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257" r:id="rId3"/>
    <p:sldId id="258" r:id="rId4"/>
    <p:sldId id="260" r:id="rId5"/>
    <p:sldId id="261" r:id="rId6"/>
    <p:sldId id="262" r:id="rId7"/>
    <p:sldId id="263" r:id="rId8"/>
    <p:sldId id="271" r:id="rId9"/>
    <p:sldId id="264" r:id="rId10"/>
    <p:sldId id="265" r:id="rId11"/>
    <p:sldId id="266" r:id="rId12"/>
    <p:sldId id="267" r:id="rId13"/>
    <p:sldId id="272" r:id="rId14"/>
    <p:sldId id="268" r:id="rId15"/>
    <p:sldId id="259" r:id="rId16"/>
    <p:sldId id="269" r:id="rId17"/>
    <p:sldId id="270" r:id="rId18"/>
    <p:sldId id="273" r:id="rId19"/>
    <p:sldId id="274" r:id="rId20"/>
    <p:sldId id="275" r:id="rId21"/>
    <p:sldId id="278" r:id="rId22"/>
    <p:sldId id="276" r:id="rId23"/>
    <p:sldId id="277" r:id="rId24"/>
    <p:sldId id="279" r:id="rId25"/>
    <p:sldId id="280"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191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593" autoAdjust="0"/>
    <p:restoredTop sz="94660"/>
  </p:normalViewPr>
  <p:slideViewPr>
    <p:cSldViewPr snapToGrid="0">
      <p:cViewPr varScale="1">
        <p:scale>
          <a:sx n="92" d="100"/>
          <a:sy n="92" d="100"/>
        </p:scale>
        <p:origin x="324"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 Id="rId35" Type="http://schemas.microsoft.com/office/2015/10/relationships/revisionInfo" Target="revisionInfo.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E42F214-2E4B-4B5A-9774-694028D64E81}" type="datetimeFigureOut">
              <a:rPr lang="zh-CN" altLang="en-US" smtClean="0"/>
              <a:t>2019/4/26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1BDFDAE-03EA-44B6-94EF-7312A671F56C}" type="slidenum">
              <a:rPr lang="zh-CN" altLang="en-US" smtClean="0"/>
              <a:t>‹#›</a:t>
            </a:fld>
            <a:endParaRPr lang="zh-CN" altLang="en-US"/>
          </a:p>
        </p:txBody>
      </p:sp>
    </p:spTree>
    <p:extLst>
      <p:ext uri="{BB962C8B-B14F-4D97-AF65-F5344CB8AC3E}">
        <p14:creationId xmlns:p14="http://schemas.microsoft.com/office/powerpoint/2010/main" val="1570097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BDFDAE-03EA-44B6-94EF-7312A671F56C}" type="slidenum">
              <a:rPr lang="zh-CN" altLang="en-US" smtClean="0"/>
              <a:t>1</a:t>
            </a:fld>
            <a:endParaRPr lang="zh-CN" altLang="en-US"/>
          </a:p>
        </p:txBody>
      </p:sp>
    </p:spTree>
    <p:extLst>
      <p:ext uri="{BB962C8B-B14F-4D97-AF65-F5344CB8AC3E}">
        <p14:creationId xmlns:p14="http://schemas.microsoft.com/office/powerpoint/2010/main" val="33561706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BDFDAE-03EA-44B6-94EF-7312A671F56C}" type="slidenum">
              <a:rPr lang="zh-CN" altLang="en-US" smtClean="0"/>
              <a:t>2</a:t>
            </a:fld>
            <a:endParaRPr lang="zh-CN" altLang="en-US"/>
          </a:p>
        </p:txBody>
      </p:sp>
    </p:spTree>
    <p:extLst>
      <p:ext uri="{BB962C8B-B14F-4D97-AF65-F5344CB8AC3E}">
        <p14:creationId xmlns:p14="http://schemas.microsoft.com/office/powerpoint/2010/main" val="24613145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BDFDAE-03EA-44B6-94EF-7312A671F56C}" type="slidenum">
              <a:rPr lang="zh-CN" altLang="en-US" smtClean="0"/>
              <a:t>3</a:t>
            </a:fld>
            <a:endParaRPr lang="zh-CN" altLang="en-US"/>
          </a:p>
        </p:txBody>
      </p:sp>
    </p:spTree>
    <p:extLst>
      <p:ext uri="{BB962C8B-B14F-4D97-AF65-F5344CB8AC3E}">
        <p14:creationId xmlns:p14="http://schemas.microsoft.com/office/powerpoint/2010/main" val="17947803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BDFDAE-03EA-44B6-94EF-7312A671F56C}" type="slidenum">
              <a:rPr lang="zh-CN" altLang="en-US" smtClean="0"/>
              <a:t>4</a:t>
            </a:fld>
            <a:endParaRPr lang="zh-CN" altLang="en-US"/>
          </a:p>
        </p:txBody>
      </p:sp>
    </p:spTree>
    <p:extLst>
      <p:ext uri="{BB962C8B-B14F-4D97-AF65-F5344CB8AC3E}">
        <p14:creationId xmlns:p14="http://schemas.microsoft.com/office/powerpoint/2010/main" val="7912671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BDFDAE-03EA-44B6-94EF-7312A671F56C}" type="slidenum">
              <a:rPr lang="zh-CN" altLang="en-US" smtClean="0"/>
              <a:t>5</a:t>
            </a:fld>
            <a:endParaRPr lang="zh-CN" altLang="en-US"/>
          </a:p>
        </p:txBody>
      </p:sp>
    </p:spTree>
    <p:extLst>
      <p:ext uri="{BB962C8B-B14F-4D97-AF65-F5344CB8AC3E}">
        <p14:creationId xmlns:p14="http://schemas.microsoft.com/office/powerpoint/2010/main" val="30271022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BDFDAE-03EA-44B6-94EF-7312A671F56C}" type="slidenum">
              <a:rPr lang="zh-CN" altLang="en-US" smtClean="0"/>
              <a:t>6</a:t>
            </a:fld>
            <a:endParaRPr lang="zh-CN" altLang="en-US"/>
          </a:p>
        </p:txBody>
      </p:sp>
    </p:spTree>
    <p:extLst>
      <p:ext uri="{BB962C8B-B14F-4D97-AF65-F5344CB8AC3E}">
        <p14:creationId xmlns:p14="http://schemas.microsoft.com/office/powerpoint/2010/main" val="39183017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BDFDAE-03EA-44B6-94EF-7312A671F56C}" type="slidenum">
              <a:rPr lang="zh-CN" altLang="en-US" smtClean="0"/>
              <a:t>7</a:t>
            </a:fld>
            <a:endParaRPr lang="zh-CN" altLang="en-US"/>
          </a:p>
        </p:txBody>
      </p:sp>
    </p:spTree>
    <p:extLst>
      <p:ext uri="{BB962C8B-B14F-4D97-AF65-F5344CB8AC3E}">
        <p14:creationId xmlns:p14="http://schemas.microsoft.com/office/powerpoint/2010/main" val="36444111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BDFDAE-03EA-44B6-94EF-7312A671F56C}" type="slidenum">
              <a:rPr lang="zh-CN" altLang="en-US" smtClean="0"/>
              <a:t>8</a:t>
            </a:fld>
            <a:endParaRPr lang="zh-CN" altLang="en-US"/>
          </a:p>
        </p:txBody>
      </p:sp>
    </p:spTree>
    <p:extLst>
      <p:ext uri="{BB962C8B-B14F-4D97-AF65-F5344CB8AC3E}">
        <p14:creationId xmlns:p14="http://schemas.microsoft.com/office/powerpoint/2010/main" val="11380509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BDFDAE-03EA-44B6-94EF-7312A671F56C}" type="slidenum">
              <a:rPr lang="zh-CN" altLang="en-US" smtClean="0"/>
              <a:t>9</a:t>
            </a:fld>
            <a:endParaRPr lang="zh-CN" altLang="en-US"/>
          </a:p>
        </p:txBody>
      </p:sp>
    </p:spTree>
    <p:extLst>
      <p:ext uri="{BB962C8B-B14F-4D97-AF65-F5344CB8AC3E}">
        <p14:creationId xmlns:p14="http://schemas.microsoft.com/office/powerpoint/2010/main" val="1579430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BDFDAE-03EA-44B6-94EF-7312A671F56C}" type="slidenum">
              <a:rPr lang="zh-CN" altLang="en-US" smtClean="0"/>
              <a:t>10</a:t>
            </a:fld>
            <a:endParaRPr lang="zh-CN" altLang="en-US"/>
          </a:p>
        </p:txBody>
      </p:sp>
    </p:spTree>
    <p:extLst>
      <p:ext uri="{BB962C8B-B14F-4D97-AF65-F5344CB8AC3E}">
        <p14:creationId xmlns:p14="http://schemas.microsoft.com/office/powerpoint/2010/main" val="41646643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BDFDAE-03EA-44B6-94EF-7312A671F56C}" type="slidenum">
              <a:rPr lang="zh-CN" altLang="en-US" smtClean="0"/>
              <a:t>11</a:t>
            </a:fld>
            <a:endParaRPr lang="zh-CN" altLang="en-US"/>
          </a:p>
        </p:txBody>
      </p:sp>
    </p:spTree>
    <p:extLst>
      <p:ext uri="{BB962C8B-B14F-4D97-AF65-F5344CB8AC3E}">
        <p14:creationId xmlns:p14="http://schemas.microsoft.com/office/powerpoint/2010/main" val="28319841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BDFDAE-03EA-44B6-94EF-7312A671F56C}" type="slidenum">
              <a:rPr lang="zh-CN" altLang="en-US" smtClean="0"/>
              <a:t>12</a:t>
            </a:fld>
            <a:endParaRPr lang="zh-CN" altLang="en-US"/>
          </a:p>
        </p:txBody>
      </p:sp>
    </p:spTree>
    <p:extLst>
      <p:ext uri="{BB962C8B-B14F-4D97-AF65-F5344CB8AC3E}">
        <p14:creationId xmlns:p14="http://schemas.microsoft.com/office/powerpoint/2010/main" val="23889891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BDFDAE-03EA-44B6-94EF-7312A671F56C}" type="slidenum">
              <a:rPr lang="zh-CN" altLang="en-US" smtClean="0"/>
              <a:t>13</a:t>
            </a:fld>
            <a:endParaRPr lang="zh-CN" altLang="en-US"/>
          </a:p>
        </p:txBody>
      </p:sp>
    </p:spTree>
    <p:extLst>
      <p:ext uri="{BB962C8B-B14F-4D97-AF65-F5344CB8AC3E}">
        <p14:creationId xmlns:p14="http://schemas.microsoft.com/office/powerpoint/2010/main" val="20342955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BDFDAE-03EA-44B6-94EF-7312A671F56C}" type="slidenum">
              <a:rPr lang="zh-CN" altLang="en-US" smtClean="0"/>
              <a:t>14</a:t>
            </a:fld>
            <a:endParaRPr lang="zh-CN" altLang="en-US"/>
          </a:p>
        </p:txBody>
      </p:sp>
    </p:spTree>
    <p:extLst>
      <p:ext uri="{BB962C8B-B14F-4D97-AF65-F5344CB8AC3E}">
        <p14:creationId xmlns:p14="http://schemas.microsoft.com/office/powerpoint/2010/main" val="10240870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BDFDAE-03EA-44B6-94EF-7312A671F56C}" type="slidenum">
              <a:rPr lang="zh-CN" altLang="en-US" smtClean="0"/>
              <a:t>15</a:t>
            </a:fld>
            <a:endParaRPr lang="zh-CN" altLang="en-US"/>
          </a:p>
        </p:txBody>
      </p:sp>
    </p:spTree>
    <p:extLst>
      <p:ext uri="{BB962C8B-B14F-4D97-AF65-F5344CB8AC3E}">
        <p14:creationId xmlns:p14="http://schemas.microsoft.com/office/powerpoint/2010/main" val="20712712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BDFDAE-03EA-44B6-94EF-7312A671F56C}" type="slidenum">
              <a:rPr lang="zh-CN" altLang="en-US" smtClean="0"/>
              <a:t>16</a:t>
            </a:fld>
            <a:endParaRPr lang="zh-CN" altLang="en-US"/>
          </a:p>
        </p:txBody>
      </p:sp>
    </p:spTree>
    <p:extLst>
      <p:ext uri="{BB962C8B-B14F-4D97-AF65-F5344CB8AC3E}">
        <p14:creationId xmlns:p14="http://schemas.microsoft.com/office/powerpoint/2010/main" val="1033747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BDFDAE-03EA-44B6-94EF-7312A671F56C}" type="slidenum">
              <a:rPr lang="zh-CN" altLang="en-US" smtClean="0"/>
              <a:t>17</a:t>
            </a:fld>
            <a:endParaRPr lang="zh-CN" altLang="en-US"/>
          </a:p>
        </p:txBody>
      </p:sp>
    </p:spTree>
    <p:extLst>
      <p:ext uri="{BB962C8B-B14F-4D97-AF65-F5344CB8AC3E}">
        <p14:creationId xmlns:p14="http://schemas.microsoft.com/office/powerpoint/2010/main" val="34758114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BDFDAE-03EA-44B6-94EF-7312A671F56C}" type="slidenum">
              <a:rPr lang="zh-CN" altLang="en-US" smtClean="0"/>
              <a:t>18</a:t>
            </a:fld>
            <a:endParaRPr lang="zh-CN" altLang="en-US"/>
          </a:p>
        </p:txBody>
      </p:sp>
    </p:spTree>
    <p:extLst>
      <p:ext uri="{BB962C8B-B14F-4D97-AF65-F5344CB8AC3E}">
        <p14:creationId xmlns:p14="http://schemas.microsoft.com/office/powerpoint/2010/main" val="4173099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BDFDAE-03EA-44B6-94EF-7312A671F56C}" type="slidenum">
              <a:rPr lang="zh-CN" altLang="en-US" smtClean="0"/>
              <a:t>19</a:t>
            </a:fld>
            <a:endParaRPr lang="zh-CN" altLang="en-US"/>
          </a:p>
        </p:txBody>
      </p:sp>
    </p:spTree>
    <p:extLst>
      <p:ext uri="{BB962C8B-B14F-4D97-AF65-F5344CB8AC3E}">
        <p14:creationId xmlns:p14="http://schemas.microsoft.com/office/powerpoint/2010/main" val="135333049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BDFDAE-03EA-44B6-94EF-7312A671F56C}" type="slidenum">
              <a:rPr lang="zh-CN" altLang="en-US" smtClean="0"/>
              <a:t>20</a:t>
            </a:fld>
            <a:endParaRPr lang="zh-CN" altLang="en-US"/>
          </a:p>
        </p:txBody>
      </p:sp>
    </p:spTree>
    <p:extLst>
      <p:ext uri="{BB962C8B-B14F-4D97-AF65-F5344CB8AC3E}">
        <p14:creationId xmlns:p14="http://schemas.microsoft.com/office/powerpoint/2010/main" val="201747804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BDFDAE-03EA-44B6-94EF-7312A671F56C}" type="slidenum">
              <a:rPr lang="zh-CN" altLang="en-US" smtClean="0"/>
              <a:t>21</a:t>
            </a:fld>
            <a:endParaRPr lang="zh-CN" altLang="en-US"/>
          </a:p>
        </p:txBody>
      </p:sp>
    </p:spTree>
    <p:extLst>
      <p:ext uri="{BB962C8B-B14F-4D97-AF65-F5344CB8AC3E}">
        <p14:creationId xmlns:p14="http://schemas.microsoft.com/office/powerpoint/2010/main" val="23222287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BDFDAE-03EA-44B6-94EF-7312A671F56C}" type="slidenum">
              <a:rPr lang="zh-CN" altLang="en-US" smtClean="0"/>
              <a:t>22</a:t>
            </a:fld>
            <a:endParaRPr lang="zh-CN" altLang="en-US"/>
          </a:p>
        </p:txBody>
      </p:sp>
    </p:spTree>
    <p:extLst>
      <p:ext uri="{BB962C8B-B14F-4D97-AF65-F5344CB8AC3E}">
        <p14:creationId xmlns:p14="http://schemas.microsoft.com/office/powerpoint/2010/main" val="164207615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BDFDAE-03EA-44B6-94EF-7312A671F56C}" type="slidenum">
              <a:rPr lang="zh-CN" altLang="en-US" smtClean="0"/>
              <a:t>23</a:t>
            </a:fld>
            <a:endParaRPr lang="zh-CN" altLang="en-US"/>
          </a:p>
        </p:txBody>
      </p:sp>
    </p:spTree>
    <p:extLst>
      <p:ext uri="{BB962C8B-B14F-4D97-AF65-F5344CB8AC3E}">
        <p14:creationId xmlns:p14="http://schemas.microsoft.com/office/powerpoint/2010/main" val="292997664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BDFDAE-03EA-44B6-94EF-7312A671F56C}" type="slidenum">
              <a:rPr lang="zh-CN" altLang="en-US" smtClean="0"/>
              <a:t>24</a:t>
            </a:fld>
            <a:endParaRPr lang="zh-CN" altLang="en-US"/>
          </a:p>
        </p:txBody>
      </p:sp>
    </p:spTree>
    <p:extLst>
      <p:ext uri="{BB962C8B-B14F-4D97-AF65-F5344CB8AC3E}">
        <p14:creationId xmlns:p14="http://schemas.microsoft.com/office/powerpoint/2010/main" val="98930772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BDFDAE-03EA-44B6-94EF-7312A671F56C}" type="slidenum">
              <a:rPr lang="zh-CN" altLang="en-US" smtClean="0"/>
              <a:t>25</a:t>
            </a:fld>
            <a:endParaRPr lang="zh-CN" altLang="en-US"/>
          </a:p>
        </p:txBody>
      </p:sp>
    </p:spTree>
    <p:extLst>
      <p:ext uri="{BB962C8B-B14F-4D97-AF65-F5344CB8AC3E}">
        <p14:creationId xmlns:p14="http://schemas.microsoft.com/office/powerpoint/2010/main" val="21370655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6189D444-35CE-4684-8F6D-BDB946ED35F2}"/>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 xmlns:a16="http://schemas.microsoft.com/office/drawing/2014/main" id="{A0EF8949-76C5-403D-998E-499E928035C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 xmlns:a16="http://schemas.microsoft.com/office/drawing/2014/main" id="{D51BF794-E990-4740-8F1E-3AA0CDD0016D}"/>
              </a:ext>
            </a:extLst>
          </p:cNvPr>
          <p:cNvSpPr>
            <a:spLocks noGrp="1"/>
          </p:cNvSpPr>
          <p:nvPr>
            <p:ph type="dt" sz="half" idx="10"/>
          </p:nvPr>
        </p:nvSpPr>
        <p:spPr/>
        <p:txBody>
          <a:bodyPr/>
          <a:lstStyle/>
          <a:p>
            <a:fld id="{09FFCFB8-5EDF-41B0-A969-A870D986FAC7}" type="datetimeFigureOut">
              <a:rPr lang="zh-CN" altLang="en-US" smtClean="0"/>
              <a:t>2019/4/26</a:t>
            </a:fld>
            <a:endParaRPr lang="zh-CN" altLang="en-US"/>
          </a:p>
        </p:txBody>
      </p:sp>
      <p:sp>
        <p:nvSpPr>
          <p:cNvPr id="5" name="页脚占位符 4">
            <a:extLst>
              <a:ext uri="{FF2B5EF4-FFF2-40B4-BE49-F238E27FC236}">
                <a16:creationId xmlns="" xmlns:a16="http://schemas.microsoft.com/office/drawing/2014/main" id="{AE628C9A-6D2D-45F9-8B55-5918B3605812}"/>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BC03CC95-4B5B-4110-802C-FCB4A167BFB3}"/>
              </a:ext>
            </a:extLst>
          </p:cNvPr>
          <p:cNvSpPr>
            <a:spLocks noGrp="1"/>
          </p:cNvSpPr>
          <p:nvPr>
            <p:ph type="sldNum" sz="quarter" idx="12"/>
          </p:nvPr>
        </p:nvSpPr>
        <p:spPr/>
        <p:txBody>
          <a:bodyPr/>
          <a:lstStyle/>
          <a:p>
            <a:fld id="{7AD254E2-49A5-4C72-A0E8-9B509D84CA04}" type="slidenum">
              <a:rPr lang="zh-CN" altLang="en-US" smtClean="0"/>
              <a:t>‹#›</a:t>
            </a:fld>
            <a:endParaRPr lang="zh-CN" altLang="en-US"/>
          </a:p>
        </p:txBody>
      </p:sp>
    </p:spTree>
    <p:extLst>
      <p:ext uri="{BB962C8B-B14F-4D97-AF65-F5344CB8AC3E}">
        <p14:creationId xmlns:p14="http://schemas.microsoft.com/office/powerpoint/2010/main" val="2526219785"/>
      </p:ext>
    </p:extLst>
  </p:cSld>
  <p:clrMapOvr>
    <a:masterClrMapping/>
  </p:clrMapOvr>
  <p:transition spd="slow">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A8CF41B8-284D-4559-993E-ED266AB26D0D}"/>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 xmlns:a16="http://schemas.microsoft.com/office/drawing/2014/main" id="{447502B9-61EF-4233-BB9B-56080F54B947}"/>
              </a:ext>
            </a:extLst>
          </p:cNvPr>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614599D0-3B43-416C-82A4-5AD5F5548AC2}"/>
              </a:ext>
            </a:extLst>
          </p:cNvPr>
          <p:cNvSpPr>
            <a:spLocks noGrp="1"/>
          </p:cNvSpPr>
          <p:nvPr>
            <p:ph type="dt" sz="half" idx="10"/>
          </p:nvPr>
        </p:nvSpPr>
        <p:spPr/>
        <p:txBody>
          <a:bodyPr/>
          <a:lstStyle/>
          <a:p>
            <a:fld id="{09FFCFB8-5EDF-41B0-A969-A870D986FAC7}" type="datetimeFigureOut">
              <a:rPr lang="zh-CN" altLang="en-US" smtClean="0"/>
              <a:t>2019/4/26</a:t>
            </a:fld>
            <a:endParaRPr lang="zh-CN" altLang="en-US"/>
          </a:p>
        </p:txBody>
      </p:sp>
      <p:sp>
        <p:nvSpPr>
          <p:cNvPr id="5" name="页脚占位符 4">
            <a:extLst>
              <a:ext uri="{FF2B5EF4-FFF2-40B4-BE49-F238E27FC236}">
                <a16:creationId xmlns="" xmlns:a16="http://schemas.microsoft.com/office/drawing/2014/main" id="{92CC69D8-01FD-4C74-BBD8-190010083871}"/>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D9040DF2-EE74-497F-99BE-2A62E5E6B1F2}"/>
              </a:ext>
            </a:extLst>
          </p:cNvPr>
          <p:cNvSpPr>
            <a:spLocks noGrp="1"/>
          </p:cNvSpPr>
          <p:nvPr>
            <p:ph type="sldNum" sz="quarter" idx="12"/>
          </p:nvPr>
        </p:nvSpPr>
        <p:spPr/>
        <p:txBody>
          <a:bodyPr/>
          <a:lstStyle/>
          <a:p>
            <a:fld id="{7AD254E2-49A5-4C72-A0E8-9B509D84CA04}" type="slidenum">
              <a:rPr lang="zh-CN" altLang="en-US" smtClean="0"/>
              <a:t>‹#›</a:t>
            </a:fld>
            <a:endParaRPr lang="zh-CN" altLang="en-US"/>
          </a:p>
        </p:txBody>
      </p:sp>
    </p:spTree>
    <p:extLst>
      <p:ext uri="{BB962C8B-B14F-4D97-AF65-F5344CB8AC3E}">
        <p14:creationId xmlns:p14="http://schemas.microsoft.com/office/powerpoint/2010/main" val="1322406455"/>
      </p:ext>
    </p:extLst>
  </p:cSld>
  <p:clrMapOvr>
    <a:masterClrMapping/>
  </p:clrMapOvr>
  <p:transition spd="slow">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6F9C8221-549C-4277-8118-6CEBAAC1F599}"/>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 xmlns:a16="http://schemas.microsoft.com/office/drawing/2014/main" id="{2F16C089-10B7-4371-8B45-B040DB2A561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 xmlns:a16="http://schemas.microsoft.com/office/drawing/2014/main" id="{007E2E1F-8E08-4B26-B725-5E432A7853CA}"/>
              </a:ext>
            </a:extLst>
          </p:cNvPr>
          <p:cNvSpPr>
            <a:spLocks noGrp="1"/>
          </p:cNvSpPr>
          <p:nvPr>
            <p:ph type="dt" sz="half" idx="10"/>
          </p:nvPr>
        </p:nvSpPr>
        <p:spPr/>
        <p:txBody>
          <a:bodyPr/>
          <a:lstStyle/>
          <a:p>
            <a:fld id="{09FFCFB8-5EDF-41B0-A969-A870D986FAC7}" type="datetimeFigureOut">
              <a:rPr lang="zh-CN" altLang="en-US" smtClean="0"/>
              <a:t>2019/4/26</a:t>
            </a:fld>
            <a:endParaRPr lang="zh-CN" altLang="en-US"/>
          </a:p>
        </p:txBody>
      </p:sp>
      <p:sp>
        <p:nvSpPr>
          <p:cNvPr id="5" name="页脚占位符 4">
            <a:extLst>
              <a:ext uri="{FF2B5EF4-FFF2-40B4-BE49-F238E27FC236}">
                <a16:creationId xmlns="" xmlns:a16="http://schemas.microsoft.com/office/drawing/2014/main" id="{5F00DF69-952F-4A9B-83B3-2FAB189B3511}"/>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FE2A6FA2-17C9-4B44-A698-B51E943865A7}"/>
              </a:ext>
            </a:extLst>
          </p:cNvPr>
          <p:cNvSpPr>
            <a:spLocks noGrp="1"/>
          </p:cNvSpPr>
          <p:nvPr>
            <p:ph type="sldNum" sz="quarter" idx="12"/>
          </p:nvPr>
        </p:nvSpPr>
        <p:spPr/>
        <p:txBody>
          <a:bodyPr/>
          <a:lstStyle/>
          <a:p>
            <a:fld id="{7AD254E2-49A5-4C72-A0E8-9B509D84CA04}" type="slidenum">
              <a:rPr lang="zh-CN" altLang="en-US" smtClean="0"/>
              <a:t>‹#›</a:t>
            </a:fld>
            <a:endParaRPr lang="zh-CN" altLang="en-US"/>
          </a:p>
        </p:txBody>
      </p:sp>
    </p:spTree>
    <p:extLst>
      <p:ext uri="{BB962C8B-B14F-4D97-AF65-F5344CB8AC3E}">
        <p14:creationId xmlns:p14="http://schemas.microsoft.com/office/powerpoint/2010/main" val="2290992301"/>
      </p:ext>
    </p:extLst>
  </p:cSld>
  <p:clrMapOvr>
    <a:masterClrMapping/>
  </p:clrMapOvr>
  <p:transition spd="slow">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E314B02B-6D35-453F-A0FB-BC41CDE72627}"/>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 xmlns:a16="http://schemas.microsoft.com/office/drawing/2014/main" id="{CDC047F2-5616-4F4A-8A66-3D59F8BD5A83}"/>
              </a:ext>
            </a:extLst>
          </p:cNvPr>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 xmlns:a16="http://schemas.microsoft.com/office/drawing/2014/main" id="{F5F605BD-55A7-4143-9000-CC6C3AA79395}"/>
              </a:ext>
            </a:extLst>
          </p:cNvPr>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 xmlns:a16="http://schemas.microsoft.com/office/drawing/2014/main" id="{A79E4063-B55F-405E-B1B8-46824016003F}"/>
              </a:ext>
            </a:extLst>
          </p:cNvPr>
          <p:cNvSpPr>
            <a:spLocks noGrp="1"/>
          </p:cNvSpPr>
          <p:nvPr>
            <p:ph type="dt" sz="half" idx="10"/>
          </p:nvPr>
        </p:nvSpPr>
        <p:spPr/>
        <p:txBody>
          <a:bodyPr/>
          <a:lstStyle/>
          <a:p>
            <a:fld id="{09FFCFB8-5EDF-41B0-A969-A870D986FAC7}" type="datetimeFigureOut">
              <a:rPr lang="zh-CN" altLang="en-US" smtClean="0"/>
              <a:t>2019/4/26</a:t>
            </a:fld>
            <a:endParaRPr lang="zh-CN" altLang="en-US"/>
          </a:p>
        </p:txBody>
      </p:sp>
      <p:sp>
        <p:nvSpPr>
          <p:cNvPr id="6" name="页脚占位符 5">
            <a:extLst>
              <a:ext uri="{FF2B5EF4-FFF2-40B4-BE49-F238E27FC236}">
                <a16:creationId xmlns="" xmlns:a16="http://schemas.microsoft.com/office/drawing/2014/main" id="{82640824-FBFB-4C4D-9E6F-001F5038D011}"/>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4B587051-E644-4B80-A456-1BE3E4A0E88B}"/>
              </a:ext>
            </a:extLst>
          </p:cNvPr>
          <p:cNvSpPr>
            <a:spLocks noGrp="1"/>
          </p:cNvSpPr>
          <p:nvPr>
            <p:ph type="sldNum" sz="quarter" idx="12"/>
          </p:nvPr>
        </p:nvSpPr>
        <p:spPr/>
        <p:txBody>
          <a:bodyPr/>
          <a:lstStyle/>
          <a:p>
            <a:fld id="{7AD254E2-49A5-4C72-A0E8-9B509D84CA04}" type="slidenum">
              <a:rPr lang="zh-CN" altLang="en-US" smtClean="0"/>
              <a:t>‹#›</a:t>
            </a:fld>
            <a:endParaRPr lang="zh-CN" altLang="en-US"/>
          </a:p>
        </p:txBody>
      </p:sp>
    </p:spTree>
    <p:extLst>
      <p:ext uri="{BB962C8B-B14F-4D97-AF65-F5344CB8AC3E}">
        <p14:creationId xmlns:p14="http://schemas.microsoft.com/office/powerpoint/2010/main" val="2997064135"/>
      </p:ext>
    </p:extLst>
  </p:cSld>
  <p:clrMapOvr>
    <a:masterClrMapping/>
  </p:clrMapOvr>
  <p:transition spd="slow">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2D1C4428-5561-4944-A871-08E2F590A999}"/>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 xmlns:a16="http://schemas.microsoft.com/office/drawing/2014/main" id="{B0DB84F2-5F58-4C1A-826C-5FAD20BB24D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 xmlns:a16="http://schemas.microsoft.com/office/drawing/2014/main" id="{932F0A69-ABD2-46CE-B11A-DA7EE7A1E16A}"/>
              </a:ext>
            </a:extLst>
          </p:cNvPr>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 xmlns:a16="http://schemas.microsoft.com/office/drawing/2014/main" id="{AD4E6E4B-087D-4EDA-B89F-CA07C6AA802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 xmlns:a16="http://schemas.microsoft.com/office/drawing/2014/main" id="{5C40BD2A-4CCB-4FEF-BAC7-534E25A425B1}"/>
              </a:ext>
            </a:extLst>
          </p:cNvPr>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 xmlns:a16="http://schemas.microsoft.com/office/drawing/2014/main" id="{EF2B4C1B-F02E-4CFF-8759-57596B4A84B4}"/>
              </a:ext>
            </a:extLst>
          </p:cNvPr>
          <p:cNvSpPr>
            <a:spLocks noGrp="1"/>
          </p:cNvSpPr>
          <p:nvPr>
            <p:ph type="dt" sz="half" idx="10"/>
          </p:nvPr>
        </p:nvSpPr>
        <p:spPr/>
        <p:txBody>
          <a:bodyPr/>
          <a:lstStyle/>
          <a:p>
            <a:fld id="{09FFCFB8-5EDF-41B0-A969-A870D986FAC7}" type="datetimeFigureOut">
              <a:rPr lang="zh-CN" altLang="en-US" smtClean="0"/>
              <a:t>2019/4/26</a:t>
            </a:fld>
            <a:endParaRPr lang="zh-CN" altLang="en-US"/>
          </a:p>
        </p:txBody>
      </p:sp>
      <p:sp>
        <p:nvSpPr>
          <p:cNvPr id="8" name="页脚占位符 7">
            <a:extLst>
              <a:ext uri="{FF2B5EF4-FFF2-40B4-BE49-F238E27FC236}">
                <a16:creationId xmlns="" xmlns:a16="http://schemas.microsoft.com/office/drawing/2014/main" id="{4F81E720-E646-406F-BFAC-51819069E492}"/>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 xmlns:a16="http://schemas.microsoft.com/office/drawing/2014/main" id="{5B94A3A1-9DBE-4E19-9718-AC3B4B8B7724}"/>
              </a:ext>
            </a:extLst>
          </p:cNvPr>
          <p:cNvSpPr>
            <a:spLocks noGrp="1"/>
          </p:cNvSpPr>
          <p:nvPr>
            <p:ph type="sldNum" sz="quarter" idx="12"/>
          </p:nvPr>
        </p:nvSpPr>
        <p:spPr/>
        <p:txBody>
          <a:bodyPr/>
          <a:lstStyle/>
          <a:p>
            <a:fld id="{7AD254E2-49A5-4C72-A0E8-9B509D84CA04}" type="slidenum">
              <a:rPr lang="zh-CN" altLang="en-US" smtClean="0"/>
              <a:t>‹#›</a:t>
            </a:fld>
            <a:endParaRPr lang="zh-CN" altLang="en-US"/>
          </a:p>
        </p:txBody>
      </p:sp>
    </p:spTree>
    <p:extLst>
      <p:ext uri="{BB962C8B-B14F-4D97-AF65-F5344CB8AC3E}">
        <p14:creationId xmlns:p14="http://schemas.microsoft.com/office/powerpoint/2010/main" val="2225406422"/>
      </p:ext>
    </p:extLst>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87191639-298A-4D11-B336-DC36D24403AF}"/>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 xmlns:a16="http://schemas.microsoft.com/office/drawing/2014/main" id="{302641FF-ECDB-4862-9C1C-BE0C4F9CF4D5}"/>
              </a:ext>
            </a:extLst>
          </p:cNvPr>
          <p:cNvSpPr>
            <a:spLocks noGrp="1"/>
          </p:cNvSpPr>
          <p:nvPr>
            <p:ph type="dt" sz="half" idx="10"/>
          </p:nvPr>
        </p:nvSpPr>
        <p:spPr/>
        <p:txBody>
          <a:bodyPr/>
          <a:lstStyle/>
          <a:p>
            <a:fld id="{09FFCFB8-5EDF-41B0-A969-A870D986FAC7}" type="datetimeFigureOut">
              <a:rPr lang="zh-CN" altLang="en-US" smtClean="0"/>
              <a:t>2019/4/26</a:t>
            </a:fld>
            <a:endParaRPr lang="zh-CN" altLang="en-US"/>
          </a:p>
        </p:txBody>
      </p:sp>
      <p:sp>
        <p:nvSpPr>
          <p:cNvPr id="4" name="页脚占位符 3">
            <a:extLst>
              <a:ext uri="{FF2B5EF4-FFF2-40B4-BE49-F238E27FC236}">
                <a16:creationId xmlns="" xmlns:a16="http://schemas.microsoft.com/office/drawing/2014/main" id="{C1DE6FD5-8834-4DC8-9337-F9917D44B880}"/>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 xmlns:a16="http://schemas.microsoft.com/office/drawing/2014/main" id="{0A501F59-7CC9-42CE-A3CB-BD313D75BF9C}"/>
              </a:ext>
            </a:extLst>
          </p:cNvPr>
          <p:cNvSpPr>
            <a:spLocks noGrp="1"/>
          </p:cNvSpPr>
          <p:nvPr>
            <p:ph type="sldNum" sz="quarter" idx="12"/>
          </p:nvPr>
        </p:nvSpPr>
        <p:spPr/>
        <p:txBody>
          <a:bodyPr/>
          <a:lstStyle/>
          <a:p>
            <a:fld id="{7AD254E2-49A5-4C72-A0E8-9B509D84CA04}" type="slidenum">
              <a:rPr lang="zh-CN" altLang="en-US" smtClean="0"/>
              <a:t>‹#›</a:t>
            </a:fld>
            <a:endParaRPr lang="zh-CN" altLang="en-US"/>
          </a:p>
        </p:txBody>
      </p:sp>
    </p:spTree>
    <p:extLst>
      <p:ext uri="{BB962C8B-B14F-4D97-AF65-F5344CB8AC3E}">
        <p14:creationId xmlns:p14="http://schemas.microsoft.com/office/powerpoint/2010/main" val="1745869476"/>
      </p:ext>
    </p:extLst>
  </p:cSld>
  <p:clrMapOvr>
    <a:masterClrMapping/>
  </p:clrMapOvr>
  <p:transition spd="slow">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 xmlns:a16="http://schemas.microsoft.com/office/drawing/2014/main" id="{33C7EB46-8A3F-4A1B-ACD5-79A1C61FF1F6}"/>
              </a:ext>
            </a:extLst>
          </p:cNvPr>
          <p:cNvSpPr>
            <a:spLocks noGrp="1"/>
          </p:cNvSpPr>
          <p:nvPr>
            <p:ph type="dt" sz="half" idx="10"/>
          </p:nvPr>
        </p:nvSpPr>
        <p:spPr/>
        <p:txBody>
          <a:bodyPr/>
          <a:lstStyle/>
          <a:p>
            <a:fld id="{09FFCFB8-5EDF-41B0-A969-A870D986FAC7}" type="datetimeFigureOut">
              <a:rPr lang="zh-CN" altLang="en-US" smtClean="0"/>
              <a:t>2019/4/26</a:t>
            </a:fld>
            <a:endParaRPr lang="zh-CN" altLang="en-US"/>
          </a:p>
        </p:txBody>
      </p:sp>
      <p:sp>
        <p:nvSpPr>
          <p:cNvPr id="3" name="页脚占位符 2">
            <a:extLst>
              <a:ext uri="{FF2B5EF4-FFF2-40B4-BE49-F238E27FC236}">
                <a16:creationId xmlns="" xmlns:a16="http://schemas.microsoft.com/office/drawing/2014/main" id="{CE641244-599B-4A0E-991A-8216D8FCD083}"/>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 xmlns:a16="http://schemas.microsoft.com/office/drawing/2014/main" id="{6D8CD854-C58E-439B-B874-7AD7335D6D8D}"/>
              </a:ext>
            </a:extLst>
          </p:cNvPr>
          <p:cNvSpPr>
            <a:spLocks noGrp="1"/>
          </p:cNvSpPr>
          <p:nvPr>
            <p:ph type="sldNum" sz="quarter" idx="12"/>
          </p:nvPr>
        </p:nvSpPr>
        <p:spPr/>
        <p:txBody>
          <a:bodyPr/>
          <a:lstStyle/>
          <a:p>
            <a:fld id="{7AD254E2-49A5-4C72-A0E8-9B509D84CA04}" type="slidenum">
              <a:rPr lang="zh-CN" altLang="en-US" smtClean="0"/>
              <a:t>‹#›</a:t>
            </a:fld>
            <a:endParaRPr lang="zh-CN" altLang="en-US"/>
          </a:p>
        </p:txBody>
      </p:sp>
    </p:spTree>
    <p:extLst>
      <p:ext uri="{BB962C8B-B14F-4D97-AF65-F5344CB8AC3E}">
        <p14:creationId xmlns:p14="http://schemas.microsoft.com/office/powerpoint/2010/main" val="1235617733"/>
      </p:ext>
    </p:extLst>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E7C98D8F-94C7-4D0E-9755-DB8B639C9621}"/>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 xmlns:a16="http://schemas.microsoft.com/office/drawing/2014/main" id="{0B513624-F5EA-440F-9232-697B5D55FDF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 xmlns:a16="http://schemas.microsoft.com/office/drawing/2014/main" id="{919722F6-2518-4040-A163-248FAF41C0B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 xmlns:a16="http://schemas.microsoft.com/office/drawing/2014/main" id="{10002697-F581-43F5-8214-A81089A8874A}"/>
              </a:ext>
            </a:extLst>
          </p:cNvPr>
          <p:cNvSpPr>
            <a:spLocks noGrp="1"/>
          </p:cNvSpPr>
          <p:nvPr>
            <p:ph type="dt" sz="half" idx="10"/>
          </p:nvPr>
        </p:nvSpPr>
        <p:spPr/>
        <p:txBody>
          <a:bodyPr/>
          <a:lstStyle/>
          <a:p>
            <a:fld id="{09FFCFB8-5EDF-41B0-A969-A870D986FAC7}" type="datetimeFigureOut">
              <a:rPr lang="zh-CN" altLang="en-US" smtClean="0"/>
              <a:t>2019/4/26</a:t>
            </a:fld>
            <a:endParaRPr lang="zh-CN" altLang="en-US"/>
          </a:p>
        </p:txBody>
      </p:sp>
      <p:sp>
        <p:nvSpPr>
          <p:cNvPr id="6" name="页脚占位符 5">
            <a:extLst>
              <a:ext uri="{FF2B5EF4-FFF2-40B4-BE49-F238E27FC236}">
                <a16:creationId xmlns="" xmlns:a16="http://schemas.microsoft.com/office/drawing/2014/main" id="{906FAA13-3159-49C1-820C-D5CF2849F4A4}"/>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08D57C3E-9EB2-41FD-AF44-F66DCE444602}"/>
              </a:ext>
            </a:extLst>
          </p:cNvPr>
          <p:cNvSpPr>
            <a:spLocks noGrp="1"/>
          </p:cNvSpPr>
          <p:nvPr>
            <p:ph type="sldNum" sz="quarter" idx="12"/>
          </p:nvPr>
        </p:nvSpPr>
        <p:spPr/>
        <p:txBody>
          <a:bodyPr/>
          <a:lstStyle/>
          <a:p>
            <a:fld id="{7AD254E2-49A5-4C72-A0E8-9B509D84CA04}" type="slidenum">
              <a:rPr lang="zh-CN" altLang="en-US" smtClean="0"/>
              <a:t>‹#›</a:t>
            </a:fld>
            <a:endParaRPr lang="zh-CN" altLang="en-US"/>
          </a:p>
        </p:txBody>
      </p:sp>
    </p:spTree>
    <p:extLst>
      <p:ext uri="{BB962C8B-B14F-4D97-AF65-F5344CB8AC3E}">
        <p14:creationId xmlns:p14="http://schemas.microsoft.com/office/powerpoint/2010/main" val="2906958882"/>
      </p:ext>
    </p:extLst>
  </p:cSld>
  <p:clrMapOvr>
    <a:masterClrMapping/>
  </p:clrMapOvr>
  <p:transition spd="slow">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2F21B632-90F5-4D93-9E1E-4159440294DB}"/>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 xmlns:a16="http://schemas.microsoft.com/office/drawing/2014/main" id="{F1F6AF0B-62F2-4606-96BD-126CEF06D1A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 xmlns:a16="http://schemas.microsoft.com/office/drawing/2014/main" id="{F521A22B-6434-4E16-B78A-3A607CFD82C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 xmlns:a16="http://schemas.microsoft.com/office/drawing/2014/main" id="{98C4ABBC-6A86-4C5E-BEE9-09B79E3484A0}"/>
              </a:ext>
            </a:extLst>
          </p:cNvPr>
          <p:cNvSpPr>
            <a:spLocks noGrp="1"/>
          </p:cNvSpPr>
          <p:nvPr>
            <p:ph type="dt" sz="half" idx="10"/>
          </p:nvPr>
        </p:nvSpPr>
        <p:spPr/>
        <p:txBody>
          <a:bodyPr/>
          <a:lstStyle/>
          <a:p>
            <a:fld id="{09FFCFB8-5EDF-41B0-A969-A870D986FAC7}" type="datetimeFigureOut">
              <a:rPr lang="zh-CN" altLang="en-US" smtClean="0"/>
              <a:t>2019/4/26</a:t>
            </a:fld>
            <a:endParaRPr lang="zh-CN" altLang="en-US"/>
          </a:p>
        </p:txBody>
      </p:sp>
      <p:sp>
        <p:nvSpPr>
          <p:cNvPr id="6" name="页脚占位符 5">
            <a:extLst>
              <a:ext uri="{FF2B5EF4-FFF2-40B4-BE49-F238E27FC236}">
                <a16:creationId xmlns="" xmlns:a16="http://schemas.microsoft.com/office/drawing/2014/main" id="{695A78F2-8254-4768-9805-D4F4F7753B87}"/>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45F74C38-7B37-4D2C-B6FA-4DCB50026849}"/>
              </a:ext>
            </a:extLst>
          </p:cNvPr>
          <p:cNvSpPr>
            <a:spLocks noGrp="1"/>
          </p:cNvSpPr>
          <p:nvPr>
            <p:ph type="sldNum" sz="quarter" idx="12"/>
          </p:nvPr>
        </p:nvSpPr>
        <p:spPr/>
        <p:txBody>
          <a:bodyPr/>
          <a:lstStyle/>
          <a:p>
            <a:fld id="{7AD254E2-49A5-4C72-A0E8-9B509D84CA04}" type="slidenum">
              <a:rPr lang="zh-CN" altLang="en-US" smtClean="0"/>
              <a:t>‹#›</a:t>
            </a:fld>
            <a:endParaRPr lang="zh-CN" altLang="en-US"/>
          </a:p>
        </p:txBody>
      </p:sp>
    </p:spTree>
    <p:extLst>
      <p:ext uri="{BB962C8B-B14F-4D97-AF65-F5344CB8AC3E}">
        <p14:creationId xmlns:p14="http://schemas.microsoft.com/office/powerpoint/2010/main" val="471155121"/>
      </p:ext>
    </p:extLst>
  </p:cSld>
  <p:clrMapOvr>
    <a:masterClrMapping/>
  </p:clrMapOvr>
  <p:transition spd="slow">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7BD8D1A2-6094-48A6-B061-1D31AA8148EE}"/>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 xmlns:a16="http://schemas.microsoft.com/office/drawing/2014/main" id="{E03FEFA7-085D-40DB-A942-AE5FCA1ED28E}"/>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1CA7C590-E168-4831-8083-A1A95530228D}"/>
              </a:ext>
            </a:extLst>
          </p:cNvPr>
          <p:cNvSpPr>
            <a:spLocks noGrp="1"/>
          </p:cNvSpPr>
          <p:nvPr>
            <p:ph type="dt" sz="half" idx="10"/>
          </p:nvPr>
        </p:nvSpPr>
        <p:spPr/>
        <p:txBody>
          <a:bodyPr/>
          <a:lstStyle/>
          <a:p>
            <a:fld id="{09FFCFB8-5EDF-41B0-A969-A870D986FAC7}" type="datetimeFigureOut">
              <a:rPr lang="zh-CN" altLang="en-US" smtClean="0"/>
              <a:t>2019/4/26</a:t>
            </a:fld>
            <a:endParaRPr lang="zh-CN" altLang="en-US"/>
          </a:p>
        </p:txBody>
      </p:sp>
      <p:sp>
        <p:nvSpPr>
          <p:cNvPr id="5" name="页脚占位符 4">
            <a:extLst>
              <a:ext uri="{FF2B5EF4-FFF2-40B4-BE49-F238E27FC236}">
                <a16:creationId xmlns="" xmlns:a16="http://schemas.microsoft.com/office/drawing/2014/main" id="{46D76E1A-DD94-4C6D-9A44-7E290B365B01}"/>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BBE00069-2EAF-44EB-807A-4BFAE698DE46}"/>
              </a:ext>
            </a:extLst>
          </p:cNvPr>
          <p:cNvSpPr>
            <a:spLocks noGrp="1"/>
          </p:cNvSpPr>
          <p:nvPr>
            <p:ph type="sldNum" sz="quarter" idx="12"/>
          </p:nvPr>
        </p:nvSpPr>
        <p:spPr/>
        <p:txBody>
          <a:bodyPr/>
          <a:lstStyle/>
          <a:p>
            <a:fld id="{7AD254E2-49A5-4C72-A0E8-9B509D84CA04}" type="slidenum">
              <a:rPr lang="zh-CN" altLang="en-US" smtClean="0"/>
              <a:t>‹#›</a:t>
            </a:fld>
            <a:endParaRPr lang="zh-CN" altLang="en-US"/>
          </a:p>
        </p:txBody>
      </p:sp>
    </p:spTree>
    <p:extLst>
      <p:ext uri="{BB962C8B-B14F-4D97-AF65-F5344CB8AC3E}">
        <p14:creationId xmlns:p14="http://schemas.microsoft.com/office/powerpoint/2010/main" val="250570626"/>
      </p:ext>
    </p:extLst>
  </p:cSld>
  <p:clrMapOvr>
    <a:masterClrMapping/>
  </p:clrMapOvr>
  <p:transition spd="slow">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 xmlns:a16="http://schemas.microsoft.com/office/drawing/2014/main" id="{519D73CA-F3F9-4391-BBAE-08E877F5D24F}"/>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 xmlns:a16="http://schemas.microsoft.com/office/drawing/2014/main" id="{7A0EC222-7504-4F17-8305-B41178CF9667}"/>
              </a:ext>
            </a:extLst>
          </p:cNvPr>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126C83D4-7EF4-4DB9-AFA9-D5099A8C367F}"/>
              </a:ext>
            </a:extLst>
          </p:cNvPr>
          <p:cNvSpPr>
            <a:spLocks noGrp="1"/>
          </p:cNvSpPr>
          <p:nvPr>
            <p:ph type="dt" sz="half" idx="10"/>
          </p:nvPr>
        </p:nvSpPr>
        <p:spPr/>
        <p:txBody>
          <a:bodyPr/>
          <a:lstStyle/>
          <a:p>
            <a:fld id="{09FFCFB8-5EDF-41B0-A969-A870D986FAC7}" type="datetimeFigureOut">
              <a:rPr lang="zh-CN" altLang="en-US" smtClean="0"/>
              <a:t>2019/4/26</a:t>
            </a:fld>
            <a:endParaRPr lang="zh-CN" altLang="en-US"/>
          </a:p>
        </p:txBody>
      </p:sp>
      <p:sp>
        <p:nvSpPr>
          <p:cNvPr id="5" name="页脚占位符 4">
            <a:extLst>
              <a:ext uri="{FF2B5EF4-FFF2-40B4-BE49-F238E27FC236}">
                <a16:creationId xmlns="" xmlns:a16="http://schemas.microsoft.com/office/drawing/2014/main" id="{049951BC-0F7D-45CA-8C7F-69A3BE59C2A6}"/>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12DCBCAB-4689-4872-8FE5-DA031AC140BA}"/>
              </a:ext>
            </a:extLst>
          </p:cNvPr>
          <p:cNvSpPr>
            <a:spLocks noGrp="1"/>
          </p:cNvSpPr>
          <p:nvPr>
            <p:ph type="sldNum" sz="quarter" idx="12"/>
          </p:nvPr>
        </p:nvSpPr>
        <p:spPr/>
        <p:txBody>
          <a:bodyPr/>
          <a:lstStyle/>
          <a:p>
            <a:fld id="{7AD254E2-49A5-4C72-A0E8-9B509D84CA04}" type="slidenum">
              <a:rPr lang="zh-CN" altLang="en-US" smtClean="0"/>
              <a:t>‹#›</a:t>
            </a:fld>
            <a:endParaRPr lang="zh-CN" altLang="en-US"/>
          </a:p>
        </p:txBody>
      </p:sp>
    </p:spTree>
    <p:extLst>
      <p:ext uri="{BB962C8B-B14F-4D97-AF65-F5344CB8AC3E}">
        <p14:creationId xmlns:p14="http://schemas.microsoft.com/office/powerpoint/2010/main" val="1037667311"/>
      </p:ext>
    </p:extLst>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 xmlns:a16="http://schemas.microsoft.com/office/drawing/2014/main" id="{4CEDCB19-83F3-4865-B6E1-00CA009E2B7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 xmlns:a16="http://schemas.microsoft.com/office/drawing/2014/main" id="{A0BB00D8-8F6D-4229-8121-6403A2F1608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E357BA81-A03B-4FAB-A047-016C60DF6EE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9FFCFB8-5EDF-41B0-A969-A870D986FAC7}" type="datetimeFigureOut">
              <a:rPr lang="zh-CN" altLang="en-US" smtClean="0"/>
              <a:t>2019/4/26</a:t>
            </a:fld>
            <a:endParaRPr lang="zh-CN" altLang="en-US"/>
          </a:p>
        </p:txBody>
      </p:sp>
      <p:sp>
        <p:nvSpPr>
          <p:cNvPr id="5" name="页脚占位符 4">
            <a:extLst>
              <a:ext uri="{FF2B5EF4-FFF2-40B4-BE49-F238E27FC236}">
                <a16:creationId xmlns="" xmlns:a16="http://schemas.microsoft.com/office/drawing/2014/main" id="{3572EBB3-AF1A-411A-9326-4DE3F564611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 xmlns:a16="http://schemas.microsoft.com/office/drawing/2014/main" id="{4B87D212-2250-45B0-B367-683D6696384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AD254E2-49A5-4C72-A0E8-9B509D84CA04}" type="slidenum">
              <a:rPr lang="zh-CN" altLang="en-US" smtClean="0"/>
              <a:t>‹#›</a:t>
            </a:fld>
            <a:endParaRPr lang="zh-CN" altLang="en-US"/>
          </a:p>
        </p:txBody>
      </p:sp>
    </p:spTree>
    <p:extLst>
      <p:ext uri="{BB962C8B-B14F-4D97-AF65-F5344CB8AC3E}">
        <p14:creationId xmlns:p14="http://schemas.microsoft.com/office/powerpoint/2010/main" val="14148129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push dir="u"/>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8.jpg"/><Relationship Id="rId4" Type="http://schemas.openxmlformats.org/officeDocument/2006/relationships/image" Target="../media/image7.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9.jpeg"/><Relationship Id="rId7"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9.xml"/><Relationship Id="rId1" Type="http://schemas.openxmlformats.org/officeDocument/2006/relationships/slideLayout" Target="../slideLayouts/slideLayout1.xml"/><Relationship Id="rId5" Type="http://schemas.openxmlformats.org/officeDocument/2006/relationships/image" Target="../media/image18.jpeg"/><Relationship Id="rId4" Type="http://schemas.openxmlformats.org/officeDocument/2006/relationships/image" Target="../media/image17.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9.jpeg"/><Relationship Id="rId7" Type="http://schemas.openxmlformats.org/officeDocument/2006/relationships/image" Target="../media/image24.svg"/><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21.png"/><Relationship Id="rId5" Type="http://schemas.openxmlformats.org/officeDocument/2006/relationships/image" Target="../media/image22.svg"/><Relationship Id="rId4" Type="http://schemas.openxmlformats.org/officeDocument/2006/relationships/image" Target="../media/image20.png"/><Relationship Id="rId9" Type="http://schemas.openxmlformats.org/officeDocument/2006/relationships/image" Target="../media/image26.svg"/></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3.xml"/><Relationship Id="rId1" Type="http://schemas.openxmlformats.org/officeDocument/2006/relationships/slideLayout" Target="../slideLayouts/slideLayout1.xml"/><Relationship Id="rId5" Type="http://schemas.openxmlformats.org/officeDocument/2006/relationships/image" Target="../media/image25.png"/><Relationship Id="rId4" Type="http://schemas.openxmlformats.org/officeDocument/2006/relationships/image" Target="../media/image24.png"/></Relationships>
</file>

<file path=ppt/slides/_rels/slide2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4.xml"/><Relationship Id="rId1" Type="http://schemas.openxmlformats.org/officeDocument/2006/relationships/slideLayout" Target="../slideLayouts/slideLayout1.xml"/><Relationship Id="rId5" Type="http://schemas.openxmlformats.org/officeDocument/2006/relationships/image" Target="../media/image28.jpeg"/><Relationship Id="rId4" Type="http://schemas.openxmlformats.org/officeDocument/2006/relationships/image" Target="../media/image27.jpeg"/></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 xmlns:a16="http://schemas.microsoft.com/office/drawing/2014/main" id="{7B50A984-9019-44FA-B6B2-2455046E8A29}"/>
              </a:ext>
            </a:extLst>
          </p:cNvPr>
          <p:cNvSpPr/>
          <p:nvPr/>
        </p:nvSpPr>
        <p:spPr>
          <a:xfrm>
            <a:off x="3949700" y="0"/>
            <a:ext cx="4292600" cy="6858000"/>
          </a:xfrm>
          <a:prstGeom prst="rect">
            <a:avLst/>
          </a:prstGeom>
          <a:solidFill>
            <a:srgbClr val="991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0" name="组合 9">
            <a:extLst>
              <a:ext uri="{FF2B5EF4-FFF2-40B4-BE49-F238E27FC236}">
                <a16:creationId xmlns="" xmlns:a16="http://schemas.microsoft.com/office/drawing/2014/main" id="{24A97F1C-4154-4325-A30E-90265B8D055A}"/>
              </a:ext>
            </a:extLst>
          </p:cNvPr>
          <p:cNvGrpSpPr/>
          <p:nvPr/>
        </p:nvGrpSpPr>
        <p:grpSpPr>
          <a:xfrm>
            <a:off x="694989" y="557005"/>
            <a:ext cx="10788352" cy="5825652"/>
            <a:chOff x="329228" y="322943"/>
            <a:chExt cx="11504029" cy="6212114"/>
          </a:xfrm>
          <a:effectLst>
            <a:outerShdw blurRad="482600" sx="104000" sy="104000" algn="ctr" rotWithShape="0">
              <a:prstClr val="black">
                <a:alpha val="7000"/>
              </a:prstClr>
            </a:outerShdw>
          </a:effectLst>
        </p:grpSpPr>
        <p:sp>
          <p:nvSpPr>
            <p:cNvPr id="6" name="矩形 5">
              <a:extLst>
                <a:ext uri="{FF2B5EF4-FFF2-40B4-BE49-F238E27FC236}">
                  <a16:creationId xmlns="" xmlns:a16="http://schemas.microsoft.com/office/drawing/2014/main" id="{B492FA93-77B5-41D2-8C0A-309368611680}"/>
                </a:ext>
              </a:extLst>
            </p:cNvPr>
            <p:cNvSpPr/>
            <p:nvPr/>
          </p:nvSpPr>
          <p:spPr>
            <a:xfrm>
              <a:off x="329228" y="322943"/>
              <a:ext cx="11499915" cy="62121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 name="矩形 6">
              <a:extLst>
                <a:ext uri="{FF2B5EF4-FFF2-40B4-BE49-F238E27FC236}">
                  <a16:creationId xmlns="" xmlns:a16="http://schemas.microsoft.com/office/drawing/2014/main" id="{228B0856-7171-477F-88EB-16243BAEB7E1}"/>
                </a:ext>
              </a:extLst>
            </p:cNvPr>
            <p:cNvSpPr/>
            <p:nvPr/>
          </p:nvSpPr>
          <p:spPr>
            <a:xfrm>
              <a:off x="333342" y="322943"/>
              <a:ext cx="11499915" cy="6212114"/>
            </a:xfrm>
            <a:prstGeom prst="rect">
              <a:avLst/>
            </a:prstGeom>
            <a:blipFill dpi="0" rotWithShape="1">
              <a:blip r:embed="rId3">
                <a:alphaModFix amt="10000"/>
                <a:extLst>
                  <a:ext uri="{BEBA8EAE-BF5A-486C-A8C5-ECC9F3942E4B}">
                    <a14:imgProps xmlns:a14="http://schemas.microsoft.com/office/drawing/2010/main">
                      <a14:imgLayer>
                        <a14:imgEffect>
                          <a14:saturation sat="0"/>
                        </a14:imgEffect>
                      </a14:imgLayer>
                    </a14:imgProp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11" name="矩形 10">
            <a:extLst>
              <a:ext uri="{FF2B5EF4-FFF2-40B4-BE49-F238E27FC236}">
                <a16:creationId xmlns="" xmlns:a16="http://schemas.microsoft.com/office/drawing/2014/main" id="{5600E912-98D9-4545-93AC-6997909B604F}"/>
              </a:ext>
            </a:extLst>
          </p:cNvPr>
          <p:cNvSpPr/>
          <p:nvPr/>
        </p:nvSpPr>
        <p:spPr>
          <a:xfrm>
            <a:off x="3218849" y="2368028"/>
            <a:ext cx="5739072" cy="769441"/>
          </a:xfrm>
          <a:prstGeom prst="rect">
            <a:avLst/>
          </a:prstGeom>
        </p:spPr>
        <p:txBody>
          <a:bodyPr wrap="none">
            <a:spAutoFit/>
          </a:bodyPr>
          <a:lstStyle/>
          <a:p>
            <a:pPr algn="ctr"/>
            <a:r>
              <a:rPr lang="zh-CN" altLang="en-US" sz="4400" b="1" spc="300" dirty="0">
                <a:solidFill>
                  <a:srgbClr val="99191E"/>
                </a:solidFill>
                <a:cs typeface="+mn-ea"/>
                <a:sym typeface="+mn-lt"/>
              </a:rPr>
              <a:t>学风建设活动</a:t>
            </a:r>
            <a:r>
              <a:rPr lang="en-US" altLang="zh-CN" sz="4400" b="1" spc="300" dirty="0" err="1">
                <a:solidFill>
                  <a:srgbClr val="99191E"/>
                </a:solidFill>
                <a:cs typeface="+mn-ea"/>
                <a:sym typeface="+mn-lt"/>
              </a:rPr>
              <a:t>ppt</a:t>
            </a:r>
            <a:r>
              <a:rPr lang="zh-CN" altLang="en-US" sz="4400" b="1" spc="300" dirty="0">
                <a:solidFill>
                  <a:srgbClr val="99191E"/>
                </a:solidFill>
                <a:cs typeface="+mn-ea"/>
                <a:sym typeface="+mn-lt"/>
              </a:rPr>
              <a:t>模板</a:t>
            </a:r>
            <a:endParaRPr lang="zh-CN" altLang="en-US" sz="4400" b="1" dirty="0">
              <a:solidFill>
                <a:schemeClr val="tx1">
                  <a:lumMod val="65000"/>
                  <a:lumOff val="35000"/>
                </a:schemeClr>
              </a:solidFill>
              <a:cs typeface="+mn-ea"/>
              <a:sym typeface="+mn-lt"/>
            </a:endParaRPr>
          </a:p>
        </p:txBody>
      </p:sp>
      <p:sp>
        <p:nvSpPr>
          <p:cNvPr id="12" name="矩形 11">
            <a:extLst>
              <a:ext uri="{FF2B5EF4-FFF2-40B4-BE49-F238E27FC236}">
                <a16:creationId xmlns="" xmlns:a16="http://schemas.microsoft.com/office/drawing/2014/main" id="{C47DEA6E-3500-47D1-B316-4331BBE635FA}"/>
              </a:ext>
            </a:extLst>
          </p:cNvPr>
          <p:cNvSpPr/>
          <p:nvPr/>
        </p:nvSpPr>
        <p:spPr>
          <a:xfrm>
            <a:off x="1762548" y="3311297"/>
            <a:ext cx="8666904" cy="754566"/>
          </a:xfrm>
          <a:prstGeom prst="rect">
            <a:avLst/>
          </a:prstGeom>
        </p:spPr>
        <p:txBody>
          <a:bodyPr wrap="square">
            <a:spAutoFit/>
          </a:bodyPr>
          <a:lstStyle/>
          <a:p>
            <a:pPr algn="ctr">
              <a:lnSpc>
                <a:spcPct val="150000"/>
              </a:lnSpc>
              <a:buClr>
                <a:srgbClr val="E7E6E6">
                  <a:lumMod val="10000"/>
                </a:srgbClr>
              </a:buClr>
            </a:pPr>
            <a:r>
              <a:rPr lang="en-US" altLang="zh-CN" sz="1000" dirty="0">
                <a:solidFill>
                  <a:schemeClr val="tx1">
                    <a:lumMod val="65000"/>
                    <a:lumOff val="35000"/>
                  </a:schemeClr>
                </a:solidFill>
                <a:cs typeface="+mn-ea"/>
                <a:sym typeface="+mn-lt"/>
              </a:rPr>
              <a:t>By faith I mean a vision of good one cherishes and the enthusiasm that pushes one to seek its fulfillment regardless of obstacles. By faith I By faith I mean a vision of good one cherishes and the enthusiasm that pushes one to seek its fulfillment regardless of obstacles. By faith I</a:t>
            </a:r>
          </a:p>
          <a:p>
            <a:pPr algn="ctr">
              <a:lnSpc>
                <a:spcPct val="150000"/>
              </a:lnSpc>
              <a:buClr>
                <a:srgbClr val="E7E6E6">
                  <a:lumMod val="10000"/>
                </a:srgbClr>
              </a:buClr>
            </a:pPr>
            <a:endParaRPr lang="en-US" altLang="zh-CN" sz="1000" dirty="0">
              <a:solidFill>
                <a:schemeClr val="tx1">
                  <a:lumMod val="65000"/>
                  <a:lumOff val="35000"/>
                </a:schemeClr>
              </a:solidFill>
              <a:cs typeface="+mn-ea"/>
              <a:sym typeface="+mn-lt"/>
            </a:endParaRPr>
          </a:p>
        </p:txBody>
      </p:sp>
      <p:sp>
        <p:nvSpPr>
          <p:cNvPr id="13" name="TextBox 60">
            <a:extLst>
              <a:ext uri="{FF2B5EF4-FFF2-40B4-BE49-F238E27FC236}">
                <a16:creationId xmlns="" xmlns:a16="http://schemas.microsoft.com/office/drawing/2014/main" id="{64B40933-5565-4016-AF7C-414C2F512E57}"/>
              </a:ext>
            </a:extLst>
          </p:cNvPr>
          <p:cNvSpPr txBox="1"/>
          <p:nvPr/>
        </p:nvSpPr>
        <p:spPr>
          <a:xfrm>
            <a:off x="5093052" y="2078987"/>
            <a:ext cx="1990655" cy="230832"/>
          </a:xfrm>
          <a:prstGeom prst="rect">
            <a:avLst/>
          </a:prstGeom>
          <a:noFill/>
        </p:spPr>
        <p:txBody>
          <a:bodyPr wrap="none" rtlCol="0">
            <a:spAutoFit/>
          </a:bodyPr>
          <a:lstStyle/>
          <a:p>
            <a:pPr algn="ctr" defTabSz="914217"/>
            <a:r>
              <a:rPr lang="en-US" sz="900" b="1" spc="150" dirty="0">
                <a:solidFill>
                  <a:schemeClr val="tx1">
                    <a:lumMod val="65000"/>
                    <a:lumOff val="35000"/>
                  </a:schemeClr>
                </a:solidFill>
                <a:cs typeface="+mn-ea"/>
                <a:sym typeface="+mn-lt"/>
              </a:rPr>
              <a:t>WRITE A TITLE IN THIS SECTION</a:t>
            </a:r>
            <a:endParaRPr lang="en-US" sz="1000" b="1" spc="150" dirty="0">
              <a:solidFill>
                <a:schemeClr val="tx1">
                  <a:lumMod val="65000"/>
                  <a:lumOff val="35000"/>
                </a:schemeClr>
              </a:solidFill>
              <a:cs typeface="+mn-ea"/>
              <a:sym typeface="+mn-lt"/>
            </a:endParaRPr>
          </a:p>
        </p:txBody>
      </p:sp>
    </p:spTree>
    <p:extLst>
      <p:ext uri="{BB962C8B-B14F-4D97-AF65-F5344CB8AC3E}">
        <p14:creationId xmlns:p14="http://schemas.microsoft.com/office/powerpoint/2010/main" val="134819257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outHorizontal)">
                                      <p:cBhvr>
                                        <p:cTn id="7" dur="500"/>
                                        <p:tgtEl>
                                          <p:spTgt spid="5"/>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barn(outVertical)">
                                      <p:cBhvr>
                                        <p:cTn id="11" dur="500"/>
                                        <p:tgtEl>
                                          <p:spTgt spid="10"/>
                                        </p:tgtEl>
                                      </p:cBhvr>
                                    </p:animEffect>
                                  </p:childTnLst>
                                </p:cTn>
                              </p:par>
                            </p:childTnLst>
                          </p:cTn>
                        </p:par>
                        <p:par>
                          <p:cTn id="12" fill="hold">
                            <p:stCondLst>
                              <p:cond delay="1000"/>
                            </p:stCondLst>
                            <p:childTnLst>
                              <p:par>
                                <p:cTn id="13" presetID="50" presetClass="entr" presetSubtype="0" decel="100000" fill="hold" grpId="0" nodeType="afterEffect">
                                  <p:stCondLst>
                                    <p:cond delay="0"/>
                                  </p:stCondLst>
                                  <p:iterate type="lt">
                                    <p:tmPct val="10000"/>
                                  </p:iterate>
                                  <p:childTnLst>
                                    <p:set>
                                      <p:cBhvr>
                                        <p:cTn id="14" dur="1" fill="hold">
                                          <p:stCondLst>
                                            <p:cond delay="0"/>
                                          </p:stCondLst>
                                        </p:cTn>
                                        <p:tgtEl>
                                          <p:spTgt spid="11"/>
                                        </p:tgtEl>
                                        <p:attrNameLst>
                                          <p:attrName>style.visibility</p:attrName>
                                        </p:attrNameLst>
                                      </p:cBhvr>
                                      <p:to>
                                        <p:strVal val="visible"/>
                                      </p:to>
                                    </p:set>
                                    <p:anim calcmode="lin" valueType="num">
                                      <p:cBhvr>
                                        <p:cTn id="15" dur="1000" fill="hold"/>
                                        <p:tgtEl>
                                          <p:spTgt spid="11"/>
                                        </p:tgtEl>
                                        <p:attrNameLst>
                                          <p:attrName>ppt_w</p:attrName>
                                        </p:attrNameLst>
                                      </p:cBhvr>
                                      <p:tavLst>
                                        <p:tav tm="0">
                                          <p:val>
                                            <p:strVal val="#ppt_w+.3"/>
                                          </p:val>
                                        </p:tav>
                                        <p:tav tm="100000">
                                          <p:val>
                                            <p:strVal val="#ppt_w"/>
                                          </p:val>
                                        </p:tav>
                                      </p:tavLst>
                                    </p:anim>
                                    <p:anim calcmode="lin" valueType="num">
                                      <p:cBhvr>
                                        <p:cTn id="16" dur="1000" fill="hold"/>
                                        <p:tgtEl>
                                          <p:spTgt spid="11"/>
                                        </p:tgtEl>
                                        <p:attrNameLst>
                                          <p:attrName>ppt_h</p:attrName>
                                        </p:attrNameLst>
                                      </p:cBhvr>
                                      <p:tavLst>
                                        <p:tav tm="0">
                                          <p:val>
                                            <p:strVal val="#ppt_h"/>
                                          </p:val>
                                        </p:tav>
                                        <p:tav tm="100000">
                                          <p:val>
                                            <p:strVal val="#ppt_h"/>
                                          </p:val>
                                        </p:tav>
                                      </p:tavLst>
                                    </p:anim>
                                    <p:animEffect transition="in" filter="fade">
                                      <p:cBhvr>
                                        <p:cTn id="17" dur="1000"/>
                                        <p:tgtEl>
                                          <p:spTgt spid="11"/>
                                        </p:tgtEl>
                                      </p:cBhvr>
                                    </p:animEffect>
                                  </p:childTnLst>
                                </p:cTn>
                              </p:par>
                            </p:childTnLst>
                          </p:cTn>
                        </p:par>
                        <p:par>
                          <p:cTn id="18" fill="hold">
                            <p:stCondLst>
                              <p:cond delay="3000"/>
                            </p:stCondLst>
                            <p:childTnLst>
                              <p:par>
                                <p:cTn id="19" presetID="12" presetClass="entr" presetSubtype="4" fill="hold" grpId="0" nodeType="after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500"/>
                                        <p:tgtEl>
                                          <p:spTgt spid="13"/>
                                        </p:tgtEl>
                                        <p:attrNameLst>
                                          <p:attrName>ppt_y</p:attrName>
                                        </p:attrNameLst>
                                      </p:cBhvr>
                                      <p:tavLst>
                                        <p:tav tm="0">
                                          <p:val>
                                            <p:strVal val="#ppt_y+#ppt_h*1.125000"/>
                                          </p:val>
                                        </p:tav>
                                        <p:tav tm="100000">
                                          <p:val>
                                            <p:strVal val="#ppt_y"/>
                                          </p:val>
                                        </p:tav>
                                      </p:tavLst>
                                    </p:anim>
                                    <p:animEffect transition="in" filter="wipe(up)">
                                      <p:cBhvr>
                                        <p:cTn id="22" dur="500"/>
                                        <p:tgtEl>
                                          <p:spTgt spid="13"/>
                                        </p:tgtEl>
                                      </p:cBhvr>
                                    </p:animEffect>
                                  </p:childTnLst>
                                </p:cTn>
                              </p:par>
                            </p:childTnLst>
                          </p:cTn>
                        </p:par>
                        <p:par>
                          <p:cTn id="23" fill="hold">
                            <p:stCondLst>
                              <p:cond delay="3500"/>
                            </p:stCondLst>
                            <p:childTnLst>
                              <p:par>
                                <p:cTn id="24" presetID="22" presetClass="entr" presetSubtype="1" fill="hold" grpId="0" nodeType="after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wipe(up)">
                                      <p:cBhvr>
                                        <p:cTn id="2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1" grpId="0"/>
      <p:bldP spid="12" grpId="0"/>
      <p:bldP spid="1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 xmlns:a16="http://schemas.microsoft.com/office/drawing/2014/main" id="{7B50A984-9019-44FA-B6B2-2455046E8A29}"/>
              </a:ext>
            </a:extLst>
          </p:cNvPr>
          <p:cNvSpPr/>
          <p:nvPr/>
        </p:nvSpPr>
        <p:spPr>
          <a:xfrm>
            <a:off x="3949700" y="0"/>
            <a:ext cx="4292600" cy="6858000"/>
          </a:xfrm>
          <a:prstGeom prst="rect">
            <a:avLst/>
          </a:prstGeom>
          <a:solidFill>
            <a:srgbClr val="991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6" name="矩形 5">
            <a:extLst>
              <a:ext uri="{FF2B5EF4-FFF2-40B4-BE49-F238E27FC236}">
                <a16:creationId xmlns="" xmlns:a16="http://schemas.microsoft.com/office/drawing/2014/main" id="{B492FA93-77B5-41D2-8C0A-309368611680}"/>
              </a:ext>
            </a:extLst>
          </p:cNvPr>
          <p:cNvSpPr/>
          <p:nvPr/>
        </p:nvSpPr>
        <p:spPr>
          <a:xfrm>
            <a:off x="694989" y="557005"/>
            <a:ext cx="10784494" cy="5825652"/>
          </a:xfrm>
          <a:prstGeom prst="rect">
            <a:avLst/>
          </a:prstGeom>
          <a:solidFill>
            <a:schemeClr val="bg1"/>
          </a:solidFill>
          <a:ln>
            <a:noFill/>
          </a:ln>
          <a:effectLst>
            <a:outerShdw blurRad="558800" sx="103000" sy="103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16" name="文本框 15">
            <a:extLst>
              <a:ext uri="{FF2B5EF4-FFF2-40B4-BE49-F238E27FC236}">
                <a16:creationId xmlns="" xmlns:a16="http://schemas.microsoft.com/office/drawing/2014/main" id="{068FB483-DBE2-4818-8002-2CAC389B3227}"/>
              </a:ext>
            </a:extLst>
          </p:cNvPr>
          <p:cNvSpPr txBox="1"/>
          <p:nvPr/>
        </p:nvSpPr>
        <p:spPr>
          <a:xfrm>
            <a:off x="2138091" y="2663011"/>
            <a:ext cx="2076359" cy="1200329"/>
          </a:xfrm>
          <a:prstGeom prst="rect">
            <a:avLst/>
          </a:prstGeom>
          <a:noFill/>
        </p:spPr>
        <p:txBody>
          <a:bodyPr wrap="square" rtlCol="0">
            <a:spAutoFit/>
          </a:bodyPr>
          <a:lstStyle/>
          <a:p>
            <a:pPr algn="r">
              <a:defRPr/>
            </a:pPr>
            <a:r>
              <a:rPr lang="zh-CN" altLang="en-US" sz="4400" b="1" dirty="0">
                <a:solidFill>
                  <a:srgbClr val="99191E"/>
                </a:solidFill>
                <a:cs typeface="+mn-ea"/>
                <a:sym typeface="+mn-lt"/>
              </a:rPr>
              <a:t>目录</a:t>
            </a:r>
            <a:endParaRPr lang="en-US" altLang="zh-CN" sz="4400" b="1" dirty="0">
              <a:solidFill>
                <a:srgbClr val="99191E"/>
              </a:solidFill>
              <a:cs typeface="+mn-ea"/>
              <a:sym typeface="+mn-lt"/>
            </a:endParaRPr>
          </a:p>
          <a:p>
            <a:pPr algn="r">
              <a:defRPr/>
            </a:pPr>
            <a:r>
              <a:rPr lang="en-US" altLang="zh-CN" sz="2800" b="1" dirty="0">
                <a:solidFill>
                  <a:prstClr val="black">
                    <a:lumMod val="65000"/>
                    <a:lumOff val="35000"/>
                  </a:prstClr>
                </a:solidFill>
                <a:cs typeface="+mn-ea"/>
                <a:sym typeface="+mn-lt"/>
              </a:rPr>
              <a:t>CONENTS</a:t>
            </a:r>
            <a:endParaRPr lang="zh-CN" altLang="en-US" sz="2800" b="1" dirty="0">
              <a:solidFill>
                <a:prstClr val="black">
                  <a:lumMod val="65000"/>
                  <a:lumOff val="35000"/>
                </a:prstClr>
              </a:solidFill>
              <a:cs typeface="+mn-ea"/>
              <a:sym typeface="+mn-lt"/>
            </a:endParaRPr>
          </a:p>
        </p:txBody>
      </p:sp>
      <p:cxnSp>
        <p:nvCxnSpPr>
          <p:cNvPr id="17" name="直接连接符 16">
            <a:extLst>
              <a:ext uri="{FF2B5EF4-FFF2-40B4-BE49-F238E27FC236}">
                <a16:creationId xmlns="" xmlns:a16="http://schemas.microsoft.com/office/drawing/2014/main" id="{E1880898-9350-4190-B13A-D30EED454796}"/>
              </a:ext>
            </a:extLst>
          </p:cNvPr>
          <p:cNvCxnSpPr/>
          <p:nvPr/>
        </p:nvCxnSpPr>
        <p:spPr>
          <a:xfrm>
            <a:off x="5173980" y="1798320"/>
            <a:ext cx="0" cy="2674620"/>
          </a:xfrm>
          <a:prstGeom prst="line">
            <a:avLst/>
          </a:prstGeom>
          <a:noFill/>
          <a:ln w="6350" cap="flat" cmpd="sng" algn="ctr">
            <a:solidFill>
              <a:sysClr val="windowText" lastClr="000000">
                <a:lumMod val="65000"/>
                <a:lumOff val="35000"/>
              </a:sysClr>
            </a:solidFill>
            <a:prstDash val="dash"/>
            <a:miter lim="800000"/>
          </a:ln>
          <a:effectLst/>
        </p:spPr>
      </p:cxnSp>
      <p:grpSp>
        <p:nvGrpSpPr>
          <p:cNvPr id="18" name="组合 17">
            <a:extLst>
              <a:ext uri="{FF2B5EF4-FFF2-40B4-BE49-F238E27FC236}">
                <a16:creationId xmlns="" xmlns:a16="http://schemas.microsoft.com/office/drawing/2014/main" id="{A3830499-2AD9-4662-B352-585B4C4DEDCA}"/>
              </a:ext>
            </a:extLst>
          </p:cNvPr>
          <p:cNvGrpSpPr/>
          <p:nvPr/>
        </p:nvGrpSpPr>
        <p:grpSpPr>
          <a:xfrm>
            <a:off x="6658544" y="1349146"/>
            <a:ext cx="3593486" cy="522238"/>
            <a:chOff x="6169639" y="2479340"/>
            <a:chExt cx="3593486" cy="522238"/>
          </a:xfrm>
        </p:grpSpPr>
        <p:sp>
          <p:nvSpPr>
            <p:cNvPr id="19" name="TextBox 119">
              <a:extLst>
                <a:ext uri="{FF2B5EF4-FFF2-40B4-BE49-F238E27FC236}">
                  <a16:creationId xmlns="" xmlns:a16="http://schemas.microsoft.com/office/drawing/2014/main" id="{5E97D6A1-C07D-49E0-B6D0-D6C37EA06A63}"/>
                </a:ext>
              </a:extLst>
            </p:cNvPr>
            <p:cNvSpPr txBox="1"/>
            <p:nvPr/>
          </p:nvSpPr>
          <p:spPr>
            <a:xfrm>
              <a:off x="6169640" y="2479340"/>
              <a:ext cx="2468921" cy="307777"/>
            </a:xfrm>
            <a:prstGeom prst="rect">
              <a:avLst/>
            </a:prstGeom>
            <a:noFill/>
          </p:spPr>
          <p:txBody>
            <a:bodyPr wrap="square" rtlCol="0">
              <a:spAutoFit/>
            </a:bodyPr>
            <a:lstStyle/>
            <a:p>
              <a:pPr defTabSz="914217"/>
              <a:r>
                <a:rPr lang="en-US" sz="1400" b="1" dirty="0">
                  <a:solidFill>
                    <a:srgbClr val="99191E"/>
                  </a:solidFill>
                  <a:cs typeface="+mn-ea"/>
                  <a:sym typeface="+mn-lt"/>
                </a:rPr>
                <a:t>01</a:t>
              </a:r>
              <a:r>
                <a:rPr lang="zh-CN" altLang="en-US" sz="1400" b="1" dirty="0">
                  <a:solidFill>
                    <a:srgbClr val="99191E"/>
                  </a:solidFill>
                  <a:cs typeface="+mn-ea"/>
                  <a:sym typeface="+mn-lt"/>
                </a:rPr>
                <a:t>、活动整体思路</a:t>
              </a:r>
              <a:endParaRPr lang="id-ID" sz="1400" b="1" dirty="0">
                <a:solidFill>
                  <a:srgbClr val="99191E"/>
                </a:solidFill>
                <a:cs typeface="+mn-ea"/>
                <a:sym typeface="+mn-lt"/>
              </a:endParaRPr>
            </a:p>
          </p:txBody>
        </p:sp>
        <p:sp>
          <p:nvSpPr>
            <p:cNvPr id="20" name="Rectangle 120">
              <a:extLst>
                <a:ext uri="{FF2B5EF4-FFF2-40B4-BE49-F238E27FC236}">
                  <a16:creationId xmlns="" xmlns:a16="http://schemas.microsoft.com/office/drawing/2014/main" id="{4083E56D-0627-4D46-AE92-141660C330EF}"/>
                </a:ext>
              </a:extLst>
            </p:cNvPr>
            <p:cNvSpPr/>
            <p:nvPr/>
          </p:nvSpPr>
          <p:spPr>
            <a:xfrm>
              <a:off x="6169639" y="2708677"/>
              <a:ext cx="3593486" cy="292901"/>
            </a:xfrm>
            <a:prstGeom prst="rect">
              <a:avLst/>
            </a:prstGeom>
          </p:spPr>
          <p:txBody>
            <a:bodyPr wrap="square">
              <a:spAutoFit/>
            </a:bodyPr>
            <a:lstStyle/>
            <a:p>
              <a:pPr defTabSz="914217">
                <a:lnSpc>
                  <a:spcPct val="150000"/>
                </a:lnSpc>
              </a:pPr>
              <a:r>
                <a:rPr lang="id-ID" sz="1000" dirty="0">
                  <a:solidFill>
                    <a:prstClr val="black">
                      <a:lumMod val="65000"/>
                      <a:lumOff val="35000"/>
                    </a:prstClr>
                  </a:solidFill>
                  <a:cs typeface="+mn-ea"/>
                  <a:sym typeface="+mn-lt"/>
                </a:rPr>
                <a:t>Geplis dipsam volorib vendian debist lignist quantium temab ium exper</a:t>
              </a:r>
            </a:p>
          </p:txBody>
        </p:sp>
      </p:grpSp>
      <p:grpSp>
        <p:nvGrpSpPr>
          <p:cNvPr id="21" name="组合 20">
            <a:extLst>
              <a:ext uri="{FF2B5EF4-FFF2-40B4-BE49-F238E27FC236}">
                <a16:creationId xmlns="" xmlns:a16="http://schemas.microsoft.com/office/drawing/2014/main" id="{60DCC264-C749-4D79-9E86-1DC801DCD2AC}"/>
              </a:ext>
            </a:extLst>
          </p:cNvPr>
          <p:cNvGrpSpPr/>
          <p:nvPr/>
        </p:nvGrpSpPr>
        <p:grpSpPr>
          <a:xfrm>
            <a:off x="6658544" y="2231927"/>
            <a:ext cx="3593486" cy="522238"/>
            <a:chOff x="6169639" y="2479340"/>
            <a:chExt cx="3593486" cy="522238"/>
          </a:xfrm>
        </p:grpSpPr>
        <p:sp>
          <p:nvSpPr>
            <p:cNvPr id="22" name="TextBox 119">
              <a:extLst>
                <a:ext uri="{FF2B5EF4-FFF2-40B4-BE49-F238E27FC236}">
                  <a16:creationId xmlns="" xmlns:a16="http://schemas.microsoft.com/office/drawing/2014/main" id="{168D1770-E40E-4C47-A6B3-A3B1FFA493B8}"/>
                </a:ext>
              </a:extLst>
            </p:cNvPr>
            <p:cNvSpPr txBox="1"/>
            <p:nvPr/>
          </p:nvSpPr>
          <p:spPr>
            <a:xfrm>
              <a:off x="6169640" y="2479340"/>
              <a:ext cx="2468921" cy="307777"/>
            </a:xfrm>
            <a:prstGeom prst="rect">
              <a:avLst/>
            </a:prstGeom>
            <a:noFill/>
          </p:spPr>
          <p:txBody>
            <a:bodyPr wrap="square" rtlCol="0">
              <a:spAutoFit/>
            </a:bodyPr>
            <a:lstStyle/>
            <a:p>
              <a:pPr defTabSz="914217"/>
              <a:r>
                <a:rPr lang="en-US" sz="1400" b="1" dirty="0">
                  <a:solidFill>
                    <a:srgbClr val="99191E"/>
                  </a:solidFill>
                  <a:cs typeface="+mn-ea"/>
                  <a:sym typeface="+mn-lt"/>
                </a:rPr>
                <a:t>02</a:t>
              </a:r>
              <a:r>
                <a:rPr lang="zh-CN" altLang="en-US" sz="1400" b="1" dirty="0">
                  <a:solidFill>
                    <a:srgbClr val="99191E"/>
                  </a:solidFill>
                  <a:cs typeface="+mn-ea"/>
                  <a:sym typeface="+mn-lt"/>
                </a:rPr>
                <a:t>、活动运作策划</a:t>
              </a:r>
              <a:endParaRPr lang="id-ID" sz="1400" b="1" dirty="0">
                <a:solidFill>
                  <a:srgbClr val="99191E"/>
                </a:solidFill>
                <a:cs typeface="+mn-ea"/>
                <a:sym typeface="+mn-lt"/>
              </a:endParaRPr>
            </a:p>
          </p:txBody>
        </p:sp>
        <p:sp>
          <p:nvSpPr>
            <p:cNvPr id="23" name="Rectangle 120">
              <a:extLst>
                <a:ext uri="{FF2B5EF4-FFF2-40B4-BE49-F238E27FC236}">
                  <a16:creationId xmlns="" xmlns:a16="http://schemas.microsoft.com/office/drawing/2014/main" id="{440B316C-2003-4FF9-8ADB-257262343227}"/>
                </a:ext>
              </a:extLst>
            </p:cNvPr>
            <p:cNvSpPr/>
            <p:nvPr/>
          </p:nvSpPr>
          <p:spPr>
            <a:xfrm>
              <a:off x="6169639" y="2708677"/>
              <a:ext cx="3593486" cy="292901"/>
            </a:xfrm>
            <a:prstGeom prst="rect">
              <a:avLst/>
            </a:prstGeom>
          </p:spPr>
          <p:txBody>
            <a:bodyPr wrap="square">
              <a:spAutoFit/>
            </a:bodyPr>
            <a:lstStyle/>
            <a:p>
              <a:pPr defTabSz="914217">
                <a:lnSpc>
                  <a:spcPct val="150000"/>
                </a:lnSpc>
              </a:pPr>
              <a:r>
                <a:rPr lang="id-ID" sz="1000" dirty="0">
                  <a:solidFill>
                    <a:prstClr val="black">
                      <a:lumMod val="65000"/>
                      <a:lumOff val="35000"/>
                    </a:prstClr>
                  </a:solidFill>
                  <a:cs typeface="+mn-ea"/>
                  <a:sym typeface="+mn-lt"/>
                </a:rPr>
                <a:t>Geplis dipsam volorib vendian debist lignist quantium temab ium exper</a:t>
              </a:r>
            </a:p>
          </p:txBody>
        </p:sp>
      </p:grpSp>
      <p:grpSp>
        <p:nvGrpSpPr>
          <p:cNvPr id="24" name="组合 23">
            <a:extLst>
              <a:ext uri="{FF2B5EF4-FFF2-40B4-BE49-F238E27FC236}">
                <a16:creationId xmlns="" xmlns:a16="http://schemas.microsoft.com/office/drawing/2014/main" id="{6FAB9D60-8811-4B94-8D73-2DE8FF233A61}"/>
              </a:ext>
            </a:extLst>
          </p:cNvPr>
          <p:cNvGrpSpPr/>
          <p:nvPr/>
        </p:nvGrpSpPr>
        <p:grpSpPr>
          <a:xfrm>
            <a:off x="6658544" y="3114707"/>
            <a:ext cx="3593486" cy="522238"/>
            <a:chOff x="6169639" y="2479340"/>
            <a:chExt cx="3593486" cy="522238"/>
          </a:xfrm>
        </p:grpSpPr>
        <p:sp>
          <p:nvSpPr>
            <p:cNvPr id="25" name="TextBox 119">
              <a:extLst>
                <a:ext uri="{FF2B5EF4-FFF2-40B4-BE49-F238E27FC236}">
                  <a16:creationId xmlns="" xmlns:a16="http://schemas.microsoft.com/office/drawing/2014/main" id="{E49FFE89-6E4A-4215-8C3E-488A65A51E38}"/>
                </a:ext>
              </a:extLst>
            </p:cNvPr>
            <p:cNvSpPr txBox="1"/>
            <p:nvPr/>
          </p:nvSpPr>
          <p:spPr>
            <a:xfrm>
              <a:off x="6169640" y="2479340"/>
              <a:ext cx="2468921" cy="307777"/>
            </a:xfrm>
            <a:prstGeom prst="rect">
              <a:avLst/>
            </a:prstGeom>
            <a:noFill/>
          </p:spPr>
          <p:txBody>
            <a:bodyPr wrap="square" rtlCol="0">
              <a:spAutoFit/>
            </a:bodyPr>
            <a:lstStyle/>
            <a:p>
              <a:pPr defTabSz="914217"/>
              <a:r>
                <a:rPr lang="en-US" sz="1400" b="1" dirty="0">
                  <a:solidFill>
                    <a:srgbClr val="99191E"/>
                  </a:solidFill>
                  <a:cs typeface="+mn-ea"/>
                  <a:sym typeface="+mn-lt"/>
                </a:rPr>
                <a:t>03</a:t>
              </a:r>
              <a:r>
                <a:rPr lang="zh-CN" altLang="en-US" sz="1400" b="1" dirty="0">
                  <a:solidFill>
                    <a:srgbClr val="99191E"/>
                  </a:solidFill>
                  <a:cs typeface="+mn-ea"/>
                  <a:sym typeface="+mn-lt"/>
                </a:rPr>
                <a:t>、现场执行策略</a:t>
              </a:r>
              <a:endParaRPr lang="id-ID" sz="1400" b="1" dirty="0">
                <a:solidFill>
                  <a:srgbClr val="99191E"/>
                </a:solidFill>
                <a:cs typeface="+mn-ea"/>
                <a:sym typeface="+mn-lt"/>
              </a:endParaRPr>
            </a:p>
          </p:txBody>
        </p:sp>
        <p:sp>
          <p:nvSpPr>
            <p:cNvPr id="26" name="Rectangle 120">
              <a:extLst>
                <a:ext uri="{FF2B5EF4-FFF2-40B4-BE49-F238E27FC236}">
                  <a16:creationId xmlns="" xmlns:a16="http://schemas.microsoft.com/office/drawing/2014/main" id="{A1548EEB-028A-4707-9CA0-4FC31A91FE4A}"/>
                </a:ext>
              </a:extLst>
            </p:cNvPr>
            <p:cNvSpPr/>
            <p:nvPr/>
          </p:nvSpPr>
          <p:spPr>
            <a:xfrm>
              <a:off x="6169639" y="2708677"/>
              <a:ext cx="3593486" cy="292901"/>
            </a:xfrm>
            <a:prstGeom prst="rect">
              <a:avLst/>
            </a:prstGeom>
          </p:spPr>
          <p:txBody>
            <a:bodyPr wrap="square">
              <a:spAutoFit/>
            </a:bodyPr>
            <a:lstStyle/>
            <a:p>
              <a:pPr defTabSz="914217">
                <a:lnSpc>
                  <a:spcPct val="150000"/>
                </a:lnSpc>
              </a:pPr>
              <a:r>
                <a:rPr lang="id-ID" sz="1000" dirty="0">
                  <a:solidFill>
                    <a:prstClr val="black">
                      <a:lumMod val="65000"/>
                      <a:lumOff val="35000"/>
                    </a:prstClr>
                  </a:solidFill>
                  <a:cs typeface="+mn-ea"/>
                  <a:sym typeface="+mn-lt"/>
                </a:rPr>
                <a:t>Geplis dipsam volorib vendian debist lignist quantium temab ium exper</a:t>
              </a:r>
            </a:p>
          </p:txBody>
        </p:sp>
      </p:grpSp>
      <p:grpSp>
        <p:nvGrpSpPr>
          <p:cNvPr id="27" name="组合 26">
            <a:extLst>
              <a:ext uri="{FF2B5EF4-FFF2-40B4-BE49-F238E27FC236}">
                <a16:creationId xmlns="" xmlns:a16="http://schemas.microsoft.com/office/drawing/2014/main" id="{FE6B8545-D9F5-482F-9ACA-D2613BFC9D22}"/>
              </a:ext>
            </a:extLst>
          </p:cNvPr>
          <p:cNvGrpSpPr/>
          <p:nvPr/>
        </p:nvGrpSpPr>
        <p:grpSpPr>
          <a:xfrm>
            <a:off x="6658544" y="3997488"/>
            <a:ext cx="3593486" cy="522238"/>
            <a:chOff x="6169639" y="2479340"/>
            <a:chExt cx="3593486" cy="522238"/>
          </a:xfrm>
        </p:grpSpPr>
        <p:sp>
          <p:nvSpPr>
            <p:cNvPr id="28" name="TextBox 119">
              <a:extLst>
                <a:ext uri="{FF2B5EF4-FFF2-40B4-BE49-F238E27FC236}">
                  <a16:creationId xmlns="" xmlns:a16="http://schemas.microsoft.com/office/drawing/2014/main" id="{A7CEF1D7-B919-4129-AA71-BCA982605507}"/>
                </a:ext>
              </a:extLst>
            </p:cNvPr>
            <p:cNvSpPr txBox="1"/>
            <p:nvPr/>
          </p:nvSpPr>
          <p:spPr>
            <a:xfrm>
              <a:off x="6169640" y="2479340"/>
              <a:ext cx="2468921" cy="307777"/>
            </a:xfrm>
            <a:prstGeom prst="rect">
              <a:avLst/>
            </a:prstGeom>
            <a:noFill/>
          </p:spPr>
          <p:txBody>
            <a:bodyPr wrap="square" rtlCol="0">
              <a:spAutoFit/>
            </a:bodyPr>
            <a:lstStyle/>
            <a:p>
              <a:pPr defTabSz="914217"/>
              <a:r>
                <a:rPr lang="en-US" sz="1400" b="1" dirty="0">
                  <a:solidFill>
                    <a:srgbClr val="99191E"/>
                  </a:solidFill>
                  <a:cs typeface="+mn-ea"/>
                  <a:sym typeface="+mn-lt"/>
                </a:rPr>
                <a:t>04</a:t>
              </a:r>
              <a:r>
                <a:rPr lang="zh-CN" altLang="en-US" sz="1400" b="1" dirty="0">
                  <a:solidFill>
                    <a:srgbClr val="99191E"/>
                  </a:solidFill>
                  <a:cs typeface="+mn-ea"/>
                  <a:sym typeface="+mn-lt"/>
                </a:rPr>
                <a:t>、预算经费方案及预期</a:t>
              </a:r>
              <a:endParaRPr lang="id-ID" sz="1400" b="1" dirty="0">
                <a:solidFill>
                  <a:srgbClr val="99191E"/>
                </a:solidFill>
                <a:cs typeface="+mn-ea"/>
                <a:sym typeface="+mn-lt"/>
              </a:endParaRPr>
            </a:p>
          </p:txBody>
        </p:sp>
        <p:sp>
          <p:nvSpPr>
            <p:cNvPr id="29" name="Rectangle 120">
              <a:extLst>
                <a:ext uri="{FF2B5EF4-FFF2-40B4-BE49-F238E27FC236}">
                  <a16:creationId xmlns="" xmlns:a16="http://schemas.microsoft.com/office/drawing/2014/main" id="{D63E93FD-823E-4F31-B89F-E30E671C3D4C}"/>
                </a:ext>
              </a:extLst>
            </p:cNvPr>
            <p:cNvSpPr/>
            <p:nvPr/>
          </p:nvSpPr>
          <p:spPr>
            <a:xfrm>
              <a:off x="6169639" y="2708677"/>
              <a:ext cx="3593486" cy="292901"/>
            </a:xfrm>
            <a:prstGeom prst="rect">
              <a:avLst/>
            </a:prstGeom>
          </p:spPr>
          <p:txBody>
            <a:bodyPr wrap="square">
              <a:spAutoFit/>
            </a:bodyPr>
            <a:lstStyle/>
            <a:p>
              <a:pPr defTabSz="914217">
                <a:lnSpc>
                  <a:spcPct val="150000"/>
                </a:lnSpc>
              </a:pPr>
              <a:r>
                <a:rPr lang="id-ID" sz="1000" dirty="0">
                  <a:solidFill>
                    <a:prstClr val="black">
                      <a:lumMod val="65000"/>
                      <a:lumOff val="35000"/>
                    </a:prstClr>
                  </a:solidFill>
                  <a:cs typeface="+mn-ea"/>
                  <a:sym typeface="+mn-lt"/>
                </a:rPr>
                <a:t>Geplis dipsam volorib vendian debist lignist quantium temab ium exper</a:t>
              </a:r>
            </a:p>
          </p:txBody>
        </p:sp>
      </p:grpSp>
      <p:grpSp>
        <p:nvGrpSpPr>
          <p:cNvPr id="30" name="组合 29">
            <a:extLst>
              <a:ext uri="{FF2B5EF4-FFF2-40B4-BE49-F238E27FC236}">
                <a16:creationId xmlns="" xmlns:a16="http://schemas.microsoft.com/office/drawing/2014/main" id="{43FF5D45-CC1A-4B2A-800D-78BE057C23D6}"/>
              </a:ext>
            </a:extLst>
          </p:cNvPr>
          <p:cNvGrpSpPr/>
          <p:nvPr/>
        </p:nvGrpSpPr>
        <p:grpSpPr>
          <a:xfrm>
            <a:off x="6658544" y="4880268"/>
            <a:ext cx="3593486" cy="522238"/>
            <a:chOff x="6169639" y="2479340"/>
            <a:chExt cx="3593486" cy="522238"/>
          </a:xfrm>
        </p:grpSpPr>
        <p:sp>
          <p:nvSpPr>
            <p:cNvPr id="31" name="TextBox 119">
              <a:extLst>
                <a:ext uri="{FF2B5EF4-FFF2-40B4-BE49-F238E27FC236}">
                  <a16:creationId xmlns="" xmlns:a16="http://schemas.microsoft.com/office/drawing/2014/main" id="{7A0F61DC-6BF7-4EAB-8B46-EEC431E0D459}"/>
                </a:ext>
              </a:extLst>
            </p:cNvPr>
            <p:cNvSpPr txBox="1"/>
            <p:nvPr/>
          </p:nvSpPr>
          <p:spPr>
            <a:xfrm>
              <a:off x="6169640" y="2479340"/>
              <a:ext cx="2468921" cy="307777"/>
            </a:xfrm>
            <a:prstGeom prst="rect">
              <a:avLst/>
            </a:prstGeom>
            <a:noFill/>
          </p:spPr>
          <p:txBody>
            <a:bodyPr wrap="square" rtlCol="0">
              <a:spAutoFit/>
            </a:bodyPr>
            <a:lstStyle/>
            <a:p>
              <a:pPr defTabSz="914217"/>
              <a:r>
                <a:rPr lang="en-US" sz="1400" b="1" dirty="0">
                  <a:solidFill>
                    <a:srgbClr val="99191E"/>
                  </a:solidFill>
                  <a:cs typeface="+mn-ea"/>
                  <a:sym typeface="+mn-lt"/>
                </a:rPr>
                <a:t>05</a:t>
              </a:r>
              <a:r>
                <a:rPr lang="zh-CN" altLang="en-US" sz="1400" b="1" dirty="0">
                  <a:solidFill>
                    <a:srgbClr val="99191E"/>
                  </a:solidFill>
                  <a:cs typeface="+mn-ea"/>
                  <a:sym typeface="+mn-lt"/>
                </a:rPr>
                <a:t>、应急预案及其他</a:t>
              </a:r>
              <a:endParaRPr lang="id-ID" sz="1400" b="1" dirty="0">
                <a:solidFill>
                  <a:srgbClr val="99191E"/>
                </a:solidFill>
                <a:cs typeface="+mn-ea"/>
                <a:sym typeface="+mn-lt"/>
              </a:endParaRPr>
            </a:p>
          </p:txBody>
        </p:sp>
        <p:sp>
          <p:nvSpPr>
            <p:cNvPr id="32" name="Rectangle 120">
              <a:extLst>
                <a:ext uri="{FF2B5EF4-FFF2-40B4-BE49-F238E27FC236}">
                  <a16:creationId xmlns="" xmlns:a16="http://schemas.microsoft.com/office/drawing/2014/main" id="{7112B08E-DFC9-455C-A6A6-9FF935AD092B}"/>
                </a:ext>
              </a:extLst>
            </p:cNvPr>
            <p:cNvSpPr/>
            <p:nvPr/>
          </p:nvSpPr>
          <p:spPr>
            <a:xfrm>
              <a:off x="6169639" y="2708677"/>
              <a:ext cx="3593486" cy="292901"/>
            </a:xfrm>
            <a:prstGeom prst="rect">
              <a:avLst/>
            </a:prstGeom>
          </p:spPr>
          <p:txBody>
            <a:bodyPr wrap="square">
              <a:spAutoFit/>
            </a:bodyPr>
            <a:lstStyle/>
            <a:p>
              <a:pPr defTabSz="914217">
                <a:lnSpc>
                  <a:spcPct val="150000"/>
                </a:lnSpc>
              </a:pPr>
              <a:r>
                <a:rPr lang="id-ID" sz="1000" dirty="0">
                  <a:solidFill>
                    <a:prstClr val="black">
                      <a:lumMod val="65000"/>
                      <a:lumOff val="35000"/>
                    </a:prstClr>
                  </a:solidFill>
                  <a:cs typeface="+mn-ea"/>
                  <a:sym typeface="+mn-lt"/>
                </a:rPr>
                <a:t>Geplis dipsam volorib vendian debist lignist quantium temab ium exper</a:t>
              </a:r>
            </a:p>
          </p:txBody>
        </p:sp>
      </p:grpSp>
    </p:spTree>
    <p:extLst>
      <p:ext uri="{BB962C8B-B14F-4D97-AF65-F5344CB8AC3E}">
        <p14:creationId xmlns:p14="http://schemas.microsoft.com/office/powerpoint/2010/main" val="326650855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up)">
                                      <p:cBhvr>
                                        <p:cTn id="7" dur="500"/>
                                        <p:tgtEl>
                                          <p:spTgt spid="16"/>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wipe(down)">
                                      <p:cBhvr>
                                        <p:cTn id="11" dur="500"/>
                                        <p:tgtEl>
                                          <p:spTgt spid="17"/>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wipe(up)">
                                      <p:cBhvr>
                                        <p:cTn id="15" dur="500"/>
                                        <p:tgtEl>
                                          <p:spTgt spid="18"/>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wipe(up)">
                                      <p:cBhvr>
                                        <p:cTn id="19" dur="500"/>
                                        <p:tgtEl>
                                          <p:spTgt spid="21"/>
                                        </p:tgtEl>
                                      </p:cBhvr>
                                    </p:animEffect>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wipe(up)">
                                      <p:cBhvr>
                                        <p:cTn id="23" dur="500"/>
                                        <p:tgtEl>
                                          <p:spTgt spid="24"/>
                                        </p:tgtEl>
                                      </p:cBhvr>
                                    </p:animEffect>
                                  </p:childTnLst>
                                </p:cTn>
                              </p:par>
                            </p:childTnLst>
                          </p:cTn>
                        </p:par>
                        <p:par>
                          <p:cTn id="24" fill="hold">
                            <p:stCondLst>
                              <p:cond delay="2500"/>
                            </p:stCondLst>
                            <p:childTnLst>
                              <p:par>
                                <p:cTn id="25" presetID="22" presetClass="entr" presetSubtype="1" fill="hold" nodeType="after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wipe(up)">
                                      <p:cBhvr>
                                        <p:cTn id="27" dur="500"/>
                                        <p:tgtEl>
                                          <p:spTgt spid="27"/>
                                        </p:tgtEl>
                                      </p:cBhvr>
                                    </p:animEffect>
                                  </p:childTnLst>
                                </p:cTn>
                              </p:par>
                            </p:childTnLst>
                          </p:cTn>
                        </p:par>
                        <p:par>
                          <p:cTn id="28" fill="hold">
                            <p:stCondLst>
                              <p:cond delay="3000"/>
                            </p:stCondLst>
                            <p:childTnLst>
                              <p:par>
                                <p:cTn id="29" presetID="22" presetClass="entr" presetSubtype="1" fill="hold" nodeType="afterEffect">
                                  <p:stCondLst>
                                    <p:cond delay="0"/>
                                  </p:stCondLst>
                                  <p:childTnLst>
                                    <p:set>
                                      <p:cBhvr>
                                        <p:cTn id="30" dur="1" fill="hold">
                                          <p:stCondLst>
                                            <p:cond delay="0"/>
                                          </p:stCondLst>
                                        </p:cTn>
                                        <p:tgtEl>
                                          <p:spTgt spid="30"/>
                                        </p:tgtEl>
                                        <p:attrNameLst>
                                          <p:attrName>style.visibility</p:attrName>
                                        </p:attrNameLst>
                                      </p:cBhvr>
                                      <p:to>
                                        <p:strVal val="visible"/>
                                      </p:to>
                                    </p:set>
                                    <p:animEffect transition="in" filter="wipe(up)">
                                      <p:cBhvr>
                                        <p:cTn id="31"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 xmlns:a16="http://schemas.microsoft.com/office/drawing/2014/main" id="{7B50A984-9019-44FA-B6B2-2455046E8A29}"/>
              </a:ext>
            </a:extLst>
          </p:cNvPr>
          <p:cNvSpPr/>
          <p:nvPr/>
        </p:nvSpPr>
        <p:spPr>
          <a:xfrm>
            <a:off x="3949700" y="0"/>
            <a:ext cx="4292600" cy="6858000"/>
          </a:xfrm>
          <a:prstGeom prst="rect">
            <a:avLst/>
          </a:prstGeom>
          <a:solidFill>
            <a:srgbClr val="991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6" name="矩形 5">
            <a:extLst>
              <a:ext uri="{FF2B5EF4-FFF2-40B4-BE49-F238E27FC236}">
                <a16:creationId xmlns="" xmlns:a16="http://schemas.microsoft.com/office/drawing/2014/main" id="{B492FA93-77B5-41D2-8C0A-309368611680}"/>
              </a:ext>
            </a:extLst>
          </p:cNvPr>
          <p:cNvSpPr/>
          <p:nvPr/>
        </p:nvSpPr>
        <p:spPr>
          <a:xfrm>
            <a:off x="694989" y="557005"/>
            <a:ext cx="10784494" cy="5825652"/>
          </a:xfrm>
          <a:prstGeom prst="rect">
            <a:avLst/>
          </a:prstGeom>
          <a:solidFill>
            <a:schemeClr val="bg1"/>
          </a:solidFill>
          <a:ln>
            <a:noFill/>
          </a:ln>
          <a:effectLst>
            <a:outerShdw blurRad="558800" sx="103000" sy="103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grpSp>
        <p:nvGrpSpPr>
          <p:cNvPr id="2" name="组合 1">
            <a:extLst>
              <a:ext uri="{FF2B5EF4-FFF2-40B4-BE49-F238E27FC236}">
                <a16:creationId xmlns="" xmlns:a16="http://schemas.microsoft.com/office/drawing/2014/main" id="{0A210B64-8AB9-4891-872B-5BCA3B32D291}"/>
              </a:ext>
            </a:extLst>
          </p:cNvPr>
          <p:cNvGrpSpPr/>
          <p:nvPr/>
        </p:nvGrpSpPr>
        <p:grpSpPr>
          <a:xfrm>
            <a:off x="1437912" y="2211070"/>
            <a:ext cx="7899740" cy="2674620"/>
            <a:chOff x="1345202" y="2164080"/>
            <a:chExt cx="7899740" cy="2674620"/>
          </a:xfrm>
        </p:grpSpPr>
        <p:sp>
          <p:nvSpPr>
            <p:cNvPr id="33" name="文本框 32">
              <a:extLst>
                <a:ext uri="{FF2B5EF4-FFF2-40B4-BE49-F238E27FC236}">
                  <a16:creationId xmlns="" xmlns:a16="http://schemas.microsoft.com/office/drawing/2014/main" id="{E465C611-D860-401A-A6F4-5D2DE30F7C3D}"/>
                </a:ext>
              </a:extLst>
            </p:cNvPr>
            <p:cNvSpPr txBox="1"/>
            <p:nvPr/>
          </p:nvSpPr>
          <p:spPr>
            <a:xfrm>
              <a:off x="1345202" y="3174414"/>
              <a:ext cx="4608286" cy="646331"/>
            </a:xfrm>
            <a:prstGeom prst="rect">
              <a:avLst/>
            </a:prstGeom>
            <a:noFill/>
          </p:spPr>
          <p:txBody>
            <a:bodyPr wrap="square" rtlCol="0">
              <a:spAutoFit/>
            </a:bodyPr>
            <a:lstStyle/>
            <a:p>
              <a:pPr algn="ctr"/>
              <a:r>
                <a:rPr lang="zh-CN" altLang="en-US" sz="3600" b="1" dirty="0">
                  <a:solidFill>
                    <a:schemeClr val="tx1">
                      <a:lumMod val="65000"/>
                      <a:lumOff val="35000"/>
                    </a:schemeClr>
                  </a:solidFill>
                  <a:cs typeface="+mn-ea"/>
                  <a:sym typeface="+mn-lt"/>
                </a:rPr>
                <a:t>第一部分</a:t>
              </a:r>
            </a:p>
          </p:txBody>
        </p:sp>
        <p:sp>
          <p:nvSpPr>
            <p:cNvPr id="34" name="矩形 33">
              <a:extLst>
                <a:ext uri="{FF2B5EF4-FFF2-40B4-BE49-F238E27FC236}">
                  <a16:creationId xmlns="" xmlns:a16="http://schemas.microsoft.com/office/drawing/2014/main" id="{14B77C76-1332-4CD2-93F9-9856D3FD76F9}"/>
                </a:ext>
              </a:extLst>
            </p:cNvPr>
            <p:cNvSpPr/>
            <p:nvPr/>
          </p:nvSpPr>
          <p:spPr>
            <a:xfrm>
              <a:off x="5868330" y="2526714"/>
              <a:ext cx="2954655" cy="646331"/>
            </a:xfrm>
            <a:prstGeom prst="rect">
              <a:avLst/>
            </a:prstGeom>
          </p:spPr>
          <p:txBody>
            <a:bodyPr wrap="none">
              <a:spAutoFit/>
            </a:bodyPr>
            <a:lstStyle/>
            <a:p>
              <a:pPr>
                <a:defRPr/>
              </a:pPr>
              <a:r>
                <a:rPr lang="zh-CN" altLang="en-US" sz="3600" b="1" kern="100" dirty="0">
                  <a:solidFill>
                    <a:srgbClr val="99191E"/>
                  </a:solidFill>
                  <a:cs typeface="+mn-ea"/>
                  <a:sym typeface="+mn-lt"/>
                </a:rPr>
                <a:t>活动整体思路</a:t>
              </a:r>
              <a:endParaRPr lang="zh-CN" altLang="zh-CN" sz="3600" b="1" kern="100" dirty="0">
                <a:solidFill>
                  <a:srgbClr val="99191E"/>
                </a:solidFill>
                <a:cs typeface="+mn-ea"/>
                <a:sym typeface="+mn-lt"/>
              </a:endParaRPr>
            </a:p>
          </p:txBody>
        </p:sp>
        <p:sp>
          <p:nvSpPr>
            <p:cNvPr id="35" name="TextBox 23">
              <a:extLst>
                <a:ext uri="{FF2B5EF4-FFF2-40B4-BE49-F238E27FC236}">
                  <a16:creationId xmlns="" xmlns:a16="http://schemas.microsoft.com/office/drawing/2014/main" id="{655CA926-1AC5-4803-8391-5D24DC291D42}"/>
                </a:ext>
              </a:extLst>
            </p:cNvPr>
            <p:cNvSpPr txBox="1">
              <a:spLocks noChangeArrowheads="1"/>
            </p:cNvSpPr>
            <p:nvPr/>
          </p:nvSpPr>
          <p:spPr bwMode="auto">
            <a:xfrm>
              <a:off x="5868330" y="3342689"/>
              <a:ext cx="150495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a:buFont typeface="Wingdings" panose="05000000000000000000" pitchFamily="2" charset="2"/>
                <a:buChar char="ü"/>
              </a:pPr>
              <a:r>
                <a:rPr lang="zh-CN" altLang="en-US" sz="1200">
                  <a:solidFill>
                    <a:schemeClr val="tx1">
                      <a:lumMod val="65000"/>
                      <a:lumOff val="35000"/>
                    </a:schemeClr>
                  </a:solidFill>
                  <a:latin typeface="Agency FB" panose="020F0502020204030204"/>
                  <a:ea typeface="微软雅黑"/>
                  <a:cs typeface="+mn-ea"/>
                  <a:sym typeface="+mn-lt"/>
                </a:rPr>
                <a:t>添加文字标题一</a:t>
              </a:r>
            </a:p>
          </p:txBody>
        </p:sp>
        <p:sp>
          <p:nvSpPr>
            <p:cNvPr id="36" name="TextBox 24">
              <a:extLst>
                <a:ext uri="{FF2B5EF4-FFF2-40B4-BE49-F238E27FC236}">
                  <a16:creationId xmlns="" xmlns:a16="http://schemas.microsoft.com/office/drawing/2014/main" id="{42F28938-8C1B-4457-B85A-8162ADD2734D}"/>
                </a:ext>
              </a:extLst>
            </p:cNvPr>
            <p:cNvSpPr txBox="1">
              <a:spLocks noChangeArrowheads="1"/>
            </p:cNvSpPr>
            <p:nvPr/>
          </p:nvSpPr>
          <p:spPr bwMode="auto">
            <a:xfrm>
              <a:off x="5868330" y="3671301"/>
              <a:ext cx="150495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a:buFont typeface="Wingdings" panose="05000000000000000000" pitchFamily="2" charset="2"/>
                <a:buChar char="ü"/>
              </a:pPr>
              <a:r>
                <a:rPr lang="zh-CN" altLang="en-US" sz="1200">
                  <a:solidFill>
                    <a:schemeClr val="tx1">
                      <a:lumMod val="65000"/>
                      <a:lumOff val="35000"/>
                    </a:schemeClr>
                  </a:solidFill>
                  <a:latin typeface="Agency FB" panose="020F0502020204030204"/>
                  <a:ea typeface="微软雅黑"/>
                  <a:cs typeface="+mn-ea"/>
                  <a:sym typeface="+mn-lt"/>
                </a:rPr>
                <a:t>添加文字标题二</a:t>
              </a:r>
            </a:p>
          </p:txBody>
        </p:sp>
        <p:sp>
          <p:nvSpPr>
            <p:cNvPr id="37" name="TextBox 25">
              <a:extLst>
                <a:ext uri="{FF2B5EF4-FFF2-40B4-BE49-F238E27FC236}">
                  <a16:creationId xmlns="" xmlns:a16="http://schemas.microsoft.com/office/drawing/2014/main" id="{963CAFDF-4B6D-4A6C-9DFE-C9FCFE7EE85F}"/>
                </a:ext>
              </a:extLst>
            </p:cNvPr>
            <p:cNvSpPr txBox="1">
              <a:spLocks noChangeArrowheads="1"/>
            </p:cNvSpPr>
            <p:nvPr/>
          </p:nvSpPr>
          <p:spPr bwMode="auto">
            <a:xfrm>
              <a:off x="5868330" y="4020551"/>
              <a:ext cx="150495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a:buFont typeface="Wingdings" panose="05000000000000000000" pitchFamily="2" charset="2"/>
                <a:buChar char="ü"/>
              </a:pPr>
              <a:r>
                <a:rPr lang="zh-CN" altLang="en-US" sz="1200">
                  <a:solidFill>
                    <a:schemeClr val="tx1">
                      <a:lumMod val="65000"/>
                      <a:lumOff val="35000"/>
                    </a:schemeClr>
                  </a:solidFill>
                  <a:latin typeface="Agency FB" panose="020F0502020204030204"/>
                  <a:ea typeface="微软雅黑"/>
                  <a:cs typeface="+mn-ea"/>
                  <a:sym typeface="+mn-lt"/>
                </a:rPr>
                <a:t>添加文字标题三</a:t>
              </a:r>
            </a:p>
          </p:txBody>
        </p:sp>
        <p:sp>
          <p:nvSpPr>
            <p:cNvPr id="38" name="TextBox 23">
              <a:extLst>
                <a:ext uri="{FF2B5EF4-FFF2-40B4-BE49-F238E27FC236}">
                  <a16:creationId xmlns="" xmlns:a16="http://schemas.microsoft.com/office/drawing/2014/main" id="{AFB2C405-4D47-4E57-B342-35079F6F2414}"/>
                </a:ext>
              </a:extLst>
            </p:cNvPr>
            <p:cNvSpPr txBox="1">
              <a:spLocks noChangeArrowheads="1"/>
            </p:cNvSpPr>
            <p:nvPr/>
          </p:nvSpPr>
          <p:spPr bwMode="auto">
            <a:xfrm>
              <a:off x="7741580" y="3377614"/>
              <a:ext cx="1503362"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a:buFont typeface="Wingdings" panose="05000000000000000000" pitchFamily="2" charset="2"/>
                <a:buChar char="ü"/>
              </a:pPr>
              <a:r>
                <a:rPr lang="zh-CN" altLang="en-US" sz="1200">
                  <a:solidFill>
                    <a:schemeClr val="tx1">
                      <a:lumMod val="65000"/>
                      <a:lumOff val="35000"/>
                    </a:schemeClr>
                  </a:solidFill>
                  <a:latin typeface="Agency FB" panose="020F0502020204030204"/>
                  <a:ea typeface="微软雅黑"/>
                  <a:cs typeface="+mn-ea"/>
                  <a:sym typeface="+mn-lt"/>
                </a:rPr>
                <a:t>添加文字标题四</a:t>
              </a:r>
            </a:p>
          </p:txBody>
        </p:sp>
        <p:sp>
          <p:nvSpPr>
            <p:cNvPr id="39" name="TextBox 24">
              <a:extLst>
                <a:ext uri="{FF2B5EF4-FFF2-40B4-BE49-F238E27FC236}">
                  <a16:creationId xmlns="" xmlns:a16="http://schemas.microsoft.com/office/drawing/2014/main" id="{DF812209-FC4A-4DDF-8282-2E46393AB6E3}"/>
                </a:ext>
              </a:extLst>
            </p:cNvPr>
            <p:cNvSpPr txBox="1">
              <a:spLocks noChangeArrowheads="1"/>
            </p:cNvSpPr>
            <p:nvPr/>
          </p:nvSpPr>
          <p:spPr bwMode="auto">
            <a:xfrm>
              <a:off x="7741580" y="3704639"/>
              <a:ext cx="1503362"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a:buFont typeface="Wingdings" panose="05000000000000000000" pitchFamily="2" charset="2"/>
                <a:buChar char="ü"/>
              </a:pPr>
              <a:r>
                <a:rPr lang="zh-CN" altLang="en-US" sz="1200">
                  <a:solidFill>
                    <a:schemeClr val="tx1">
                      <a:lumMod val="65000"/>
                      <a:lumOff val="35000"/>
                    </a:schemeClr>
                  </a:solidFill>
                  <a:latin typeface="Agency FB" panose="020F0502020204030204"/>
                  <a:ea typeface="微软雅黑"/>
                  <a:cs typeface="+mn-ea"/>
                  <a:sym typeface="+mn-lt"/>
                </a:rPr>
                <a:t>添加文字标题五</a:t>
              </a:r>
            </a:p>
          </p:txBody>
        </p:sp>
        <p:sp>
          <p:nvSpPr>
            <p:cNvPr id="40" name="TextBox 25">
              <a:extLst>
                <a:ext uri="{FF2B5EF4-FFF2-40B4-BE49-F238E27FC236}">
                  <a16:creationId xmlns="" xmlns:a16="http://schemas.microsoft.com/office/drawing/2014/main" id="{B78B4450-588F-4135-9B36-C343A1E0643D}"/>
                </a:ext>
              </a:extLst>
            </p:cNvPr>
            <p:cNvSpPr txBox="1">
              <a:spLocks noChangeArrowheads="1"/>
            </p:cNvSpPr>
            <p:nvPr/>
          </p:nvSpPr>
          <p:spPr bwMode="auto">
            <a:xfrm>
              <a:off x="7741580" y="4055476"/>
              <a:ext cx="1503362"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a:buFont typeface="Wingdings" panose="05000000000000000000" pitchFamily="2" charset="2"/>
                <a:buChar char="ü"/>
              </a:pPr>
              <a:r>
                <a:rPr lang="zh-CN" altLang="en-US" sz="1200">
                  <a:solidFill>
                    <a:schemeClr val="tx1">
                      <a:lumMod val="65000"/>
                      <a:lumOff val="35000"/>
                    </a:schemeClr>
                  </a:solidFill>
                  <a:latin typeface="Agency FB" panose="020F0502020204030204"/>
                  <a:ea typeface="微软雅黑"/>
                  <a:cs typeface="+mn-ea"/>
                  <a:sym typeface="+mn-lt"/>
                </a:rPr>
                <a:t>添加文字标题六</a:t>
              </a:r>
            </a:p>
          </p:txBody>
        </p:sp>
        <p:cxnSp>
          <p:nvCxnSpPr>
            <p:cNvPr id="41" name="直接连接符 40">
              <a:extLst>
                <a:ext uri="{FF2B5EF4-FFF2-40B4-BE49-F238E27FC236}">
                  <a16:creationId xmlns="" xmlns:a16="http://schemas.microsoft.com/office/drawing/2014/main" id="{FFDB56E9-F74A-499B-AD95-F1CABF62E1F3}"/>
                </a:ext>
              </a:extLst>
            </p:cNvPr>
            <p:cNvCxnSpPr/>
            <p:nvPr/>
          </p:nvCxnSpPr>
          <p:spPr>
            <a:xfrm>
              <a:off x="5166360" y="2164080"/>
              <a:ext cx="0" cy="2674620"/>
            </a:xfrm>
            <a:prstGeom prst="line">
              <a:avLst/>
            </a:prstGeom>
            <a:noFill/>
            <a:ln w="6350" cap="flat" cmpd="sng" algn="ctr">
              <a:solidFill>
                <a:sysClr val="windowText" lastClr="000000">
                  <a:lumMod val="65000"/>
                  <a:lumOff val="35000"/>
                </a:sysClr>
              </a:solidFill>
              <a:prstDash val="dash"/>
              <a:miter lim="800000"/>
            </a:ln>
            <a:effectLst/>
          </p:spPr>
        </p:cxnSp>
      </p:grpSp>
    </p:spTree>
    <p:extLst>
      <p:ext uri="{BB962C8B-B14F-4D97-AF65-F5344CB8AC3E}">
        <p14:creationId xmlns:p14="http://schemas.microsoft.com/office/powerpoint/2010/main" val="2199301266"/>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 xmlns:a16="http://schemas.microsoft.com/office/drawing/2014/main" id="{7B50A984-9019-44FA-B6B2-2455046E8A29}"/>
              </a:ext>
            </a:extLst>
          </p:cNvPr>
          <p:cNvSpPr/>
          <p:nvPr/>
        </p:nvSpPr>
        <p:spPr>
          <a:xfrm>
            <a:off x="3949700" y="0"/>
            <a:ext cx="4292600" cy="6858000"/>
          </a:xfrm>
          <a:prstGeom prst="rect">
            <a:avLst/>
          </a:prstGeom>
          <a:solidFill>
            <a:srgbClr val="991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6" name="矩形 5">
            <a:extLst>
              <a:ext uri="{FF2B5EF4-FFF2-40B4-BE49-F238E27FC236}">
                <a16:creationId xmlns="" xmlns:a16="http://schemas.microsoft.com/office/drawing/2014/main" id="{B492FA93-77B5-41D2-8C0A-309368611680}"/>
              </a:ext>
            </a:extLst>
          </p:cNvPr>
          <p:cNvSpPr/>
          <p:nvPr/>
        </p:nvSpPr>
        <p:spPr>
          <a:xfrm>
            <a:off x="259080" y="321532"/>
            <a:ext cx="11656312" cy="6296598"/>
          </a:xfrm>
          <a:prstGeom prst="rect">
            <a:avLst/>
          </a:prstGeom>
          <a:solidFill>
            <a:schemeClr val="bg1"/>
          </a:solidFill>
          <a:ln>
            <a:noFill/>
          </a:ln>
          <a:effectLst>
            <a:outerShdw blurRad="558800" sx="103000" sy="103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grpSp>
        <p:nvGrpSpPr>
          <p:cNvPr id="16" name="Group 6">
            <a:extLst>
              <a:ext uri="{FF2B5EF4-FFF2-40B4-BE49-F238E27FC236}">
                <a16:creationId xmlns="" xmlns:a16="http://schemas.microsoft.com/office/drawing/2014/main" id="{40D2E52F-947B-444E-ABD1-3F697F85B8DA}"/>
              </a:ext>
            </a:extLst>
          </p:cNvPr>
          <p:cNvGrpSpPr/>
          <p:nvPr/>
        </p:nvGrpSpPr>
        <p:grpSpPr>
          <a:xfrm>
            <a:off x="5384804" y="473443"/>
            <a:ext cx="2857496" cy="6056897"/>
            <a:chOff x="5095877" y="496984"/>
            <a:chExt cx="2857496" cy="6056897"/>
          </a:xfrm>
          <a:solidFill>
            <a:sysClr val="window" lastClr="FFFFFF">
              <a:lumMod val="95000"/>
            </a:sysClr>
          </a:solidFill>
        </p:grpSpPr>
        <p:sp>
          <p:nvSpPr>
            <p:cNvPr id="17" name="Parallelogram 3">
              <a:extLst>
                <a:ext uri="{FF2B5EF4-FFF2-40B4-BE49-F238E27FC236}">
                  <a16:creationId xmlns="" xmlns:a16="http://schemas.microsoft.com/office/drawing/2014/main" id="{945E1E7B-E74A-4902-A9A0-60D3342CFBF0}"/>
                </a:ext>
              </a:extLst>
            </p:cNvPr>
            <p:cNvSpPr/>
            <p:nvPr/>
          </p:nvSpPr>
          <p:spPr>
            <a:xfrm>
              <a:off x="5429252" y="2387601"/>
              <a:ext cx="2149473" cy="4166280"/>
            </a:xfrm>
            <a:custGeom>
              <a:avLst/>
              <a:gdLst>
                <a:gd name="connsiteX0" fmla="*/ 0 w 514349"/>
                <a:gd name="connsiteY0" fmla="*/ 4567918 h 4567918"/>
                <a:gd name="connsiteX1" fmla="*/ 166685 w 514349"/>
                <a:gd name="connsiteY1" fmla="*/ 0 h 4567918"/>
                <a:gd name="connsiteX2" fmla="*/ 514349 w 514349"/>
                <a:gd name="connsiteY2" fmla="*/ 0 h 4567918"/>
                <a:gd name="connsiteX3" fmla="*/ 347664 w 514349"/>
                <a:gd name="connsiteY3" fmla="*/ 4567918 h 4567918"/>
                <a:gd name="connsiteX4" fmla="*/ 0 w 514349"/>
                <a:gd name="connsiteY4" fmla="*/ 4567918 h 4567918"/>
                <a:gd name="connsiteX0" fmla="*/ 0 w 2209799"/>
                <a:gd name="connsiteY0" fmla="*/ 4567918 h 4567918"/>
                <a:gd name="connsiteX1" fmla="*/ 166685 w 2209799"/>
                <a:gd name="connsiteY1" fmla="*/ 0 h 4567918"/>
                <a:gd name="connsiteX2" fmla="*/ 2209799 w 2209799"/>
                <a:gd name="connsiteY2" fmla="*/ 352425 h 4567918"/>
                <a:gd name="connsiteX3" fmla="*/ 347664 w 2209799"/>
                <a:gd name="connsiteY3" fmla="*/ 4567918 h 4567918"/>
                <a:gd name="connsiteX4" fmla="*/ 0 w 2209799"/>
                <a:gd name="connsiteY4" fmla="*/ 4567918 h 4567918"/>
                <a:gd name="connsiteX0" fmla="*/ 0 w 2209799"/>
                <a:gd name="connsiteY0" fmla="*/ 4567918 h 4567918"/>
                <a:gd name="connsiteX1" fmla="*/ 166685 w 2209799"/>
                <a:gd name="connsiteY1" fmla="*/ 0 h 4567918"/>
                <a:gd name="connsiteX2" fmla="*/ 2209799 w 2209799"/>
                <a:gd name="connsiteY2" fmla="*/ 352425 h 4567918"/>
                <a:gd name="connsiteX3" fmla="*/ 423864 w 2209799"/>
                <a:gd name="connsiteY3" fmla="*/ 4539343 h 4567918"/>
                <a:gd name="connsiteX4" fmla="*/ 0 w 2209799"/>
                <a:gd name="connsiteY4" fmla="*/ 4567918 h 4567918"/>
                <a:gd name="connsiteX0" fmla="*/ 0 w 2209799"/>
                <a:gd name="connsiteY0" fmla="*/ 4244068 h 4244068"/>
                <a:gd name="connsiteX1" fmla="*/ 1957385 w 2209799"/>
                <a:gd name="connsiteY1" fmla="*/ 0 h 4244068"/>
                <a:gd name="connsiteX2" fmla="*/ 2209799 w 2209799"/>
                <a:gd name="connsiteY2" fmla="*/ 28575 h 4244068"/>
                <a:gd name="connsiteX3" fmla="*/ 423864 w 2209799"/>
                <a:gd name="connsiteY3" fmla="*/ 4215493 h 4244068"/>
                <a:gd name="connsiteX4" fmla="*/ 0 w 2209799"/>
                <a:gd name="connsiteY4" fmla="*/ 4244068 h 4244068"/>
                <a:gd name="connsiteX0" fmla="*/ 0 w 2209799"/>
                <a:gd name="connsiteY0" fmla="*/ 4220255 h 4220255"/>
                <a:gd name="connsiteX1" fmla="*/ 1824035 w 2209799"/>
                <a:gd name="connsiteY1" fmla="*/ 0 h 4220255"/>
                <a:gd name="connsiteX2" fmla="*/ 2209799 w 2209799"/>
                <a:gd name="connsiteY2" fmla="*/ 4762 h 4220255"/>
                <a:gd name="connsiteX3" fmla="*/ 423864 w 2209799"/>
                <a:gd name="connsiteY3" fmla="*/ 4191680 h 4220255"/>
                <a:gd name="connsiteX4" fmla="*/ 0 w 2209799"/>
                <a:gd name="connsiteY4" fmla="*/ 4220255 h 4220255"/>
                <a:gd name="connsiteX0" fmla="*/ 0 w 2033586"/>
                <a:gd name="connsiteY0" fmla="*/ 4210730 h 4210730"/>
                <a:gd name="connsiteX1" fmla="*/ 1647822 w 2033586"/>
                <a:gd name="connsiteY1" fmla="*/ 0 h 4210730"/>
                <a:gd name="connsiteX2" fmla="*/ 2033586 w 2033586"/>
                <a:gd name="connsiteY2" fmla="*/ 4762 h 4210730"/>
                <a:gd name="connsiteX3" fmla="*/ 247651 w 2033586"/>
                <a:gd name="connsiteY3" fmla="*/ 4191680 h 4210730"/>
                <a:gd name="connsiteX4" fmla="*/ 0 w 2033586"/>
                <a:gd name="connsiteY4" fmla="*/ 4210730 h 4210730"/>
                <a:gd name="connsiteX0" fmla="*/ 0 w 2133598"/>
                <a:gd name="connsiteY0" fmla="*/ 4177392 h 4191680"/>
                <a:gd name="connsiteX1" fmla="*/ 1747834 w 2133598"/>
                <a:gd name="connsiteY1" fmla="*/ 0 h 4191680"/>
                <a:gd name="connsiteX2" fmla="*/ 2133598 w 2133598"/>
                <a:gd name="connsiteY2" fmla="*/ 4762 h 4191680"/>
                <a:gd name="connsiteX3" fmla="*/ 347663 w 2133598"/>
                <a:gd name="connsiteY3" fmla="*/ 4191680 h 4191680"/>
                <a:gd name="connsiteX4" fmla="*/ 0 w 2133598"/>
                <a:gd name="connsiteY4" fmla="*/ 4177392 h 4191680"/>
                <a:gd name="connsiteX0" fmla="*/ 0 w 2133598"/>
                <a:gd name="connsiteY0" fmla="*/ 4177392 h 4177392"/>
                <a:gd name="connsiteX1" fmla="*/ 1747834 w 2133598"/>
                <a:gd name="connsiteY1" fmla="*/ 0 h 4177392"/>
                <a:gd name="connsiteX2" fmla="*/ 2133598 w 2133598"/>
                <a:gd name="connsiteY2" fmla="*/ 4762 h 4177392"/>
                <a:gd name="connsiteX3" fmla="*/ 300038 w 2133598"/>
                <a:gd name="connsiteY3" fmla="*/ 4153580 h 4177392"/>
                <a:gd name="connsiteX4" fmla="*/ 0 w 2133598"/>
                <a:gd name="connsiteY4" fmla="*/ 4177392 h 4177392"/>
                <a:gd name="connsiteX0" fmla="*/ 0 w 2133598"/>
                <a:gd name="connsiteY0" fmla="*/ 4177392 h 4177392"/>
                <a:gd name="connsiteX1" fmla="*/ 1747834 w 2133598"/>
                <a:gd name="connsiteY1" fmla="*/ 0 h 4177392"/>
                <a:gd name="connsiteX2" fmla="*/ 2133598 w 2133598"/>
                <a:gd name="connsiteY2" fmla="*/ 4762 h 4177392"/>
                <a:gd name="connsiteX3" fmla="*/ 357188 w 2133598"/>
                <a:gd name="connsiteY3" fmla="*/ 4134530 h 4177392"/>
                <a:gd name="connsiteX4" fmla="*/ 0 w 2133598"/>
                <a:gd name="connsiteY4" fmla="*/ 4177392 h 4177392"/>
                <a:gd name="connsiteX0" fmla="*/ 0 w 2133598"/>
                <a:gd name="connsiteY0" fmla="*/ 4177392 h 4177392"/>
                <a:gd name="connsiteX1" fmla="*/ 1747834 w 2133598"/>
                <a:gd name="connsiteY1" fmla="*/ 0 h 4177392"/>
                <a:gd name="connsiteX2" fmla="*/ 2133598 w 2133598"/>
                <a:gd name="connsiteY2" fmla="*/ 4762 h 4177392"/>
                <a:gd name="connsiteX3" fmla="*/ 328613 w 2133598"/>
                <a:gd name="connsiteY3" fmla="*/ 4134530 h 4177392"/>
                <a:gd name="connsiteX4" fmla="*/ 0 w 2133598"/>
                <a:gd name="connsiteY4" fmla="*/ 4177392 h 4177392"/>
                <a:gd name="connsiteX0" fmla="*/ 0 w 2133598"/>
                <a:gd name="connsiteY0" fmla="*/ 4177392 h 4177392"/>
                <a:gd name="connsiteX1" fmla="*/ 1747834 w 2133598"/>
                <a:gd name="connsiteY1" fmla="*/ 0 h 4177392"/>
                <a:gd name="connsiteX2" fmla="*/ 2133598 w 2133598"/>
                <a:gd name="connsiteY2" fmla="*/ 4762 h 4177392"/>
                <a:gd name="connsiteX3" fmla="*/ 341313 w 2133598"/>
                <a:gd name="connsiteY3" fmla="*/ 4147230 h 4177392"/>
                <a:gd name="connsiteX4" fmla="*/ 0 w 2133598"/>
                <a:gd name="connsiteY4" fmla="*/ 4177392 h 4177392"/>
                <a:gd name="connsiteX0" fmla="*/ 0 w 2149473"/>
                <a:gd name="connsiteY0" fmla="*/ 4177392 h 4177392"/>
                <a:gd name="connsiteX1" fmla="*/ 1747834 w 2149473"/>
                <a:gd name="connsiteY1" fmla="*/ 0 h 4177392"/>
                <a:gd name="connsiteX2" fmla="*/ 2149473 w 2149473"/>
                <a:gd name="connsiteY2" fmla="*/ 11112 h 4177392"/>
                <a:gd name="connsiteX3" fmla="*/ 341313 w 2149473"/>
                <a:gd name="connsiteY3" fmla="*/ 4147230 h 4177392"/>
                <a:gd name="connsiteX4" fmla="*/ 0 w 2149473"/>
                <a:gd name="connsiteY4" fmla="*/ 4177392 h 4177392"/>
                <a:gd name="connsiteX0" fmla="*/ 0 w 2149473"/>
                <a:gd name="connsiteY0" fmla="*/ 4166280 h 4166280"/>
                <a:gd name="connsiteX1" fmla="*/ 1795459 w 2149473"/>
                <a:gd name="connsiteY1" fmla="*/ 14288 h 4166280"/>
                <a:gd name="connsiteX2" fmla="*/ 2149473 w 2149473"/>
                <a:gd name="connsiteY2" fmla="*/ 0 h 4166280"/>
                <a:gd name="connsiteX3" fmla="*/ 341313 w 2149473"/>
                <a:gd name="connsiteY3" fmla="*/ 4136118 h 4166280"/>
                <a:gd name="connsiteX4" fmla="*/ 0 w 2149473"/>
                <a:gd name="connsiteY4" fmla="*/ 4166280 h 4166280"/>
                <a:gd name="connsiteX0" fmla="*/ 0 w 2149473"/>
                <a:gd name="connsiteY0" fmla="*/ 4166280 h 4166280"/>
                <a:gd name="connsiteX1" fmla="*/ 1795459 w 2149473"/>
                <a:gd name="connsiteY1" fmla="*/ 14288 h 4166280"/>
                <a:gd name="connsiteX2" fmla="*/ 2149473 w 2149473"/>
                <a:gd name="connsiteY2" fmla="*/ 0 h 4166280"/>
                <a:gd name="connsiteX3" fmla="*/ 322263 w 2149473"/>
                <a:gd name="connsiteY3" fmla="*/ 4126593 h 4166280"/>
                <a:gd name="connsiteX4" fmla="*/ 0 w 2149473"/>
                <a:gd name="connsiteY4" fmla="*/ 4166280 h 4166280"/>
                <a:gd name="connsiteX0" fmla="*/ 0 w 2149473"/>
                <a:gd name="connsiteY0" fmla="*/ 4166280 h 4166280"/>
                <a:gd name="connsiteX1" fmla="*/ 1795459 w 2149473"/>
                <a:gd name="connsiteY1" fmla="*/ 14288 h 4166280"/>
                <a:gd name="connsiteX2" fmla="*/ 2149473 w 2149473"/>
                <a:gd name="connsiteY2" fmla="*/ 0 h 4166280"/>
                <a:gd name="connsiteX3" fmla="*/ 341313 w 2149473"/>
                <a:gd name="connsiteY3" fmla="*/ 4126593 h 4166280"/>
                <a:gd name="connsiteX4" fmla="*/ 0 w 2149473"/>
                <a:gd name="connsiteY4" fmla="*/ 4166280 h 4166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49473" h="4166280">
                  <a:moveTo>
                    <a:pt x="0" y="4166280"/>
                  </a:moveTo>
                  <a:lnTo>
                    <a:pt x="1795459" y="14288"/>
                  </a:lnTo>
                  <a:lnTo>
                    <a:pt x="2149473" y="0"/>
                  </a:lnTo>
                  <a:lnTo>
                    <a:pt x="341313" y="4126593"/>
                  </a:lnTo>
                  <a:lnTo>
                    <a:pt x="0" y="4166280"/>
                  </a:lnTo>
                  <a:close/>
                </a:path>
              </a:pathLst>
            </a:cu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white"/>
                </a:solidFill>
                <a:effectLst/>
                <a:uLnTx/>
                <a:uFillTx/>
                <a:latin typeface="Calibri" panose="020F0502020204030204"/>
                <a:ea typeface="微软雅黑"/>
                <a:cs typeface="+mn-cs"/>
              </a:endParaRPr>
            </a:p>
          </p:txBody>
        </p:sp>
        <p:sp>
          <p:nvSpPr>
            <p:cNvPr id="18" name="Parallelogram 3">
              <a:extLst>
                <a:ext uri="{FF2B5EF4-FFF2-40B4-BE49-F238E27FC236}">
                  <a16:creationId xmlns="" xmlns:a16="http://schemas.microsoft.com/office/drawing/2014/main" id="{38A759A2-F915-4AAC-BDB0-FE254E3A6CBF}"/>
                </a:ext>
              </a:extLst>
            </p:cNvPr>
            <p:cNvSpPr/>
            <p:nvPr/>
          </p:nvSpPr>
          <p:spPr>
            <a:xfrm>
              <a:off x="5095877" y="1235510"/>
              <a:ext cx="2133598" cy="4177392"/>
            </a:xfrm>
            <a:custGeom>
              <a:avLst/>
              <a:gdLst>
                <a:gd name="connsiteX0" fmla="*/ 0 w 514349"/>
                <a:gd name="connsiteY0" fmla="*/ 4567918 h 4567918"/>
                <a:gd name="connsiteX1" fmla="*/ 166685 w 514349"/>
                <a:gd name="connsiteY1" fmla="*/ 0 h 4567918"/>
                <a:gd name="connsiteX2" fmla="*/ 514349 w 514349"/>
                <a:gd name="connsiteY2" fmla="*/ 0 h 4567918"/>
                <a:gd name="connsiteX3" fmla="*/ 347664 w 514349"/>
                <a:gd name="connsiteY3" fmla="*/ 4567918 h 4567918"/>
                <a:gd name="connsiteX4" fmla="*/ 0 w 514349"/>
                <a:gd name="connsiteY4" fmla="*/ 4567918 h 4567918"/>
                <a:gd name="connsiteX0" fmla="*/ 0 w 2209799"/>
                <a:gd name="connsiteY0" fmla="*/ 4567918 h 4567918"/>
                <a:gd name="connsiteX1" fmla="*/ 166685 w 2209799"/>
                <a:gd name="connsiteY1" fmla="*/ 0 h 4567918"/>
                <a:gd name="connsiteX2" fmla="*/ 2209799 w 2209799"/>
                <a:gd name="connsiteY2" fmla="*/ 352425 h 4567918"/>
                <a:gd name="connsiteX3" fmla="*/ 347664 w 2209799"/>
                <a:gd name="connsiteY3" fmla="*/ 4567918 h 4567918"/>
                <a:gd name="connsiteX4" fmla="*/ 0 w 2209799"/>
                <a:gd name="connsiteY4" fmla="*/ 4567918 h 4567918"/>
                <a:gd name="connsiteX0" fmla="*/ 0 w 2209799"/>
                <a:gd name="connsiteY0" fmla="*/ 4567918 h 4567918"/>
                <a:gd name="connsiteX1" fmla="*/ 166685 w 2209799"/>
                <a:gd name="connsiteY1" fmla="*/ 0 h 4567918"/>
                <a:gd name="connsiteX2" fmla="*/ 2209799 w 2209799"/>
                <a:gd name="connsiteY2" fmla="*/ 352425 h 4567918"/>
                <a:gd name="connsiteX3" fmla="*/ 423864 w 2209799"/>
                <a:gd name="connsiteY3" fmla="*/ 4539343 h 4567918"/>
                <a:gd name="connsiteX4" fmla="*/ 0 w 2209799"/>
                <a:gd name="connsiteY4" fmla="*/ 4567918 h 4567918"/>
                <a:gd name="connsiteX0" fmla="*/ 0 w 2209799"/>
                <a:gd name="connsiteY0" fmla="*/ 4244068 h 4244068"/>
                <a:gd name="connsiteX1" fmla="*/ 1957385 w 2209799"/>
                <a:gd name="connsiteY1" fmla="*/ 0 h 4244068"/>
                <a:gd name="connsiteX2" fmla="*/ 2209799 w 2209799"/>
                <a:gd name="connsiteY2" fmla="*/ 28575 h 4244068"/>
                <a:gd name="connsiteX3" fmla="*/ 423864 w 2209799"/>
                <a:gd name="connsiteY3" fmla="*/ 4215493 h 4244068"/>
                <a:gd name="connsiteX4" fmla="*/ 0 w 2209799"/>
                <a:gd name="connsiteY4" fmla="*/ 4244068 h 4244068"/>
                <a:gd name="connsiteX0" fmla="*/ 0 w 2209799"/>
                <a:gd name="connsiteY0" fmla="*/ 4220255 h 4220255"/>
                <a:gd name="connsiteX1" fmla="*/ 1824035 w 2209799"/>
                <a:gd name="connsiteY1" fmla="*/ 0 h 4220255"/>
                <a:gd name="connsiteX2" fmla="*/ 2209799 w 2209799"/>
                <a:gd name="connsiteY2" fmla="*/ 4762 h 4220255"/>
                <a:gd name="connsiteX3" fmla="*/ 423864 w 2209799"/>
                <a:gd name="connsiteY3" fmla="*/ 4191680 h 4220255"/>
                <a:gd name="connsiteX4" fmla="*/ 0 w 2209799"/>
                <a:gd name="connsiteY4" fmla="*/ 4220255 h 4220255"/>
                <a:gd name="connsiteX0" fmla="*/ 0 w 2033586"/>
                <a:gd name="connsiteY0" fmla="*/ 4210730 h 4210730"/>
                <a:gd name="connsiteX1" fmla="*/ 1647822 w 2033586"/>
                <a:gd name="connsiteY1" fmla="*/ 0 h 4210730"/>
                <a:gd name="connsiteX2" fmla="*/ 2033586 w 2033586"/>
                <a:gd name="connsiteY2" fmla="*/ 4762 h 4210730"/>
                <a:gd name="connsiteX3" fmla="*/ 247651 w 2033586"/>
                <a:gd name="connsiteY3" fmla="*/ 4191680 h 4210730"/>
                <a:gd name="connsiteX4" fmla="*/ 0 w 2033586"/>
                <a:gd name="connsiteY4" fmla="*/ 4210730 h 4210730"/>
                <a:gd name="connsiteX0" fmla="*/ 0 w 2133598"/>
                <a:gd name="connsiteY0" fmla="*/ 4177392 h 4191680"/>
                <a:gd name="connsiteX1" fmla="*/ 1747834 w 2133598"/>
                <a:gd name="connsiteY1" fmla="*/ 0 h 4191680"/>
                <a:gd name="connsiteX2" fmla="*/ 2133598 w 2133598"/>
                <a:gd name="connsiteY2" fmla="*/ 4762 h 4191680"/>
                <a:gd name="connsiteX3" fmla="*/ 347663 w 2133598"/>
                <a:gd name="connsiteY3" fmla="*/ 4191680 h 4191680"/>
                <a:gd name="connsiteX4" fmla="*/ 0 w 2133598"/>
                <a:gd name="connsiteY4" fmla="*/ 4177392 h 4191680"/>
                <a:gd name="connsiteX0" fmla="*/ 0 w 2133598"/>
                <a:gd name="connsiteY0" fmla="*/ 4177392 h 4177392"/>
                <a:gd name="connsiteX1" fmla="*/ 1747834 w 2133598"/>
                <a:gd name="connsiteY1" fmla="*/ 0 h 4177392"/>
                <a:gd name="connsiteX2" fmla="*/ 2133598 w 2133598"/>
                <a:gd name="connsiteY2" fmla="*/ 4762 h 4177392"/>
                <a:gd name="connsiteX3" fmla="*/ 300038 w 2133598"/>
                <a:gd name="connsiteY3" fmla="*/ 4153580 h 4177392"/>
                <a:gd name="connsiteX4" fmla="*/ 0 w 2133598"/>
                <a:gd name="connsiteY4" fmla="*/ 4177392 h 4177392"/>
                <a:gd name="connsiteX0" fmla="*/ 0 w 2133598"/>
                <a:gd name="connsiteY0" fmla="*/ 4177392 h 4177392"/>
                <a:gd name="connsiteX1" fmla="*/ 1747834 w 2133598"/>
                <a:gd name="connsiteY1" fmla="*/ 0 h 4177392"/>
                <a:gd name="connsiteX2" fmla="*/ 2133598 w 2133598"/>
                <a:gd name="connsiteY2" fmla="*/ 4762 h 4177392"/>
                <a:gd name="connsiteX3" fmla="*/ 357188 w 2133598"/>
                <a:gd name="connsiteY3" fmla="*/ 4134530 h 4177392"/>
                <a:gd name="connsiteX4" fmla="*/ 0 w 2133598"/>
                <a:gd name="connsiteY4" fmla="*/ 4177392 h 41773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33598" h="4177392">
                  <a:moveTo>
                    <a:pt x="0" y="4177392"/>
                  </a:moveTo>
                  <a:lnTo>
                    <a:pt x="1747834" y="0"/>
                  </a:lnTo>
                  <a:lnTo>
                    <a:pt x="2133598" y="4762"/>
                  </a:lnTo>
                  <a:lnTo>
                    <a:pt x="357188" y="4134530"/>
                  </a:lnTo>
                  <a:lnTo>
                    <a:pt x="0" y="4177392"/>
                  </a:lnTo>
                  <a:close/>
                </a:path>
              </a:pathLst>
            </a:cu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white"/>
                </a:solidFill>
                <a:effectLst/>
                <a:uLnTx/>
                <a:uFillTx/>
                <a:latin typeface="Calibri" panose="020F0502020204030204"/>
                <a:ea typeface="微软雅黑"/>
                <a:cs typeface="+mn-cs"/>
              </a:endParaRPr>
            </a:p>
          </p:txBody>
        </p:sp>
        <p:sp>
          <p:nvSpPr>
            <p:cNvPr id="19" name="Parallelogram 3">
              <a:extLst>
                <a:ext uri="{FF2B5EF4-FFF2-40B4-BE49-F238E27FC236}">
                  <a16:creationId xmlns="" xmlns:a16="http://schemas.microsoft.com/office/drawing/2014/main" id="{210AAC99-8C99-446B-AF94-FFD8B6DD1C17}"/>
                </a:ext>
              </a:extLst>
            </p:cNvPr>
            <p:cNvSpPr/>
            <p:nvPr/>
          </p:nvSpPr>
          <p:spPr>
            <a:xfrm>
              <a:off x="5819775" y="496984"/>
              <a:ext cx="2133598" cy="4177392"/>
            </a:xfrm>
            <a:custGeom>
              <a:avLst/>
              <a:gdLst>
                <a:gd name="connsiteX0" fmla="*/ 0 w 514349"/>
                <a:gd name="connsiteY0" fmla="*/ 4567918 h 4567918"/>
                <a:gd name="connsiteX1" fmla="*/ 166685 w 514349"/>
                <a:gd name="connsiteY1" fmla="*/ 0 h 4567918"/>
                <a:gd name="connsiteX2" fmla="*/ 514349 w 514349"/>
                <a:gd name="connsiteY2" fmla="*/ 0 h 4567918"/>
                <a:gd name="connsiteX3" fmla="*/ 347664 w 514349"/>
                <a:gd name="connsiteY3" fmla="*/ 4567918 h 4567918"/>
                <a:gd name="connsiteX4" fmla="*/ 0 w 514349"/>
                <a:gd name="connsiteY4" fmla="*/ 4567918 h 4567918"/>
                <a:gd name="connsiteX0" fmla="*/ 0 w 2209799"/>
                <a:gd name="connsiteY0" fmla="*/ 4567918 h 4567918"/>
                <a:gd name="connsiteX1" fmla="*/ 166685 w 2209799"/>
                <a:gd name="connsiteY1" fmla="*/ 0 h 4567918"/>
                <a:gd name="connsiteX2" fmla="*/ 2209799 w 2209799"/>
                <a:gd name="connsiteY2" fmla="*/ 352425 h 4567918"/>
                <a:gd name="connsiteX3" fmla="*/ 347664 w 2209799"/>
                <a:gd name="connsiteY3" fmla="*/ 4567918 h 4567918"/>
                <a:gd name="connsiteX4" fmla="*/ 0 w 2209799"/>
                <a:gd name="connsiteY4" fmla="*/ 4567918 h 4567918"/>
                <a:gd name="connsiteX0" fmla="*/ 0 w 2209799"/>
                <a:gd name="connsiteY0" fmla="*/ 4567918 h 4567918"/>
                <a:gd name="connsiteX1" fmla="*/ 166685 w 2209799"/>
                <a:gd name="connsiteY1" fmla="*/ 0 h 4567918"/>
                <a:gd name="connsiteX2" fmla="*/ 2209799 w 2209799"/>
                <a:gd name="connsiteY2" fmla="*/ 352425 h 4567918"/>
                <a:gd name="connsiteX3" fmla="*/ 423864 w 2209799"/>
                <a:gd name="connsiteY3" fmla="*/ 4539343 h 4567918"/>
                <a:gd name="connsiteX4" fmla="*/ 0 w 2209799"/>
                <a:gd name="connsiteY4" fmla="*/ 4567918 h 4567918"/>
                <a:gd name="connsiteX0" fmla="*/ 0 w 2209799"/>
                <a:gd name="connsiteY0" fmla="*/ 4244068 h 4244068"/>
                <a:gd name="connsiteX1" fmla="*/ 1957385 w 2209799"/>
                <a:gd name="connsiteY1" fmla="*/ 0 h 4244068"/>
                <a:gd name="connsiteX2" fmla="*/ 2209799 w 2209799"/>
                <a:gd name="connsiteY2" fmla="*/ 28575 h 4244068"/>
                <a:gd name="connsiteX3" fmla="*/ 423864 w 2209799"/>
                <a:gd name="connsiteY3" fmla="*/ 4215493 h 4244068"/>
                <a:gd name="connsiteX4" fmla="*/ 0 w 2209799"/>
                <a:gd name="connsiteY4" fmla="*/ 4244068 h 4244068"/>
                <a:gd name="connsiteX0" fmla="*/ 0 w 2209799"/>
                <a:gd name="connsiteY0" fmla="*/ 4220255 h 4220255"/>
                <a:gd name="connsiteX1" fmla="*/ 1824035 w 2209799"/>
                <a:gd name="connsiteY1" fmla="*/ 0 h 4220255"/>
                <a:gd name="connsiteX2" fmla="*/ 2209799 w 2209799"/>
                <a:gd name="connsiteY2" fmla="*/ 4762 h 4220255"/>
                <a:gd name="connsiteX3" fmla="*/ 423864 w 2209799"/>
                <a:gd name="connsiteY3" fmla="*/ 4191680 h 4220255"/>
                <a:gd name="connsiteX4" fmla="*/ 0 w 2209799"/>
                <a:gd name="connsiteY4" fmla="*/ 4220255 h 4220255"/>
                <a:gd name="connsiteX0" fmla="*/ 0 w 2033586"/>
                <a:gd name="connsiteY0" fmla="*/ 4210730 h 4210730"/>
                <a:gd name="connsiteX1" fmla="*/ 1647822 w 2033586"/>
                <a:gd name="connsiteY1" fmla="*/ 0 h 4210730"/>
                <a:gd name="connsiteX2" fmla="*/ 2033586 w 2033586"/>
                <a:gd name="connsiteY2" fmla="*/ 4762 h 4210730"/>
                <a:gd name="connsiteX3" fmla="*/ 247651 w 2033586"/>
                <a:gd name="connsiteY3" fmla="*/ 4191680 h 4210730"/>
                <a:gd name="connsiteX4" fmla="*/ 0 w 2033586"/>
                <a:gd name="connsiteY4" fmla="*/ 4210730 h 4210730"/>
                <a:gd name="connsiteX0" fmla="*/ 0 w 2133598"/>
                <a:gd name="connsiteY0" fmla="*/ 4177392 h 4191680"/>
                <a:gd name="connsiteX1" fmla="*/ 1747834 w 2133598"/>
                <a:gd name="connsiteY1" fmla="*/ 0 h 4191680"/>
                <a:gd name="connsiteX2" fmla="*/ 2133598 w 2133598"/>
                <a:gd name="connsiteY2" fmla="*/ 4762 h 4191680"/>
                <a:gd name="connsiteX3" fmla="*/ 347663 w 2133598"/>
                <a:gd name="connsiteY3" fmla="*/ 4191680 h 4191680"/>
                <a:gd name="connsiteX4" fmla="*/ 0 w 2133598"/>
                <a:gd name="connsiteY4" fmla="*/ 4177392 h 4191680"/>
                <a:gd name="connsiteX0" fmla="*/ 0 w 2133598"/>
                <a:gd name="connsiteY0" fmla="*/ 4177392 h 4177392"/>
                <a:gd name="connsiteX1" fmla="*/ 1747834 w 2133598"/>
                <a:gd name="connsiteY1" fmla="*/ 0 h 4177392"/>
                <a:gd name="connsiteX2" fmla="*/ 2133598 w 2133598"/>
                <a:gd name="connsiteY2" fmla="*/ 4762 h 4177392"/>
                <a:gd name="connsiteX3" fmla="*/ 300038 w 2133598"/>
                <a:gd name="connsiteY3" fmla="*/ 4153580 h 4177392"/>
                <a:gd name="connsiteX4" fmla="*/ 0 w 2133598"/>
                <a:gd name="connsiteY4" fmla="*/ 4177392 h 4177392"/>
                <a:gd name="connsiteX0" fmla="*/ 0 w 2133598"/>
                <a:gd name="connsiteY0" fmla="*/ 4177392 h 4177392"/>
                <a:gd name="connsiteX1" fmla="*/ 1747834 w 2133598"/>
                <a:gd name="connsiteY1" fmla="*/ 0 h 4177392"/>
                <a:gd name="connsiteX2" fmla="*/ 2133598 w 2133598"/>
                <a:gd name="connsiteY2" fmla="*/ 4762 h 4177392"/>
                <a:gd name="connsiteX3" fmla="*/ 357188 w 2133598"/>
                <a:gd name="connsiteY3" fmla="*/ 4134530 h 4177392"/>
                <a:gd name="connsiteX4" fmla="*/ 0 w 2133598"/>
                <a:gd name="connsiteY4" fmla="*/ 4177392 h 41773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33598" h="4177392">
                  <a:moveTo>
                    <a:pt x="0" y="4177392"/>
                  </a:moveTo>
                  <a:lnTo>
                    <a:pt x="1747834" y="0"/>
                  </a:lnTo>
                  <a:lnTo>
                    <a:pt x="2133598" y="4762"/>
                  </a:lnTo>
                  <a:lnTo>
                    <a:pt x="357188" y="4134530"/>
                  </a:lnTo>
                  <a:lnTo>
                    <a:pt x="0" y="4177392"/>
                  </a:lnTo>
                  <a:close/>
                </a:path>
              </a:pathLst>
            </a:cu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white"/>
                </a:solidFill>
                <a:effectLst/>
                <a:uLnTx/>
                <a:uFillTx/>
                <a:latin typeface="Calibri" panose="020F0502020204030204"/>
                <a:ea typeface="微软雅黑"/>
                <a:cs typeface="+mn-cs"/>
              </a:endParaRPr>
            </a:p>
          </p:txBody>
        </p:sp>
      </p:grpSp>
      <p:grpSp>
        <p:nvGrpSpPr>
          <p:cNvPr id="20" name="组合 19">
            <a:extLst>
              <a:ext uri="{FF2B5EF4-FFF2-40B4-BE49-F238E27FC236}">
                <a16:creationId xmlns="" xmlns:a16="http://schemas.microsoft.com/office/drawing/2014/main" id="{654CD8C7-E528-4405-A107-271B95FDB584}"/>
              </a:ext>
            </a:extLst>
          </p:cNvPr>
          <p:cNvGrpSpPr/>
          <p:nvPr/>
        </p:nvGrpSpPr>
        <p:grpSpPr>
          <a:xfrm>
            <a:off x="607025" y="2195316"/>
            <a:ext cx="4599081" cy="2506905"/>
            <a:chOff x="455523" y="2302530"/>
            <a:chExt cx="4599081" cy="2506905"/>
          </a:xfrm>
        </p:grpSpPr>
        <p:sp>
          <p:nvSpPr>
            <p:cNvPr id="21" name="Subtitle 2">
              <a:extLst>
                <a:ext uri="{FF2B5EF4-FFF2-40B4-BE49-F238E27FC236}">
                  <a16:creationId xmlns="" xmlns:a16="http://schemas.microsoft.com/office/drawing/2014/main" id="{360062CF-4239-4286-B703-132EC1F0E32B}"/>
                </a:ext>
              </a:extLst>
            </p:cNvPr>
            <p:cNvSpPr txBox="1">
              <a:spLocks/>
            </p:cNvSpPr>
            <p:nvPr/>
          </p:nvSpPr>
          <p:spPr>
            <a:xfrm>
              <a:off x="455523" y="2302530"/>
              <a:ext cx="3033470" cy="74794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zh-CN" altLang="en-US" sz="3600" b="1" i="0" u="none" strike="noStrike" kern="1200" cap="none" spc="0" normalizeH="0" baseline="0" noProof="0" dirty="0">
                  <a:ln>
                    <a:noFill/>
                  </a:ln>
                  <a:solidFill>
                    <a:srgbClr val="E7E6E6">
                      <a:lumMod val="10000"/>
                    </a:srgbClr>
                  </a:solidFill>
                  <a:effectLst/>
                  <a:uLnTx/>
                  <a:uFillTx/>
                  <a:latin typeface="Agency FB" panose="020F0502020204030204"/>
                  <a:ea typeface="Lato" panose="020F0502020204030203" pitchFamily="34" charset="0"/>
                  <a:cs typeface="Lato" panose="020F0502020204030203" pitchFamily="34" charset="0"/>
                </a:rPr>
                <a:t>活动的</a:t>
              </a:r>
              <a:endParaRPr kumimoji="0" lang="id-ID" sz="3600" b="1" i="0" u="none" strike="noStrike" kern="1200" cap="none" spc="0" normalizeH="0" baseline="0" noProof="0" dirty="0">
                <a:ln>
                  <a:noFill/>
                </a:ln>
                <a:solidFill>
                  <a:srgbClr val="E7E6E6">
                    <a:lumMod val="10000"/>
                  </a:srgbClr>
                </a:solidFill>
                <a:effectLst/>
                <a:uLnTx/>
                <a:uFillTx/>
                <a:latin typeface="Agency FB" panose="020F0502020204030204"/>
                <a:ea typeface="Lato" panose="020F0502020204030203" pitchFamily="34" charset="0"/>
                <a:cs typeface="Lato" panose="020F0502020204030203" pitchFamily="34" charset="0"/>
              </a:endParaRPr>
            </a:p>
          </p:txBody>
        </p:sp>
        <p:sp>
          <p:nvSpPr>
            <p:cNvPr id="22" name="Rectangle 9">
              <a:extLst>
                <a:ext uri="{FF2B5EF4-FFF2-40B4-BE49-F238E27FC236}">
                  <a16:creationId xmlns="" xmlns:a16="http://schemas.microsoft.com/office/drawing/2014/main" id="{FBC0EE8C-1B0B-4830-B48D-65471D938C5C}"/>
                </a:ext>
              </a:extLst>
            </p:cNvPr>
            <p:cNvSpPr/>
            <p:nvPr/>
          </p:nvSpPr>
          <p:spPr>
            <a:xfrm>
              <a:off x="493824" y="3609106"/>
              <a:ext cx="4560780" cy="1200329"/>
            </a:xfrm>
            <a:prstGeom prst="rect">
              <a:avLst/>
            </a:prstGeom>
          </p:spPr>
          <p:txBody>
            <a:bodyPr wrap="square">
              <a:spAutoFit/>
            </a:bodyPr>
            <a:lstStyle/>
            <a:p>
              <a:pPr marL="0" marR="0" lvl="0" indent="0" algn="just" defTabSz="914400" rtl="0" eaLnBrk="1" fontAlgn="auto" latinLnBrk="0" hangingPunct="1">
                <a:lnSpc>
                  <a:spcPct val="200000"/>
                </a:lnSpc>
                <a:spcBef>
                  <a:spcPts val="0"/>
                </a:spcBef>
                <a:spcAft>
                  <a:spcPts val="0"/>
                </a:spcAft>
                <a:buClrTx/>
                <a:buSzTx/>
                <a:buFontTx/>
                <a:buNone/>
                <a:tabLst/>
                <a:defRPr/>
              </a:pPr>
              <a:r>
                <a:rPr kumimoji="0" lang="id-ID" sz="900" b="0" i="0" u="none" strike="noStrike" kern="1200" cap="none" spc="0" normalizeH="0" baseline="0" noProof="0" dirty="0">
                  <a:ln>
                    <a:noFill/>
                  </a:ln>
                  <a:solidFill>
                    <a:srgbClr val="E7E6E6">
                      <a:lumMod val="10000"/>
                    </a:srgbClr>
                  </a:solidFill>
                  <a:effectLst/>
                  <a:uLnTx/>
                  <a:uFillTx/>
                  <a:latin typeface="Agency FB" panose="020F0502020204030204"/>
                  <a:ea typeface="Lato" panose="020F0502020204030203" pitchFamily="34" charset="0"/>
                  <a:cs typeface="Lato" panose="020F0502020204030203" pitchFamily="34" charset="0"/>
                </a:rPr>
                <a:t>Lorem ipsum dolor sit amet, lacus nulla ac netus nibh aliquet, porttitor ligula justo libero vivamus porttitor dolor, conubia mollit. Sapien nam suspendisse, tincidunt eget ante tincidunt, eros in auctor fringilla praesent at diam. In et quam est eget mi. Pellentesque nunc orci eu enim, eget in fringilla vitae, et eros praesent dolor porttitor. Lacinia lectus nonummy, accumsan mauris in sed justotincidunt, </a:t>
              </a:r>
            </a:p>
          </p:txBody>
        </p:sp>
        <p:sp>
          <p:nvSpPr>
            <p:cNvPr id="23" name="Subtitle 2">
              <a:extLst>
                <a:ext uri="{FF2B5EF4-FFF2-40B4-BE49-F238E27FC236}">
                  <a16:creationId xmlns="" xmlns:a16="http://schemas.microsoft.com/office/drawing/2014/main" id="{06331D2D-8D73-4B13-9708-0E24F960723A}"/>
                </a:ext>
              </a:extLst>
            </p:cNvPr>
            <p:cNvSpPr txBox="1">
              <a:spLocks/>
            </p:cNvSpPr>
            <p:nvPr/>
          </p:nvSpPr>
          <p:spPr>
            <a:xfrm>
              <a:off x="500651" y="2918236"/>
              <a:ext cx="3563426" cy="57921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zh-CN" altLang="en-US" sz="2800" b="1" i="0" u="none" strike="noStrike" kern="1200" cap="none" spc="0" normalizeH="0" baseline="0" noProof="0" dirty="0">
                  <a:ln>
                    <a:noFill/>
                  </a:ln>
                  <a:solidFill>
                    <a:srgbClr val="99191E"/>
                  </a:solidFill>
                  <a:effectLst/>
                  <a:uLnTx/>
                  <a:uFillTx/>
                  <a:latin typeface="Agency FB" panose="020F0502020204030204"/>
                  <a:ea typeface="Lato Light" panose="020F0502020204030203" pitchFamily="34" charset="0"/>
                  <a:cs typeface="Lato Light" panose="020F0502020204030203" pitchFamily="34" charset="0"/>
                </a:rPr>
                <a:t>整体思路</a:t>
              </a:r>
              <a:endParaRPr kumimoji="0" lang="id-ID" sz="2800" b="1" i="0" u="none" strike="noStrike" kern="1200" cap="none" spc="0" normalizeH="0" baseline="0" noProof="0" dirty="0">
                <a:ln>
                  <a:noFill/>
                </a:ln>
                <a:solidFill>
                  <a:srgbClr val="99191E"/>
                </a:solidFill>
                <a:effectLst/>
                <a:uLnTx/>
                <a:uFillTx/>
                <a:latin typeface="Agency FB" panose="020F0502020204030204"/>
                <a:ea typeface="Lato Light" panose="020F0502020204030203" pitchFamily="34" charset="0"/>
                <a:cs typeface="Lato Light" panose="020F0502020204030203" pitchFamily="34" charset="0"/>
              </a:endParaRPr>
            </a:p>
          </p:txBody>
        </p:sp>
      </p:grpSp>
      <p:cxnSp>
        <p:nvCxnSpPr>
          <p:cNvPr id="24" name="Straight Connector 11">
            <a:extLst>
              <a:ext uri="{FF2B5EF4-FFF2-40B4-BE49-F238E27FC236}">
                <a16:creationId xmlns="" xmlns:a16="http://schemas.microsoft.com/office/drawing/2014/main" id="{827FEAC1-FB46-4EC6-AF13-9700E3826941}"/>
              </a:ext>
            </a:extLst>
          </p:cNvPr>
          <p:cNvCxnSpPr/>
          <p:nvPr/>
        </p:nvCxnSpPr>
        <p:spPr>
          <a:xfrm>
            <a:off x="741894" y="3446064"/>
            <a:ext cx="1494972" cy="0"/>
          </a:xfrm>
          <a:prstGeom prst="line">
            <a:avLst/>
          </a:prstGeom>
          <a:noFill/>
          <a:ln w="1270" cap="flat" cmpd="sng" algn="ctr">
            <a:solidFill>
              <a:sysClr val="window" lastClr="FFFFFF">
                <a:lumMod val="95000"/>
              </a:sysClr>
            </a:solidFill>
            <a:prstDash val="solid"/>
            <a:miter lim="800000"/>
          </a:ln>
          <a:effectLst/>
        </p:spPr>
      </p:cxnSp>
      <p:pic>
        <p:nvPicPr>
          <p:cNvPr id="25" name="图片占位符 2">
            <a:extLst>
              <a:ext uri="{FF2B5EF4-FFF2-40B4-BE49-F238E27FC236}">
                <a16:creationId xmlns="" xmlns:a16="http://schemas.microsoft.com/office/drawing/2014/main" id="{C04FAB65-926E-4C8E-890A-AAC8C62C4FCC}"/>
              </a:ext>
            </a:extLst>
          </p:cNvPr>
          <p:cNvPicPr>
            <a:picLocks noChangeAspect="1"/>
          </p:cNvPicPr>
          <p:nvPr/>
        </p:nvPicPr>
        <p:blipFill>
          <a:blip r:embed="rId3" cstate="print">
            <a:extLst>
              <a:ext uri="{28A0092B-C50C-407E-A947-70E740481C1C}">
                <a14:useLocalDpi xmlns:a14="http://schemas.microsoft.com/office/drawing/2010/main" val="0"/>
              </a:ext>
            </a:extLst>
          </a:blip>
          <a:srcRect l="7429" r="7429"/>
          <a:stretch>
            <a:fillRect/>
          </a:stretch>
        </p:blipFill>
        <p:spPr>
          <a:xfrm>
            <a:off x="6349469" y="738459"/>
            <a:ext cx="6837024" cy="5333962"/>
          </a:xfrm>
          <a:custGeom>
            <a:avLst/>
            <a:gdLst>
              <a:gd name="connsiteX0" fmla="*/ 2405516 w 9220652"/>
              <a:gd name="connsiteY0" fmla="*/ 2247900 h 7086562"/>
              <a:gd name="connsiteX1" fmla="*/ 2772228 w 9220652"/>
              <a:gd name="connsiteY1" fmla="*/ 2295525 h 7086562"/>
              <a:gd name="connsiteX2" fmla="*/ 1005341 w 9220652"/>
              <a:gd name="connsiteY2" fmla="*/ 6400800 h 7086562"/>
              <a:gd name="connsiteX3" fmla="*/ 638628 w 9220652"/>
              <a:gd name="connsiteY3" fmla="*/ 6438900 h 7086562"/>
              <a:gd name="connsiteX4" fmla="*/ 1766888 w 9220652"/>
              <a:gd name="connsiteY4" fmla="*/ 1511300 h 7086562"/>
              <a:gd name="connsiteX5" fmla="*/ 2133600 w 9220652"/>
              <a:gd name="connsiteY5" fmla="*/ 1558925 h 7086562"/>
              <a:gd name="connsiteX6" fmla="*/ 366713 w 9220652"/>
              <a:gd name="connsiteY6" fmla="*/ 5664200 h 7086562"/>
              <a:gd name="connsiteX7" fmla="*/ 0 w 9220652"/>
              <a:gd name="connsiteY7" fmla="*/ 5702300 h 7086562"/>
              <a:gd name="connsiteX8" fmla="*/ 2791778 w 9220652"/>
              <a:gd name="connsiteY8" fmla="*/ 271417 h 7086562"/>
              <a:gd name="connsiteX9" fmla="*/ 3158490 w 9220652"/>
              <a:gd name="connsiteY9" fmla="*/ 319042 h 7086562"/>
              <a:gd name="connsiteX10" fmla="*/ 1391603 w 9220652"/>
              <a:gd name="connsiteY10" fmla="*/ 4424317 h 7086562"/>
              <a:gd name="connsiteX11" fmla="*/ 1024890 w 9220652"/>
              <a:gd name="connsiteY11" fmla="*/ 4462417 h 7086562"/>
              <a:gd name="connsiteX12" fmla="*/ 3947313 w 9220652"/>
              <a:gd name="connsiteY12" fmla="*/ 0 h 7086562"/>
              <a:gd name="connsiteX13" fmla="*/ 9220652 w 9220652"/>
              <a:gd name="connsiteY13" fmla="*/ 38062 h 7086562"/>
              <a:gd name="connsiteX14" fmla="*/ 7540442 w 9220652"/>
              <a:gd name="connsiteY14" fmla="*/ 7086562 h 7086562"/>
              <a:gd name="connsiteX15" fmla="*/ 819602 w 9220652"/>
              <a:gd name="connsiteY15" fmla="*/ 7086562 h 7086562"/>
              <a:gd name="connsiteX0" fmla="*/ 2268356 w 9083492"/>
              <a:gd name="connsiteY0" fmla="*/ 2247900 h 7086562"/>
              <a:gd name="connsiteX1" fmla="*/ 2635068 w 9083492"/>
              <a:gd name="connsiteY1" fmla="*/ 2295525 h 7086562"/>
              <a:gd name="connsiteX2" fmla="*/ 868181 w 9083492"/>
              <a:gd name="connsiteY2" fmla="*/ 6400800 h 7086562"/>
              <a:gd name="connsiteX3" fmla="*/ 501468 w 9083492"/>
              <a:gd name="connsiteY3" fmla="*/ 6438900 h 7086562"/>
              <a:gd name="connsiteX4" fmla="*/ 2268356 w 9083492"/>
              <a:gd name="connsiteY4" fmla="*/ 2247900 h 7086562"/>
              <a:gd name="connsiteX5" fmla="*/ 1629728 w 9083492"/>
              <a:gd name="connsiteY5" fmla="*/ 1511300 h 7086562"/>
              <a:gd name="connsiteX6" fmla="*/ 1996440 w 9083492"/>
              <a:gd name="connsiteY6" fmla="*/ 1558925 h 7086562"/>
              <a:gd name="connsiteX7" fmla="*/ 229553 w 9083492"/>
              <a:gd name="connsiteY7" fmla="*/ 5664200 h 7086562"/>
              <a:gd name="connsiteX8" fmla="*/ 0 w 9083492"/>
              <a:gd name="connsiteY8" fmla="*/ 5702300 h 7086562"/>
              <a:gd name="connsiteX9" fmla="*/ 1629728 w 9083492"/>
              <a:gd name="connsiteY9" fmla="*/ 1511300 h 7086562"/>
              <a:gd name="connsiteX10" fmla="*/ 2654618 w 9083492"/>
              <a:gd name="connsiteY10" fmla="*/ 271417 h 7086562"/>
              <a:gd name="connsiteX11" fmla="*/ 3021330 w 9083492"/>
              <a:gd name="connsiteY11" fmla="*/ 319042 h 7086562"/>
              <a:gd name="connsiteX12" fmla="*/ 1254443 w 9083492"/>
              <a:gd name="connsiteY12" fmla="*/ 4424317 h 7086562"/>
              <a:gd name="connsiteX13" fmla="*/ 887730 w 9083492"/>
              <a:gd name="connsiteY13" fmla="*/ 4462417 h 7086562"/>
              <a:gd name="connsiteX14" fmla="*/ 2654618 w 9083492"/>
              <a:gd name="connsiteY14" fmla="*/ 271417 h 7086562"/>
              <a:gd name="connsiteX15" fmla="*/ 3810153 w 9083492"/>
              <a:gd name="connsiteY15" fmla="*/ 0 h 7086562"/>
              <a:gd name="connsiteX16" fmla="*/ 9083492 w 9083492"/>
              <a:gd name="connsiteY16" fmla="*/ 38062 h 7086562"/>
              <a:gd name="connsiteX17" fmla="*/ 7403282 w 9083492"/>
              <a:gd name="connsiteY17" fmla="*/ 7086562 h 7086562"/>
              <a:gd name="connsiteX18" fmla="*/ 682442 w 9083492"/>
              <a:gd name="connsiteY18" fmla="*/ 7086562 h 7086562"/>
              <a:gd name="connsiteX19" fmla="*/ 3810153 w 9083492"/>
              <a:gd name="connsiteY19" fmla="*/ 0 h 7086562"/>
              <a:gd name="connsiteX0" fmla="*/ 2268356 w 9083492"/>
              <a:gd name="connsiteY0" fmla="*/ 2247900 h 7086562"/>
              <a:gd name="connsiteX1" fmla="*/ 2635068 w 9083492"/>
              <a:gd name="connsiteY1" fmla="*/ 2295525 h 7086562"/>
              <a:gd name="connsiteX2" fmla="*/ 868181 w 9083492"/>
              <a:gd name="connsiteY2" fmla="*/ 6400800 h 7086562"/>
              <a:gd name="connsiteX3" fmla="*/ 501468 w 9083492"/>
              <a:gd name="connsiteY3" fmla="*/ 6438900 h 7086562"/>
              <a:gd name="connsiteX4" fmla="*/ 2268356 w 9083492"/>
              <a:gd name="connsiteY4" fmla="*/ 2247900 h 7086562"/>
              <a:gd name="connsiteX5" fmla="*/ 1759268 w 9083492"/>
              <a:gd name="connsiteY5" fmla="*/ 1534160 h 7086562"/>
              <a:gd name="connsiteX6" fmla="*/ 1996440 w 9083492"/>
              <a:gd name="connsiteY6" fmla="*/ 1558925 h 7086562"/>
              <a:gd name="connsiteX7" fmla="*/ 229553 w 9083492"/>
              <a:gd name="connsiteY7" fmla="*/ 5664200 h 7086562"/>
              <a:gd name="connsiteX8" fmla="*/ 0 w 9083492"/>
              <a:gd name="connsiteY8" fmla="*/ 5702300 h 7086562"/>
              <a:gd name="connsiteX9" fmla="*/ 1759268 w 9083492"/>
              <a:gd name="connsiteY9" fmla="*/ 1534160 h 7086562"/>
              <a:gd name="connsiteX10" fmla="*/ 2654618 w 9083492"/>
              <a:gd name="connsiteY10" fmla="*/ 271417 h 7086562"/>
              <a:gd name="connsiteX11" fmla="*/ 3021330 w 9083492"/>
              <a:gd name="connsiteY11" fmla="*/ 319042 h 7086562"/>
              <a:gd name="connsiteX12" fmla="*/ 1254443 w 9083492"/>
              <a:gd name="connsiteY12" fmla="*/ 4424317 h 7086562"/>
              <a:gd name="connsiteX13" fmla="*/ 887730 w 9083492"/>
              <a:gd name="connsiteY13" fmla="*/ 4462417 h 7086562"/>
              <a:gd name="connsiteX14" fmla="*/ 2654618 w 9083492"/>
              <a:gd name="connsiteY14" fmla="*/ 271417 h 7086562"/>
              <a:gd name="connsiteX15" fmla="*/ 3810153 w 9083492"/>
              <a:gd name="connsiteY15" fmla="*/ 0 h 7086562"/>
              <a:gd name="connsiteX16" fmla="*/ 9083492 w 9083492"/>
              <a:gd name="connsiteY16" fmla="*/ 38062 h 7086562"/>
              <a:gd name="connsiteX17" fmla="*/ 7403282 w 9083492"/>
              <a:gd name="connsiteY17" fmla="*/ 7086562 h 7086562"/>
              <a:gd name="connsiteX18" fmla="*/ 682442 w 9083492"/>
              <a:gd name="connsiteY18" fmla="*/ 7086562 h 7086562"/>
              <a:gd name="connsiteX19" fmla="*/ 3810153 w 9083492"/>
              <a:gd name="connsiteY19" fmla="*/ 0 h 7086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083492" h="7086562">
                <a:moveTo>
                  <a:pt x="2268356" y="2247900"/>
                </a:moveTo>
                <a:lnTo>
                  <a:pt x="2635068" y="2295525"/>
                </a:lnTo>
                <a:lnTo>
                  <a:pt x="868181" y="6400800"/>
                </a:lnTo>
                <a:lnTo>
                  <a:pt x="501468" y="6438900"/>
                </a:lnTo>
                <a:lnTo>
                  <a:pt x="2268356" y="2247900"/>
                </a:lnTo>
                <a:close/>
                <a:moveTo>
                  <a:pt x="1759268" y="1534160"/>
                </a:moveTo>
                <a:lnTo>
                  <a:pt x="1996440" y="1558925"/>
                </a:lnTo>
                <a:lnTo>
                  <a:pt x="229553" y="5664200"/>
                </a:lnTo>
                <a:cubicBezTo>
                  <a:pt x="107315" y="5676900"/>
                  <a:pt x="122238" y="5689600"/>
                  <a:pt x="0" y="5702300"/>
                </a:cubicBezTo>
                <a:lnTo>
                  <a:pt x="1759268" y="1534160"/>
                </a:lnTo>
                <a:close/>
                <a:moveTo>
                  <a:pt x="2654618" y="271417"/>
                </a:moveTo>
                <a:lnTo>
                  <a:pt x="3021330" y="319042"/>
                </a:lnTo>
                <a:lnTo>
                  <a:pt x="1254443" y="4424317"/>
                </a:lnTo>
                <a:lnTo>
                  <a:pt x="887730" y="4462417"/>
                </a:lnTo>
                <a:lnTo>
                  <a:pt x="2654618" y="271417"/>
                </a:lnTo>
                <a:close/>
                <a:moveTo>
                  <a:pt x="3810153" y="0"/>
                </a:moveTo>
                <a:lnTo>
                  <a:pt x="9083492" y="38062"/>
                </a:lnTo>
                <a:lnTo>
                  <a:pt x="7403282" y="7086562"/>
                </a:lnTo>
                <a:lnTo>
                  <a:pt x="682442" y="7086562"/>
                </a:lnTo>
                <a:lnTo>
                  <a:pt x="3810153" y="0"/>
                </a:lnTo>
                <a:close/>
              </a:path>
            </a:pathLst>
          </a:custGeom>
        </p:spPr>
      </p:pic>
    </p:spTree>
    <p:extLst>
      <p:ext uri="{BB962C8B-B14F-4D97-AF65-F5344CB8AC3E}">
        <p14:creationId xmlns:p14="http://schemas.microsoft.com/office/powerpoint/2010/main" val="173822713"/>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14:presetBounceEnd="77000">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14:bounceEnd="77000">
                                          <p:cBhvr additive="base">
                                            <p:cTn id="7" dur="1250" fill="hold"/>
                                            <p:tgtEl>
                                              <p:spTgt spid="25"/>
                                            </p:tgtEl>
                                            <p:attrNameLst>
                                              <p:attrName>ppt_x</p:attrName>
                                            </p:attrNameLst>
                                          </p:cBhvr>
                                          <p:tavLst>
                                            <p:tav tm="0">
                                              <p:val>
                                                <p:strVal val="1+#ppt_w/2"/>
                                              </p:val>
                                            </p:tav>
                                            <p:tav tm="100000">
                                              <p:val>
                                                <p:strVal val="#ppt_x"/>
                                              </p:val>
                                            </p:tav>
                                          </p:tavLst>
                                        </p:anim>
                                        <p:anim calcmode="lin" valueType="num" p14:bounceEnd="77000">
                                          <p:cBhvr additive="base">
                                            <p:cTn id="8" dur="1250" fill="hold"/>
                                            <p:tgtEl>
                                              <p:spTgt spid="25"/>
                                            </p:tgtEl>
                                            <p:attrNameLst>
                                              <p:attrName>ppt_y</p:attrName>
                                            </p:attrNameLst>
                                          </p:cBhvr>
                                          <p:tavLst>
                                            <p:tav tm="0">
                                              <p:val>
                                                <p:strVal val="#ppt_y"/>
                                              </p:val>
                                            </p:tav>
                                            <p:tav tm="100000">
                                              <p:val>
                                                <p:strVal val="#ppt_y"/>
                                              </p:val>
                                            </p:tav>
                                          </p:tavLst>
                                        </p:anim>
                                      </p:childTnLst>
                                    </p:cTn>
                                  </p:par>
                                  <p:par>
                                    <p:cTn id="9" presetID="2" presetClass="entr" presetSubtype="12" fill="hold" nodeType="withEffect" p14:presetBounceEnd="77000">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14:bounceEnd="77000">
                                          <p:cBhvr additive="base">
                                            <p:cTn id="11" dur="1250" fill="hold"/>
                                            <p:tgtEl>
                                              <p:spTgt spid="16"/>
                                            </p:tgtEl>
                                            <p:attrNameLst>
                                              <p:attrName>ppt_x</p:attrName>
                                            </p:attrNameLst>
                                          </p:cBhvr>
                                          <p:tavLst>
                                            <p:tav tm="0">
                                              <p:val>
                                                <p:strVal val="0-#ppt_w/2"/>
                                              </p:val>
                                            </p:tav>
                                            <p:tav tm="100000">
                                              <p:val>
                                                <p:strVal val="#ppt_x"/>
                                              </p:val>
                                            </p:tav>
                                          </p:tavLst>
                                        </p:anim>
                                        <p:anim calcmode="lin" valueType="num" p14:bounceEnd="77000">
                                          <p:cBhvr additive="base">
                                            <p:cTn id="12" dur="1250" fill="hold"/>
                                            <p:tgtEl>
                                              <p:spTgt spid="16"/>
                                            </p:tgtEl>
                                            <p:attrNameLst>
                                              <p:attrName>ppt_y</p:attrName>
                                            </p:attrNameLst>
                                          </p:cBhvr>
                                          <p:tavLst>
                                            <p:tav tm="0">
                                              <p:val>
                                                <p:strVal val="1+#ppt_h/2"/>
                                              </p:val>
                                            </p:tav>
                                            <p:tav tm="100000">
                                              <p:val>
                                                <p:strVal val="#ppt_y"/>
                                              </p:val>
                                            </p:tav>
                                          </p:tavLst>
                                        </p:anim>
                                      </p:childTnLst>
                                    </p:cTn>
                                  </p:par>
                                </p:childTnLst>
                              </p:cTn>
                            </p:par>
                            <p:par>
                              <p:cTn id="13" fill="hold">
                                <p:stCondLst>
                                  <p:cond delay="1250"/>
                                </p:stCondLst>
                                <p:childTnLst>
                                  <p:par>
                                    <p:cTn id="14" presetID="22" presetClass="entr" presetSubtype="1" fill="hold" nodeType="after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wipe(up)">
                                          <p:cBhvr>
                                            <p:cTn id="16"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1250" fill="hold"/>
                                            <p:tgtEl>
                                              <p:spTgt spid="25"/>
                                            </p:tgtEl>
                                            <p:attrNameLst>
                                              <p:attrName>ppt_x</p:attrName>
                                            </p:attrNameLst>
                                          </p:cBhvr>
                                          <p:tavLst>
                                            <p:tav tm="0">
                                              <p:val>
                                                <p:strVal val="1+#ppt_w/2"/>
                                              </p:val>
                                            </p:tav>
                                            <p:tav tm="100000">
                                              <p:val>
                                                <p:strVal val="#ppt_x"/>
                                              </p:val>
                                            </p:tav>
                                          </p:tavLst>
                                        </p:anim>
                                        <p:anim calcmode="lin" valueType="num">
                                          <p:cBhvr additive="base">
                                            <p:cTn id="8" dur="1250" fill="hold"/>
                                            <p:tgtEl>
                                              <p:spTgt spid="25"/>
                                            </p:tgtEl>
                                            <p:attrNameLst>
                                              <p:attrName>ppt_y</p:attrName>
                                            </p:attrNameLst>
                                          </p:cBhvr>
                                          <p:tavLst>
                                            <p:tav tm="0">
                                              <p:val>
                                                <p:strVal val="#ppt_y"/>
                                              </p:val>
                                            </p:tav>
                                            <p:tav tm="100000">
                                              <p:val>
                                                <p:strVal val="#ppt_y"/>
                                              </p:val>
                                            </p:tav>
                                          </p:tavLst>
                                        </p:anim>
                                      </p:childTnLst>
                                    </p:cTn>
                                  </p:par>
                                  <p:par>
                                    <p:cTn id="9" presetID="2" presetClass="entr" presetSubtype="12"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1250" fill="hold"/>
                                            <p:tgtEl>
                                              <p:spTgt spid="16"/>
                                            </p:tgtEl>
                                            <p:attrNameLst>
                                              <p:attrName>ppt_x</p:attrName>
                                            </p:attrNameLst>
                                          </p:cBhvr>
                                          <p:tavLst>
                                            <p:tav tm="0">
                                              <p:val>
                                                <p:strVal val="0-#ppt_w/2"/>
                                              </p:val>
                                            </p:tav>
                                            <p:tav tm="100000">
                                              <p:val>
                                                <p:strVal val="#ppt_x"/>
                                              </p:val>
                                            </p:tav>
                                          </p:tavLst>
                                        </p:anim>
                                        <p:anim calcmode="lin" valueType="num">
                                          <p:cBhvr additive="base">
                                            <p:cTn id="12" dur="1250" fill="hold"/>
                                            <p:tgtEl>
                                              <p:spTgt spid="16"/>
                                            </p:tgtEl>
                                            <p:attrNameLst>
                                              <p:attrName>ppt_y</p:attrName>
                                            </p:attrNameLst>
                                          </p:cBhvr>
                                          <p:tavLst>
                                            <p:tav tm="0">
                                              <p:val>
                                                <p:strVal val="1+#ppt_h/2"/>
                                              </p:val>
                                            </p:tav>
                                            <p:tav tm="100000">
                                              <p:val>
                                                <p:strVal val="#ppt_y"/>
                                              </p:val>
                                            </p:tav>
                                          </p:tavLst>
                                        </p:anim>
                                      </p:childTnLst>
                                    </p:cTn>
                                  </p:par>
                                </p:childTnLst>
                              </p:cTn>
                            </p:par>
                            <p:par>
                              <p:cTn id="13" fill="hold">
                                <p:stCondLst>
                                  <p:cond delay="1250"/>
                                </p:stCondLst>
                                <p:childTnLst>
                                  <p:par>
                                    <p:cTn id="14" presetID="22" presetClass="entr" presetSubtype="1" fill="hold" nodeType="after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wipe(up)">
                                          <p:cBhvr>
                                            <p:cTn id="16"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 xmlns:a16="http://schemas.microsoft.com/office/drawing/2014/main" id="{7B50A984-9019-44FA-B6B2-2455046E8A29}"/>
              </a:ext>
            </a:extLst>
          </p:cNvPr>
          <p:cNvSpPr/>
          <p:nvPr/>
        </p:nvSpPr>
        <p:spPr>
          <a:xfrm>
            <a:off x="3949700" y="0"/>
            <a:ext cx="4292600" cy="6858000"/>
          </a:xfrm>
          <a:prstGeom prst="rect">
            <a:avLst/>
          </a:prstGeom>
          <a:solidFill>
            <a:srgbClr val="991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6" name="矩形 5">
            <a:extLst>
              <a:ext uri="{FF2B5EF4-FFF2-40B4-BE49-F238E27FC236}">
                <a16:creationId xmlns="" xmlns:a16="http://schemas.microsoft.com/office/drawing/2014/main" id="{B492FA93-77B5-41D2-8C0A-309368611680}"/>
              </a:ext>
            </a:extLst>
          </p:cNvPr>
          <p:cNvSpPr/>
          <p:nvPr/>
        </p:nvSpPr>
        <p:spPr>
          <a:xfrm>
            <a:off x="259080" y="321532"/>
            <a:ext cx="11656312" cy="6296598"/>
          </a:xfrm>
          <a:prstGeom prst="rect">
            <a:avLst/>
          </a:prstGeom>
          <a:solidFill>
            <a:schemeClr val="bg1"/>
          </a:solidFill>
          <a:ln>
            <a:noFill/>
          </a:ln>
          <a:effectLst>
            <a:outerShdw blurRad="558800" sx="103000" sy="103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pic>
        <p:nvPicPr>
          <p:cNvPr id="14" name="图片占位符 2">
            <a:extLst>
              <a:ext uri="{FF2B5EF4-FFF2-40B4-BE49-F238E27FC236}">
                <a16:creationId xmlns="" xmlns:a16="http://schemas.microsoft.com/office/drawing/2014/main" id="{8BE6A9C0-F174-42D3-BFF1-AA32EF5B2829}"/>
              </a:ext>
            </a:extLst>
          </p:cNvPr>
          <p:cNvPicPr>
            <a:picLocks noChangeAspect="1"/>
          </p:cNvPicPr>
          <p:nvPr/>
        </p:nvPicPr>
        <p:blipFill>
          <a:blip r:embed="rId3" cstate="print">
            <a:extLst>
              <a:ext uri="{28A0092B-C50C-407E-A947-70E740481C1C}">
                <a14:useLocalDpi xmlns:a14="http://schemas.microsoft.com/office/drawing/2010/main" val="0"/>
              </a:ext>
            </a:extLst>
          </a:blip>
          <a:srcRect t="26250" b="26250"/>
          <a:stretch>
            <a:fillRect/>
          </a:stretch>
        </p:blipFill>
        <p:spPr>
          <a:xfrm>
            <a:off x="276608" y="307172"/>
            <a:ext cx="11638784" cy="3685614"/>
          </a:xfrm>
          <a:prstGeom prst="rect">
            <a:avLst/>
          </a:prstGeom>
        </p:spPr>
      </p:pic>
      <p:sp>
        <p:nvSpPr>
          <p:cNvPr id="15" name="Oval Callout 15">
            <a:extLst>
              <a:ext uri="{FF2B5EF4-FFF2-40B4-BE49-F238E27FC236}">
                <a16:creationId xmlns="" xmlns:a16="http://schemas.microsoft.com/office/drawing/2014/main" id="{1810193C-D205-4A1A-83FD-7FA20354D2D8}"/>
              </a:ext>
            </a:extLst>
          </p:cNvPr>
          <p:cNvSpPr/>
          <p:nvPr/>
        </p:nvSpPr>
        <p:spPr>
          <a:xfrm rot="19800000">
            <a:off x="-1639439" y="-771983"/>
            <a:ext cx="7051971" cy="6021225"/>
          </a:xfrm>
          <a:prstGeom prst="wedgeEllipseCallout">
            <a:avLst/>
          </a:prstGeom>
          <a:solidFill>
            <a:sysClr val="window" lastClr="FFFFFF">
              <a:lumMod val="95000"/>
              <a:alpha val="41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6" name="Rectangle 16">
            <a:extLst>
              <a:ext uri="{FF2B5EF4-FFF2-40B4-BE49-F238E27FC236}">
                <a16:creationId xmlns="" xmlns:a16="http://schemas.microsoft.com/office/drawing/2014/main" id="{711D3321-FAC4-436E-B224-07B9D41B9C81}"/>
              </a:ext>
            </a:extLst>
          </p:cNvPr>
          <p:cNvSpPr/>
          <p:nvPr/>
        </p:nvSpPr>
        <p:spPr>
          <a:xfrm>
            <a:off x="259080" y="307170"/>
            <a:ext cx="11638790" cy="3685616"/>
          </a:xfrm>
          <a:prstGeom prst="rect">
            <a:avLst/>
          </a:prstGeom>
          <a:solidFill>
            <a:srgbClr val="99191E">
              <a:alpha val="86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7" name="Shape 4600">
            <a:extLst>
              <a:ext uri="{FF2B5EF4-FFF2-40B4-BE49-F238E27FC236}">
                <a16:creationId xmlns="" xmlns:a16="http://schemas.microsoft.com/office/drawing/2014/main" id="{7C29741A-0E68-498C-9044-55828E1D5D2E}"/>
              </a:ext>
            </a:extLst>
          </p:cNvPr>
          <p:cNvSpPr/>
          <p:nvPr/>
        </p:nvSpPr>
        <p:spPr>
          <a:xfrm>
            <a:off x="9748051" y="4474309"/>
            <a:ext cx="429511" cy="432107"/>
          </a:xfrm>
          <a:custGeom>
            <a:avLst/>
            <a:gdLst/>
            <a:ahLst/>
            <a:cxnLst/>
            <a:rect l="0" t="0" r="0" b="0"/>
            <a:pathLst>
              <a:path w="120000" h="120000" extrusionOk="0">
                <a:moveTo>
                  <a:pt x="5678" y="44598"/>
                </a:moveTo>
                <a:lnTo>
                  <a:pt x="5678" y="44598"/>
                </a:lnTo>
                <a:cubicBezTo>
                  <a:pt x="41829" y="44598"/>
                  <a:pt x="41829" y="44598"/>
                  <a:pt x="41829" y="44598"/>
                </a:cubicBezTo>
                <a:cubicBezTo>
                  <a:pt x="44668" y="44598"/>
                  <a:pt x="44668" y="44598"/>
                  <a:pt x="44668" y="41763"/>
                </a:cubicBezTo>
                <a:cubicBezTo>
                  <a:pt x="44668" y="39118"/>
                  <a:pt x="44668" y="39118"/>
                  <a:pt x="41829" y="39118"/>
                </a:cubicBezTo>
                <a:cubicBezTo>
                  <a:pt x="14006" y="39118"/>
                  <a:pt x="14006" y="39118"/>
                  <a:pt x="14006" y="39118"/>
                </a:cubicBezTo>
                <a:cubicBezTo>
                  <a:pt x="22334" y="19653"/>
                  <a:pt x="39179" y="8503"/>
                  <a:pt x="61324" y="8503"/>
                </a:cubicBezTo>
                <a:cubicBezTo>
                  <a:pt x="86498" y="8503"/>
                  <a:pt x="108643" y="27968"/>
                  <a:pt x="111482" y="52913"/>
                </a:cubicBezTo>
                <a:cubicBezTo>
                  <a:pt x="119810" y="52913"/>
                  <a:pt x="119810" y="52913"/>
                  <a:pt x="119810" y="52913"/>
                </a:cubicBezTo>
                <a:cubicBezTo>
                  <a:pt x="117160" y="22299"/>
                  <a:pt x="91987" y="0"/>
                  <a:pt x="61324" y="0"/>
                </a:cubicBezTo>
                <a:cubicBezTo>
                  <a:pt x="39179" y="0"/>
                  <a:pt x="19495" y="13984"/>
                  <a:pt x="8328" y="30614"/>
                </a:cubicBezTo>
                <a:cubicBezTo>
                  <a:pt x="8328" y="5669"/>
                  <a:pt x="8328" y="5669"/>
                  <a:pt x="8328" y="5669"/>
                </a:cubicBezTo>
                <a:cubicBezTo>
                  <a:pt x="8328" y="2834"/>
                  <a:pt x="5678" y="0"/>
                  <a:pt x="5678" y="0"/>
                </a:cubicBezTo>
                <a:cubicBezTo>
                  <a:pt x="2839" y="0"/>
                  <a:pt x="0" y="2834"/>
                  <a:pt x="0" y="5669"/>
                </a:cubicBezTo>
                <a:cubicBezTo>
                  <a:pt x="0" y="41763"/>
                  <a:pt x="0" y="41763"/>
                  <a:pt x="0" y="41763"/>
                </a:cubicBezTo>
                <a:cubicBezTo>
                  <a:pt x="0" y="44598"/>
                  <a:pt x="5678" y="44598"/>
                  <a:pt x="5678" y="44598"/>
                </a:cubicBezTo>
                <a:close/>
                <a:moveTo>
                  <a:pt x="117160" y="75212"/>
                </a:moveTo>
                <a:lnTo>
                  <a:pt x="117160" y="75212"/>
                </a:lnTo>
                <a:cubicBezTo>
                  <a:pt x="77981" y="75212"/>
                  <a:pt x="77981" y="75212"/>
                  <a:pt x="77981" y="75212"/>
                </a:cubicBezTo>
                <a:lnTo>
                  <a:pt x="75331" y="78047"/>
                </a:lnTo>
                <a:cubicBezTo>
                  <a:pt x="75331" y="80881"/>
                  <a:pt x="77981" y="83527"/>
                  <a:pt x="77981" y="83527"/>
                </a:cubicBezTo>
                <a:cubicBezTo>
                  <a:pt x="108643" y="83527"/>
                  <a:pt x="108643" y="83527"/>
                  <a:pt x="108643" y="83527"/>
                </a:cubicBezTo>
                <a:cubicBezTo>
                  <a:pt x="100315" y="100157"/>
                  <a:pt x="80820" y="111307"/>
                  <a:pt x="61324" y="111307"/>
                </a:cubicBezTo>
                <a:cubicBezTo>
                  <a:pt x="33501" y="111307"/>
                  <a:pt x="14006" y="92031"/>
                  <a:pt x="8328" y="66897"/>
                </a:cubicBezTo>
                <a:cubicBezTo>
                  <a:pt x="2839" y="66897"/>
                  <a:pt x="2839" y="66897"/>
                  <a:pt x="2839" y="66897"/>
                </a:cubicBezTo>
                <a:cubicBezTo>
                  <a:pt x="5678" y="97511"/>
                  <a:pt x="30662" y="119811"/>
                  <a:pt x="61324" y="119811"/>
                </a:cubicBezTo>
                <a:cubicBezTo>
                  <a:pt x="83659" y="119811"/>
                  <a:pt x="103154" y="108661"/>
                  <a:pt x="111482" y="89196"/>
                </a:cubicBezTo>
                <a:cubicBezTo>
                  <a:pt x="111482" y="116976"/>
                  <a:pt x="111482" y="116976"/>
                  <a:pt x="111482" y="116976"/>
                </a:cubicBezTo>
                <a:cubicBezTo>
                  <a:pt x="111482" y="116976"/>
                  <a:pt x="114321" y="119811"/>
                  <a:pt x="117160" y="119811"/>
                </a:cubicBezTo>
                <a:lnTo>
                  <a:pt x="119810" y="116976"/>
                </a:lnTo>
                <a:cubicBezTo>
                  <a:pt x="119810" y="78047"/>
                  <a:pt x="119810" y="78047"/>
                  <a:pt x="119810" y="78047"/>
                </a:cubicBezTo>
                <a:cubicBezTo>
                  <a:pt x="119810" y="75212"/>
                  <a:pt x="117160" y="75212"/>
                  <a:pt x="117160" y="75212"/>
                </a:cubicBezTo>
                <a:close/>
              </a:path>
            </a:pathLst>
          </a:custGeom>
          <a:solidFill>
            <a:srgbClr val="99191E"/>
          </a:solidFill>
          <a:ln>
            <a:noFill/>
          </a:ln>
        </p:spPr>
        <p:txBody>
          <a:bodyPr lIns="45713" tIns="22850" rIns="45713" bIns="22850" anchor="ctr" anchorCtr="0">
            <a:noAutofit/>
          </a:bodyPr>
          <a:lstStyle/>
          <a:p>
            <a:pPr>
              <a:defRPr/>
            </a:pPr>
            <a:endParaRPr>
              <a:solidFill>
                <a:prstClr val="black"/>
              </a:solidFill>
              <a:ea typeface="Roboto"/>
              <a:cs typeface="Roboto"/>
              <a:sym typeface="Roboto"/>
            </a:endParaRPr>
          </a:p>
        </p:txBody>
      </p:sp>
      <p:sp>
        <p:nvSpPr>
          <p:cNvPr id="28" name="Shape 4676">
            <a:extLst>
              <a:ext uri="{FF2B5EF4-FFF2-40B4-BE49-F238E27FC236}">
                <a16:creationId xmlns="" xmlns:a16="http://schemas.microsoft.com/office/drawing/2014/main" id="{5FB6A7D2-67AC-4F82-A8FB-9DB1DC5E945E}"/>
              </a:ext>
            </a:extLst>
          </p:cNvPr>
          <p:cNvSpPr/>
          <p:nvPr/>
        </p:nvSpPr>
        <p:spPr>
          <a:xfrm>
            <a:off x="5887450" y="4563419"/>
            <a:ext cx="417099" cy="340224"/>
          </a:xfrm>
          <a:custGeom>
            <a:avLst/>
            <a:gdLst/>
            <a:ahLst/>
            <a:cxnLst/>
            <a:rect l="0" t="0" r="0" b="0"/>
            <a:pathLst>
              <a:path w="120000" h="120000" extrusionOk="0">
                <a:moveTo>
                  <a:pt x="116898" y="28023"/>
                </a:moveTo>
                <a:lnTo>
                  <a:pt x="116898" y="28023"/>
                </a:lnTo>
                <a:cubicBezTo>
                  <a:pt x="91308" y="28023"/>
                  <a:pt x="91308" y="28023"/>
                  <a:pt x="91308" y="28023"/>
                </a:cubicBezTo>
                <a:cubicBezTo>
                  <a:pt x="99838" y="6946"/>
                  <a:pt x="99838" y="6946"/>
                  <a:pt x="99838" y="6946"/>
                </a:cubicBezTo>
                <a:cubicBezTo>
                  <a:pt x="108368" y="6946"/>
                  <a:pt x="108368" y="6946"/>
                  <a:pt x="108368" y="6946"/>
                </a:cubicBezTo>
                <a:cubicBezTo>
                  <a:pt x="111276" y="6946"/>
                  <a:pt x="114184" y="6946"/>
                  <a:pt x="114184" y="3353"/>
                </a:cubicBezTo>
                <a:cubicBezTo>
                  <a:pt x="114184" y="0"/>
                  <a:pt x="111276" y="0"/>
                  <a:pt x="108368" y="0"/>
                </a:cubicBezTo>
                <a:cubicBezTo>
                  <a:pt x="94216" y="0"/>
                  <a:pt x="94216" y="0"/>
                  <a:pt x="94216" y="0"/>
                </a:cubicBezTo>
                <a:cubicBezTo>
                  <a:pt x="82778" y="28023"/>
                  <a:pt x="82778" y="28023"/>
                  <a:pt x="82778" y="28023"/>
                </a:cubicBezTo>
                <a:cubicBezTo>
                  <a:pt x="37027" y="28023"/>
                  <a:pt x="37027" y="28023"/>
                  <a:pt x="37027" y="28023"/>
                </a:cubicBezTo>
                <a:cubicBezTo>
                  <a:pt x="25589" y="0"/>
                  <a:pt x="25589" y="0"/>
                  <a:pt x="25589" y="0"/>
                </a:cubicBezTo>
                <a:cubicBezTo>
                  <a:pt x="11437" y="0"/>
                  <a:pt x="11437" y="0"/>
                  <a:pt x="11437" y="0"/>
                </a:cubicBezTo>
                <a:cubicBezTo>
                  <a:pt x="8529" y="0"/>
                  <a:pt x="5621" y="0"/>
                  <a:pt x="5621" y="3353"/>
                </a:cubicBezTo>
                <a:cubicBezTo>
                  <a:pt x="5621" y="6946"/>
                  <a:pt x="8529" y="6946"/>
                  <a:pt x="11437" y="6946"/>
                </a:cubicBezTo>
                <a:cubicBezTo>
                  <a:pt x="19967" y="6946"/>
                  <a:pt x="19967" y="6946"/>
                  <a:pt x="19967" y="6946"/>
                </a:cubicBezTo>
                <a:cubicBezTo>
                  <a:pt x="28497" y="28023"/>
                  <a:pt x="28497" y="28023"/>
                  <a:pt x="28497" y="28023"/>
                </a:cubicBezTo>
                <a:cubicBezTo>
                  <a:pt x="2907" y="28023"/>
                  <a:pt x="2907" y="28023"/>
                  <a:pt x="2907" y="28023"/>
                </a:cubicBezTo>
                <a:cubicBezTo>
                  <a:pt x="0" y="28023"/>
                  <a:pt x="0" y="28023"/>
                  <a:pt x="0" y="31616"/>
                </a:cubicBezTo>
                <a:cubicBezTo>
                  <a:pt x="0" y="35209"/>
                  <a:pt x="0" y="35209"/>
                  <a:pt x="2907" y="35209"/>
                </a:cubicBezTo>
                <a:cubicBezTo>
                  <a:pt x="5621" y="35209"/>
                  <a:pt x="5621" y="35209"/>
                  <a:pt x="5621" y="35209"/>
                </a:cubicBezTo>
                <a:cubicBezTo>
                  <a:pt x="11437" y="102035"/>
                  <a:pt x="11437" y="102035"/>
                  <a:pt x="11437" y="102035"/>
                </a:cubicBezTo>
                <a:cubicBezTo>
                  <a:pt x="11437" y="112814"/>
                  <a:pt x="17059" y="119760"/>
                  <a:pt x="25589" y="119760"/>
                </a:cubicBezTo>
                <a:cubicBezTo>
                  <a:pt x="91308" y="119760"/>
                  <a:pt x="91308" y="119760"/>
                  <a:pt x="91308" y="119760"/>
                </a:cubicBezTo>
                <a:cubicBezTo>
                  <a:pt x="99838" y="119760"/>
                  <a:pt x="105654" y="112814"/>
                  <a:pt x="105654" y="102035"/>
                </a:cubicBezTo>
                <a:cubicBezTo>
                  <a:pt x="114184" y="35209"/>
                  <a:pt x="114184" y="35209"/>
                  <a:pt x="114184" y="35209"/>
                </a:cubicBezTo>
                <a:cubicBezTo>
                  <a:pt x="116898" y="35209"/>
                  <a:pt x="116898" y="35209"/>
                  <a:pt x="116898" y="35209"/>
                </a:cubicBezTo>
                <a:cubicBezTo>
                  <a:pt x="119806" y="35209"/>
                  <a:pt x="119806" y="35209"/>
                  <a:pt x="119806" y="31616"/>
                </a:cubicBezTo>
                <a:cubicBezTo>
                  <a:pt x="119806" y="28023"/>
                  <a:pt x="119806" y="28023"/>
                  <a:pt x="116898" y="28023"/>
                </a:cubicBezTo>
                <a:close/>
                <a:moveTo>
                  <a:pt x="37027" y="112814"/>
                </a:moveTo>
                <a:lnTo>
                  <a:pt x="37027" y="112814"/>
                </a:lnTo>
                <a:cubicBezTo>
                  <a:pt x="25589" y="112814"/>
                  <a:pt x="25589" y="112814"/>
                  <a:pt x="25589" y="112814"/>
                </a:cubicBezTo>
                <a:cubicBezTo>
                  <a:pt x="22875" y="112814"/>
                  <a:pt x="17059" y="105628"/>
                  <a:pt x="17059" y="102035"/>
                </a:cubicBezTo>
                <a:cubicBezTo>
                  <a:pt x="17059" y="91497"/>
                  <a:pt x="17059" y="91497"/>
                  <a:pt x="17059" y="91497"/>
                </a:cubicBezTo>
                <a:cubicBezTo>
                  <a:pt x="37027" y="91497"/>
                  <a:pt x="37027" y="91497"/>
                  <a:pt x="37027" y="91497"/>
                </a:cubicBezTo>
                <a:lnTo>
                  <a:pt x="37027" y="112814"/>
                </a:lnTo>
                <a:close/>
                <a:moveTo>
                  <a:pt x="37027" y="84550"/>
                </a:moveTo>
                <a:lnTo>
                  <a:pt x="37027" y="84550"/>
                </a:lnTo>
                <a:cubicBezTo>
                  <a:pt x="17059" y="84550"/>
                  <a:pt x="17059" y="84550"/>
                  <a:pt x="17059" y="84550"/>
                </a:cubicBezTo>
                <a:cubicBezTo>
                  <a:pt x="17059" y="63233"/>
                  <a:pt x="17059" y="63233"/>
                  <a:pt x="17059" y="63233"/>
                </a:cubicBezTo>
                <a:cubicBezTo>
                  <a:pt x="37027" y="63233"/>
                  <a:pt x="37027" y="63233"/>
                  <a:pt x="37027" y="63233"/>
                </a:cubicBezTo>
                <a:lnTo>
                  <a:pt x="37027" y="84550"/>
                </a:lnTo>
                <a:close/>
                <a:moveTo>
                  <a:pt x="37027" y="56287"/>
                </a:moveTo>
                <a:lnTo>
                  <a:pt x="37027" y="56287"/>
                </a:lnTo>
                <a:cubicBezTo>
                  <a:pt x="14151" y="56287"/>
                  <a:pt x="14151" y="56287"/>
                  <a:pt x="14151" y="56287"/>
                </a:cubicBezTo>
                <a:cubicBezTo>
                  <a:pt x="14151" y="35209"/>
                  <a:pt x="14151" y="35209"/>
                  <a:pt x="14151" y="35209"/>
                </a:cubicBezTo>
                <a:cubicBezTo>
                  <a:pt x="37027" y="35209"/>
                  <a:pt x="37027" y="35209"/>
                  <a:pt x="37027" y="35209"/>
                </a:cubicBezTo>
                <a:lnTo>
                  <a:pt x="37027" y="56287"/>
                </a:lnTo>
                <a:close/>
                <a:moveTo>
                  <a:pt x="74248" y="112814"/>
                </a:moveTo>
                <a:lnTo>
                  <a:pt x="74248" y="112814"/>
                </a:lnTo>
                <a:cubicBezTo>
                  <a:pt x="45751" y="112814"/>
                  <a:pt x="45751" y="112814"/>
                  <a:pt x="45751" y="112814"/>
                </a:cubicBezTo>
                <a:cubicBezTo>
                  <a:pt x="45751" y="91497"/>
                  <a:pt x="45751" y="91497"/>
                  <a:pt x="45751" y="91497"/>
                </a:cubicBezTo>
                <a:cubicBezTo>
                  <a:pt x="74248" y="91497"/>
                  <a:pt x="74248" y="91497"/>
                  <a:pt x="74248" y="91497"/>
                </a:cubicBezTo>
                <a:lnTo>
                  <a:pt x="74248" y="112814"/>
                </a:lnTo>
                <a:close/>
                <a:moveTo>
                  <a:pt x="74248" y="84550"/>
                </a:moveTo>
                <a:lnTo>
                  <a:pt x="74248" y="84550"/>
                </a:lnTo>
                <a:cubicBezTo>
                  <a:pt x="45751" y="84550"/>
                  <a:pt x="45751" y="84550"/>
                  <a:pt x="45751" y="84550"/>
                </a:cubicBezTo>
                <a:cubicBezTo>
                  <a:pt x="45751" y="63233"/>
                  <a:pt x="45751" y="63233"/>
                  <a:pt x="45751" y="63233"/>
                </a:cubicBezTo>
                <a:cubicBezTo>
                  <a:pt x="74248" y="63233"/>
                  <a:pt x="74248" y="63233"/>
                  <a:pt x="74248" y="63233"/>
                </a:cubicBezTo>
                <a:lnTo>
                  <a:pt x="74248" y="84550"/>
                </a:lnTo>
                <a:close/>
                <a:moveTo>
                  <a:pt x="74248" y="56287"/>
                </a:moveTo>
                <a:lnTo>
                  <a:pt x="74248" y="56287"/>
                </a:lnTo>
                <a:cubicBezTo>
                  <a:pt x="45751" y="56287"/>
                  <a:pt x="45751" y="56287"/>
                  <a:pt x="45751" y="56287"/>
                </a:cubicBezTo>
                <a:cubicBezTo>
                  <a:pt x="45751" y="35209"/>
                  <a:pt x="45751" y="35209"/>
                  <a:pt x="45751" y="35209"/>
                </a:cubicBezTo>
                <a:cubicBezTo>
                  <a:pt x="74248" y="35209"/>
                  <a:pt x="74248" y="35209"/>
                  <a:pt x="74248" y="35209"/>
                </a:cubicBezTo>
                <a:lnTo>
                  <a:pt x="74248" y="56287"/>
                </a:lnTo>
                <a:close/>
                <a:moveTo>
                  <a:pt x="96930" y="102035"/>
                </a:moveTo>
                <a:lnTo>
                  <a:pt x="96930" y="102035"/>
                </a:lnTo>
                <a:cubicBezTo>
                  <a:pt x="96930" y="105628"/>
                  <a:pt x="94216" y="112814"/>
                  <a:pt x="91308" y="112814"/>
                </a:cubicBezTo>
                <a:cubicBezTo>
                  <a:pt x="82778" y="112814"/>
                  <a:pt x="82778" y="112814"/>
                  <a:pt x="82778" y="112814"/>
                </a:cubicBezTo>
                <a:cubicBezTo>
                  <a:pt x="82778" y="91497"/>
                  <a:pt x="82778" y="91497"/>
                  <a:pt x="82778" y="91497"/>
                </a:cubicBezTo>
                <a:cubicBezTo>
                  <a:pt x="99838" y="91497"/>
                  <a:pt x="99838" y="91497"/>
                  <a:pt x="99838" y="91497"/>
                </a:cubicBezTo>
                <a:lnTo>
                  <a:pt x="96930" y="102035"/>
                </a:lnTo>
                <a:close/>
                <a:moveTo>
                  <a:pt x="99838" y="84550"/>
                </a:moveTo>
                <a:lnTo>
                  <a:pt x="99838" y="84550"/>
                </a:lnTo>
                <a:cubicBezTo>
                  <a:pt x="82778" y="84550"/>
                  <a:pt x="82778" y="84550"/>
                  <a:pt x="82778" y="84550"/>
                </a:cubicBezTo>
                <a:cubicBezTo>
                  <a:pt x="82778" y="63233"/>
                  <a:pt x="82778" y="63233"/>
                  <a:pt x="82778" y="63233"/>
                </a:cubicBezTo>
                <a:cubicBezTo>
                  <a:pt x="102746" y="63233"/>
                  <a:pt x="102746" y="63233"/>
                  <a:pt x="102746" y="63233"/>
                </a:cubicBezTo>
                <a:lnTo>
                  <a:pt x="99838" y="84550"/>
                </a:lnTo>
                <a:close/>
                <a:moveTo>
                  <a:pt x="102746" y="56287"/>
                </a:moveTo>
                <a:lnTo>
                  <a:pt x="102746" y="56287"/>
                </a:lnTo>
                <a:cubicBezTo>
                  <a:pt x="82778" y="56287"/>
                  <a:pt x="82778" y="56287"/>
                  <a:pt x="82778" y="56287"/>
                </a:cubicBezTo>
                <a:cubicBezTo>
                  <a:pt x="82778" y="35209"/>
                  <a:pt x="82778" y="35209"/>
                  <a:pt x="82778" y="35209"/>
                </a:cubicBezTo>
                <a:cubicBezTo>
                  <a:pt x="105654" y="35209"/>
                  <a:pt x="105654" y="35209"/>
                  <a:pt x="105654" y="35209"/>
                </a:cubicBezTo>
                <a:lnTo>
                  <a:pt x="102746" y="56287"/>
                </a:lnTo>
                <a:close/>
              </a:path>
            </a:pathLst>
          </a:custGeom>
          <a:solidFill>
            <a:srgbClr val="99191E"/>
          </a:solidFill>
          <a:ln>
            <a:noFill/>
          </a:ln>
        </p:spPr>
        <p:txBody>
          <a:bodyPr lIns="45713" tIns="22850" rIns="45713" bIns="22850" anchor="ctr" anchorCtr="0">
            <a:noAutofit/>
          </a:bodyPr>
          <a:lstStyle/>
          <a:p>
            <a:pPr>
              <a:defRPr/>
            </a:pPr>
            <a:endParaRPr>
              <a:solidFill>
                <a:prstClr val="black"/>
              </a:solidFill>
              <a:ea typeface="Roboto"/>
              <a:cs typeface="Roboto"/>
              <a:sym typeface="Roboto"/>
            </a:endParaRPr>
          </a:p>
        </p:txBody>
      </p:sp>
      <p:sp>
        <p:nvSpPr>
          <p:cNvPr id="29" name="Shape 4690">
            <a:extLst>
              <a:ext uri="{FF2B5EF4-FFF2-40B4-BE49-F238E27FC236}">
                <a16:creationId xmlns="" xmlns:a16="http://schemas.microsoft.com/office/drawing/2014/main" id="{0B7EE238-F674-4C53-9307-7BC4D28E1E40}"/>
              </a:ext>
            </a:extLst>
          </p:cNvPr>
          <p:cNvSpPr/>
          <p:nvPr/>
        </p:nvSpPr>
        <p:spPr>
          <a:xfrm>
            <a:off x="2014437" y="4474019"/>
            <a:ext cx="429511" cy="429624"/>
          </a:xfrm>
          <a:custGeom>
            <a:avLst/>
            <a:gdLst/>
            <a:ahLst/>
            <a:cxnLst/>
            <a:rect l="0" t="0" r="0" b="0"/>
            <a:pathLst>
              <a:path w="120000" h="120000" extrusionOk="0">
                <a:moveTo>
                  <a:pt x="61324" y="0"/>
                </a:moveTo>
                <a:lnTo>
                  <a:pt x="61324" y="0"/>
                </a:lnTo>
                <a:cubicBezTo>
                  <a:pt x="28012" y="0"/>
                  <a:pt x="0" y="27823"/>
                  <a:pt x="0" y="61324"/>
                </a:cubicBezTo>
                <a:cubicBezTo>
                  <a:pt x="0" y="91987"/>
                  <a:pt x="28012" y="119810"/>
                  <a:pt x="61324" y="119810"/>
                </a:cubicBezTo>
                <a:cubicBezTo>
                  <a:pt x="91987" y="119810"/>
                  <a:pt x="119810" y="91987"/>
                  <a:pt x="119810" y="61324"/>
                </a:cubicBezTo>
                <a:cubicBezTo>
                  <a:pt x="119810" y="27823"/>
                  <a:pt x="91987" y="0"/>
                  <a:pt x="61324" y="0"/>
                </a:cubicBezTo>
                <a:close/>
                <a:moveTo>
                  <a:pt x="103154" y="30662"/>
                </a:moveTo>
                <a:lnTo>
                  <a:pt x="103154" y="30662"/>
                </a:lnTo>
                <a:cubicBezTo>
                  <a:pt x="108643" y="38990"/>
                  <a:pt x="111482" y="47507"/>
                  <a:pt x="111482" y="55646"/>
                </a:cubicBezTo>
                <a:cubicBezTo>
                  <a:pt x="83659" y="55646"/>
                  <a:pt x="83659" y="55646"/>
                  <a:pt x="83659" y="55646"/>
                </a:cubicBezTo>
                <a:cubicBezTo>
                  <a:pt x="83659" y="50157"/>
                  <a:pt x="80820" y="41829"/>
                  <a:pt x="80820" y="36340"/>
                </a:cubicBezTo>
                <a:cubicBezTo>
                  <a:pt x="89148" y="36340"/>
                  <a:pt x="97665" y="33501"/>
                  <a:pt x="103154" y="30662"/>
                </a:cubicBezTo>
                <a:close/>
                <a:moveTo>
                  <a:pt x="97665" y="25173"/>
                </a:moveTo>
                <a:lnTo>
                  <a:pt x="97665" y="25173"/>
                </a:lnTo>
                <a:cubicBezTo>
                  <a:pt x="91987" y="27823"/>
                  <a:pt x="86498" y="27823"/>
                  <a:pt x="77981" y="27823"/>
                </a:cubicBezTo>
                <a:cubicBezTo>
                  <a:pt x="77981" y="22334"/>
                  <a:pt x="75331" y="16845"/>
                  <a:pt x="72492" y="11167"/>
                </a:cubicBezTo>
                <a:cubicBezTo>
                  <a:pt x="83659" y="11167"/>
                  <a:pt x="91987" y="16845"/>
                  <a:pt x="97665" y="25173"/>
                </a:cubicBezTo>
                <a:close/>
                <a:moveTo>
                  <a:pt x="44668" y="55646"/>
                </a:moveTo>
                <a:lnTo>
                  <a:pt x="44668" y="55646"/>
                </a:lnTo>
                <a:cubicBezTo>
                  <a:pt x="44668" y="50157"/>
                  <a:pt x="47507" y="44668"/>
                  <a:pt x="47507" y="36340"/>
                </a:cubicBezTo>
                <a:cubicBezTo>
                  <a:pt x="52996" y="38990"/>
                  <a:pt x="55835" y="38990"/>
                  <a:pt x="61324" y="38990"/>
                </a:cubicBezTo>
                <a:cubicBezTo>
                  <a:pt x="64164" y="38990"/>
                  <a:pt x="69842" y="38990"/>
                  <a:pt x="72492" y="36340"/>
                </a:cubicBezTo>
                <a:cubicBezTo>
                  <a:pt x="75331" y="44668"/>
                  <a:pt x="75331" y="50157"/>
                  <a:pt x="75331" y="55646"/>
                </a:cubicBezTo>
                <a:lnTo>
                  <a:pt x="44668" y="55646"/>
                </a:lnTo>
                <a:close/>
                <a:moveTo>
                  <a:pt x="75331" y="64164"/>
                </a:moveTo>
                <a:lnTo>
                  <a:pt x="75331" y="64164"/>
                </a:lnTo>
                <a:cubicBezTo>
                  <a:pt x="75331" y="69652"/>
                  <a:pt x="75331" y="77981"/>
                  <a:pt x="72492" y="83659"/>
                </a:cubicBezTo>
                <a:cubicBezTo>
                  <a:pt x="69842" y="83659"/>
                  <a:pt x="64164" y="83659"/>
                  <a:pt x="61324" y="83659"/>
                </a:cubicBezTo>
                <a:cubicBezTo>
                  <a:pt x="55835" y="83659"/>
                  <a:pt x="52996" y="83659"/>
                  <a:pt x="47507" y="83659"/>
                </a:cubicBezTo>
                <a:cubicBezTo>
                  <a:pt x="47507" y="77981"/>
                  <a:pt x="44668" y="69652"/>
                  <a:pt x="44668" y="64164"/>
                </a:cubicBezTo>
                <a:lnTo>
                  <a:pt x="75331" y="64164"/>
                </a:lnTo>
                <a:close/>
                <a:moveTo>
                  <a:pt x="55835" y="8328"/>
                </a:moveTo>
                <a:lnTo>
                  <a:pt x="55835" y="8328"/>
                </a:lnTo>
                <a:cubicBezTo>
                  <a:pt x="58675" y="8328"/>
                  <a:pt x="58675" y="8328"/>
                  <a:pt x="61324" y="8328"/>
                </a:cubicBezTo>
                <a:lnTo>
                  <a:pt x="64164" y="8328"/>
                </a:lnTo>
                <a:cubicBezTo>
                  <a:pt x="67003" y="14006"/>
                  <a:pt x="69842" y="22334"/>
                  <a:pt x="72492" y="30662"/>
                </a:cubicBezTo>
                <a:cubicBezTo>
                  <a:pt x="67003" y="30662"/>
                  <a:pt x="64164" y="30662"/>
                  <a:pt x="61324" y="30662"/>
                </a:cubicBezTo>
                <a:cubicBezTo>
                  <a:pt x="55835" y="30662"/>
                  <a:pt x="52996" y="30662"/>
                  <a:pt x="50157" y="30662"/>
                </a:cubicBezTo>
                <a:cubicBezTo>
                  <a:pt x="50157" y="22334"/>
                  <a:pt x="52996" y="14006"/>
                  <a:pt x="55835" y="8328"/>
                </a:cubicBezTo>
                <a:close/>
                <a:moveTo>
                  <a:pt x="47507" y="11167"/>
                </a:moveTo>
                <a:lnTo>
                  <a:pt x="47507" y="11167"/>
                </a:lnTo>
                <a:cubicBezTo>
                  <a:pt x="44668" y="16845"/>
                  <a:pt x="41829" y="22334"/>
                  <a:pt x="41829" y="27823"/>
                </a:cubicBezTo>
                <a:cubicBezTo>
                  <a:pt x="36340" y="27823"/>
                  <a:pt x="28012" y="27823"/>
                  <a:pt x="22334" y="25173"/>
                </a:cubicBezTo>
                <a:cubicBezTo>
                  <a:pt x="28012" y="16845"/>
                  <a:pt x="39179" y="11167"/>
                  <a:pt x="47507" y="11167"/>
                </a:cubicBezTo>
                <a:close/>
                <a:moveTo>
                  <a:pt x="16845" y="30662"/>
                </a:moveTo>
                <a:lnTo>
                  <a:pt x="16845" y="30662"/>
                </a:lnTo>
                <a:cubicBezTo>
                  <a:pt x="25173" y="33501"/>
                  <a:pt x="33501" y="36340"/>
                  <a:pt x="39179" y="36340"/>
                </a:cubicBezTo>
                <a:cubicBezTo>
                  <a:pt x="39179" y="41829"/>
                  <a:pt x="39179" y="50157"/>
                  <a:pt x="39179" y="55646"/>
                </a:cubicBezTo>
                <a:cubicBezTo>
                  <a:pt x="8328" y="55646"/>
                  <a:pt x="8328" y="55646"/>
                  <a:pt x="8328" y="55646"/>
                </a:cubicBezTo>
                <a:cubicBezTo>
                  <a:pt x="8328" y="47507"/>
                  <a:pt x="11167" y="38990"/>
                  <a:pt x="16845" y="30662"/>
                </a:cubicBezTo>
                <a:close/>
                <a:moveTo>
                  <a:pt x="16845" y="89148"/>
                </a:moveTo>
                <a:lnTo>
                  <a:pt x="16845" y="89148"/>
                </a:lnTo>
                <a:cubicBezTo>
                  <a:pt x="11167" y="80820"/>
                  <a:pt x="8328" y="72492"/>
                  <a:pt x="8328" y="64164"/>
                </a:cubicBezTo>
                <a:cubicBezTo>
                  <a:pt x="39179" y="64164"/>
                  <a:pt x="39179" y="64164"/>
                  <a:pt x="39179" y="64164"/>
                </a:cubicBezTo>
                <a:cubicBezTo>
                  <a:pt x="39179" y="69652"/>
                  <a:pt x="39179" y="77981"/>
                  <a:pt x="39179" y="83659"/>
                </a:cubicBezTo>
                <a:cubicBezTo>
                  <a:pt x="33501" y="86498"/>
                  <a:pt x="25173" y="86498"/>
                  <a:pt x="16845" y="89148"/>
                </a:cubicBezTo>
                <a:close/>
                <a:moveTo>
                  <a:pt x="22334" y="94826"/>
                </a:moveTo>
                <a:lnTo>
                  <a:pt x="22334" y="94826"/>
                </a:lnTo>
                <a:cubicBezTo>
                  <a:pt x="28012" y="94826"/>
                  <a:pt x="36340" y="91987"/>
                  <a:pt x="41829" y="91987"/>
                </a:cubicBezTo>
                <a:cubicBezTo>
                  <a:pt x="41829" y="97476"/>
                  <a:pt x="44668" y="105993"/>
                  <a:pt x="47507" y="111482"/>
                </a:cubicBezTo>
                <a:cubicBezTo>
                  <a:pt x="39179" y="108643"/>
                  <a:pt x="28012" y="103154"/>
                  <a:pt x="22334" y="94826"/>
                </a:cubicBezTo>
                <a:close/>
                <a:moveTo>
                  <a:pt x="64164" y="111482"/>
                </a:moveTo>
                <a:lnTo>
                  <a:pt x="64164" y="111482"/>
                </a:lnTo>
                <a:lnTo>
                  <a:pt x="61324" y="111482"/>
                </a:lnTo>
                <a:cubicBezTo>
                  <a:pt x="58675" y="111482"/>
                  <a:pt x="58675" y="111482"/>
                  <a:pt x="55835" y="111482"/>
                </a:cubicBezTo>
                <a:cubicBezTo>
                  <a:pt x="52996" y="105993"/>
                  <a:pt x="50157" y="97476"/>
                  <a:pt x="50157" y="89148"/>
                </a:cubicBezTo>
                <a:cubicBezTo>
                  <a:pt x="52996" y="89148"/>
                  <a:pt x="55835" y="89148"/>
                  <a:pt x="61324" y="89148"/>
                </a:cubicBezTo>
                <a:cubicBezTo>
                  <a:pt x="64164" y="89148"/>
                  <a:pt x="67003" y="89148"/>
                  <a:pt x="72492" y="89148"/>
                </a:cubicBezTo>
                <a:cubicBezTo>
                  <a:pt x="69842" y="97476"/>
                  <a:pt x="67003" y="105993"/>
                  <a:pt x="64164" y="111482"/>
                </a:cubicBezTo>
                <a:close/>
                <a:moveTo>
                  <a:pt x="72492" y="111482"/>
                </a:moveTo>
                <a:lnTo>
                  <a:pt x="72492" y="111482"/>
                </a:lnTo>
                <a:cubicBezTo>
                  <a:pt x="75331" y="105993"/>
                  <a:pt x="77981" y="97476"/>
                  <a:pt x="77981" y="91987"/>
                </a:cubicBezTo>
                <a:cubicBezTo>
                  <a:pt x="86498" y="91987"/>
                  <a:pt x="91987" y="94826"/>
                  <a:pt x="97665" y="94826"/>
                </a:cubicBezTo>
                <a:cubicBezTo>
                  <a:pt x="91987" y="103154"/>
                  <a:pt x="83659" y="108643"/>
                  <a:pt x="72492" y="111482"/>
                </a:cubicBezTo>
                <a:close/>
                <a:moveTo>
                  <a:pt x="103154" y="89148"/>
                </a:moveTo>
                <a:lnTo>
                  <a:pt x="103154" y="89148"/>
                </a:lnTo>
                <a:cubicBezTo>
                  <a:pt x="97665" y="86498"/>
                  <a:pt x="89148" y="86498"/>
                  <a:pt x="80820" y="83659"/>
                </a:cubicBezTo>
                <a:cubicBezTo>
                  <a:pt x="80820" y="77981"/>
                  <a:pt x="83659" y="69652"/>
                  <a:pt x="83659" y="64164"/>
                </a:cubicBezTo>
                <a:cubicBezTo>
                  <a:pt x="111482" y="64164"/>
                  <a:pt x="111482" y="64164"/>
                  <a:pt x="111482" y="64164"/>
                </a:cubicBezTo>
                <a:cubicBezTo>
                  <a:pt x="111482" y="72492"/>
                  <a:pt x="108643" y="80820"/>
                  <a:pt x="103154" y="89148"/>
                </a:cubicBezTo>
                <a:close/>
              </a:path>
            </a:pathLst>
          </a:custGeom>
          <a:solidFill>
            <a:srgbClr val="99191E"/>
          </a:solidFill>
          <a:ln>
            <a:noFill/>
          </a:ln>
        </p:spPr>
        <p:txBody>
          <a:bodyPr lIns="45713" tIns="22850" rIns="45713" bIns="22850" anchor="ctr" anchorCtr="0">
            <a:noAutofit/>
          </a:bodyPr>
          <a:lstStyle/>
          <a:p>
            <a:pPr>
              <a:defRPr/>
            </a:pPr>
            <a:endParaRPr>
              <a:solidFill>
                <a:prstClr val="black"/>
              </a:solidFill>
              <a:ea typeface="Roboto"/>
              <a:cs typeface="Roboto"/>
              <a:sym typeface="Roboto"/>
            </a:endParaRPr>
          </a:p>
        </p:txBody>
      </p:sp>
      <p:sp>
        <p:nvSpPr>
          <p:cNvPr id="30" name="Rectangle 7">
            <a:extLst>
              <a:ext uri="{FF2B5EF4-FFF2-40B4-BE49-F238E27FC236}">
                <a16:creationId xmlns="" xmlns:a16="http://schemas.microsoft.com/office/drawing/2014/main" id="{5FF3D907-16C5-433F-9445-3DA6B456E1EC}"/>
              </a:ext>
            </a:extLst>
          </p:cNvPr>
          <p:cNvSpPr/>
          <p:nvPr/>
        </p:nvSpPr>
        <p:spPr>
          <a:xfrm>
            <a:off x="4759323" y="5399615"/>
            <a:ext cx="2673351" cy="750205"/>
          </a:xfrm>
          <a:prstGeom prst="rect">
            <a:avLst/>
          </a:prstGeom>
        </p:spPr>
        <p:txBody>
          <a:bodyPr wrap="square">
            <a:spAutoFit/>
          </a:bodyPr>
          <a:lstStyle/>
          <a:p>
            <a:pPr algn="ctr">
              <a:lnSpc>
                <a:spcPct val="150000"/>
              </a:lnSpc>
              <a:defRPr/>
            </a:pPr>
            <a:r>
              <a:rPr lang="id-ID" sz="1050" dirty="0">
                <a:solidFill>
                  <a:prstClr val="black">
                    <a:lumMod val="65000"/>
                    <a:lumOff val="35000"/>
                  </a:prstClr>
                </a:solidFill>
                <a:ea typeface="Lato" panose="020F0502020204030203" pitchFamily="34" charset="0"/>
                <a:cs typeface="Lato" panose="020F0502020204030203" pitchFamily="34" charset="0"/>
              </a:rPr>
              <a:t>Lorem ipsum dolor sit amet,</a:t>
            </a:r>
            <a:r>
              <a:rPr lang="id-ID" sz="900" dirty="0">
                <a:solidFill>
                  <a:prstClr val="black">
                    <a:lumMod val="65000"/>
                    <a:lumOff val="35000"/>
                  </a:prstClr>
                </a:solidFill>
                <a:ea typeface="Lato" panose="020F0502020204030203" pitchFamily="34" charset="0"/>
                <a:cs typeface="Lato" panose="020F0502020204030203" pitchFamily="34" charset="0"/>
              </a:rPr>
              <a:t> lacus nulla ac netus nibh aliquet, porttitor ligula justo libero vivamus porttitor dolor, conubia mollit. Sapien na</a:t>
            </a:r>
          </a:p>
        </p:txBody>
      </p:sp>
      <p:sp>
        <p:nvSpPr>
          <p:cNvPr id="31" name="Rectangle 8">
            <a:extLst>
              <a:ext uri="{FF2B5EF4-FFF2-40B4-BE49-F238E27FC236}">
                <a16:creationId xmlns="" xmlns:a16="http://schemas.microsoft.com/office/drawing/2014/main" id="{9E79CC24-DDBD-440D-B6C8-EA4BD9155D76}"/>
              </a:ext>
            </a:extLst>
          </p:cNvPr>
          <p:cNvSpPr/>
          <p:nvPr/>
        </p:nvSpPr>
        <p:spPr>
          <a:xfrm>
            <a:off x="8798758" y="5399615"/>
            <a:ext cx="2328095" cy="515206"/>
          </a:xfrm>
          <a:prstGeom prst="rect">
            <a:avLst/>
          </a:prstGeom>
        </p:spPr>
        <p:txBody>
          <a:bodyPr wrap="square">
            <a:spAutoFit/>
          </a:bodyPr>
          <a:lstStyle/>
          <a:p>
            <a:pPr algn="ctr">
              <a:lnSpc>
                <a:spcPct val="150000"/>
              </a:lnSpc>
              <a:defRPr/>
            </a:pPr>
            <a:r>
              <a:rPr lang="id-ID" sz="1050" dirty="0">
                <a:solidFill>
                  <a:prstClr val="black">
                    <a:lumMod val="65000"/>
                    <a:lumOff val="35000"/>
                  </a:prstClr>
                </a:solidFill>
                <a:ea typeface="Lato" panose="020F0502020204030203" pitchFamily="34" charset="0"/>
                <a:cs typeface="Lato" panose="020F0502020204030203" pitchFamily="34" charset="0"/>
              </a:rPr>
              <a:t>Lorem ipsum dolor sit amet,</a:t>
            </a:r>
            <a:r>
              <a:rPr lang="id-ID" sz="900" dirty="0">
                <a:solidFill>
                  <a:prstClr val="black">
                    <a:lumMod val="65000"/>
                    <a:lumOff val="35000"/>
                  </a:prstClr>
                </a:solidFill>
                <a:ea typeface="Lato" panose="020F0502020204030203" pitchFamily="34" charset="0"/>
                <a:cs typeface="Lato" panose="020F0502020204030203" pitchFamily="34" charset="0"/>
              </a:rPr>
              <a:t> lacus nulla ac netus nibh aliquet, porttitor ligula justo libero vivamus</a:t>
            </a:r>
          </a:p>
        </p:txBody>
      </p:sp>
      <p:sp>
        <p:nvSpPr>
          <p:cNvPr id="32" name="Rectangle 9">
            <a:extLst>
              <a:ext uri="{FF2B5EF4-FFF2-40B4-BE49-F238E27FC236}">
                <a16:creationId xmlns="" xmlns:a16="http://schemas.microsoft.com/office/drawing/2014/main" id="{08742809-6109-4C61-881B-C642620763B4}"/>
              </a:ext>
            </a:extLst>
          </p:cNvPr>
          <p:cNvSpPr/>
          <p:nvPr/>
        </p:nvSpPr>
        <p:spPr>
          <a:xfrm>
            <a:off x="930323" y="5399615"/>
            <a:ext cx="2597738" cy="515206"/>
          </a:xfrm>
          <a:prstGeom prst="rect">
            <a:avLst/>
          </a:prstGeom>
        </p:spPr>
        <p:txBody>
          <a:bodyPr wrap="square">
            <a:spAutoFit/>
          </a:bodyPr>
          <a:lstStyle/>
          <a:p>
            <a:pPr algn="ctr">
              <a:lnSpc>
                <a:spcPct val="150000"/>
              </a:lnSpc>
              <a:defRPr/>
            </a:pPr>
            <a:r>
              <a:rPr lang="id-ID" sz="1050" dirty="0">
                <a:solidFill>
                  <a:prstClr val="black">
                    <a:lumMod val="65000"/>
                    <a:lumOff val="35000"/>
                  </a:prstClr>
                </a:solidFill>
                <a:ea typeface="Lato" panose="020F0502020204030203" pitchFamily="34" charset="0"/>
                <a:cs typeface="Lato" panose="020F0502020204030203" pitchFamily="34" charset="0"/>
              </a:rPr>
              <a:t>Lorem ipsum dolor sit amet,</a:t>
            </a:r>
            <a:r>
              <a:rPr lang="id-ID" sz="900" dirty="0">
                <a:solidFill>
                  <a:prstClr val="black">
                    <a:lumMod val="65000"/>
                    <a:lumOff val="35000"/>
                  </a:prstClr>
                </a:solidFill>
                <a:ea typeface="Lato" panose="020F0502020204030203" pitchFamily="34" charset="0"/>
                <a:cs typeface="Lato" panose="020F0502020204030203" pitchFamily="34" charset="0"/>
              </a:rPr>
              <a:t> lacus nulla ac netus nibh aliquet, porttitor ligula justo libero vivamus</a:t>
            </a:r>
          </a:p>
        </p:txBody>
      </p:sp>
      <p:sp>
        <p:nvSpPr>
          <p:cNvPr id="33" name="Rectangle 10">
            <a:extLst>
              <a:ext uri="{FF2B5EF4-FFF2-40B4-BE49-F238E27FC236}">
                <a16:creationId xmlns="" xmlns:a16="http://schemas.microsoft.com/office/drawing/2014/main" id="{A80D7BD2-7B70-4F05-9915-DEAD3CA767CC}"/>
              </a:ext>
            </a:extLst>
          </p:cNvPr>
          <p:cNvSpPr/>
          <p:nvPr/>
        </p:nvSpPr>
        <p:spPr>
          <a:xfrm>
            <a:off x="5306806" y="5093900"/>
            <a:ext cx="1578383" cy="276999"/>
          </a:xfrm>
          <a:prstGeom prst="rect">
            <a:avLst/>
          </a:prstGeom>
        </p:spPr>
        <p:txBody>
          <a:bodyPr wrap="square">
            <a:spAutoFit/>
          </a:bodyPr>
          <a:lstStyle/>
          <a:p>
            <a:pPr algn="ctr">
              <a:defRPr/>
            </a:pPr>
            <a:r>
              <a:rPr lang="zh-CN" altLang="en-US" sz="1200" b="1" dirty="0">
                <a:solidFill>
                  <a:srgbClr val="99191E"/>
                </a:solidFill>
                <a:ea typeface="Lato" panose="020F0502020204030203" pitchFamily="34" charset="0"/>
                <a:cs typeface="Lato" panose="020F0502020204030203" pitchFamily="34" charset="0"/>
              </a:rPr>
              <a:t>主题</a:t>
            </a:r>
            <a:endParaRPr lang="id-ID" altLang="zh-CN" sz="1200" b="1" dirty="0">
              <a:solidFill>
                <a:srgbClr val="99191E"/>
              </a:solidFill>
              <a:ea typeface="Lato" panose="020F0502020204030203" pitchFamily="34" charset="0"/>
              <a:cs typeface="Lato" panose="020F0502020204030203" pitchFamily="34" charset="0"/>
            </a:endParaRPr>
          </a:p>
        </p:txBody>
      </p:sp>
      <p:sp>
        <p:nvSpPr>
          <p:cNvPr id="34" name="Rectangle 11">
            <a:extLst>
              <a:ext uri="{FF2B5EF4-FFF2-40B4-BE49-F238E27FC236}">
                <a16:creationId xmlns="" xmlns:a16="http://schemas.microsoft.com/office/drawing/2014/main" id="{3E43DC2D-E4B5-4847-BF87-DCEA46CA4CD2}"/>
              </a:ext>
            </a:extLst>
          </p:cNvPr>
          <p:cNvSpPr/>
          <p:nvPr/>
        </p:nvSpPr>
        <p:spPr>
          <a:xfrm>
            <a:off x="1582874" y="5093900"/>
            <a:ext cx="1292633" cy="276999"/>
          </a:xfrm>
          <a:prstGeom prst="rect">
            <a:avLst/>
          </a:prstGeom>
        </p:spPr>
        <p:txBody>
          <a:bodyPr wrap="square">
            <a:spAutoFit/>
          </a:bodyPr>
          <a:lstStyle/>
          <a:p>
            <a:pPr algn="ctr">
              <a:defRPr/>
            </a:pPr>
            <a:r>
              <a:rPr lang="zh-CN" altLang="en-US" sz="1200" b="1" dirty="0">
                <a:solidFill>
                  <a:srgbClr val="99191E"/>
                </a:solidFill>
                <a:ea typeface="Lato" panose="020F0502020204030203" pitchFamily="34" charset="0"/>
                <a:cs typeface="Lato" panose="020F0502020204030203" pitchFamily="34" charset="0"/>
              </a:rPr>
              <a:t>主题</a:t>
            </a:r>
            <a:endParaRPr lang="id-ID" sz="1200" b="1" dirty="0">
              <a:solidFill>
                <a:srgbClr val="99191E"/>
              </a:solidFill>
              <a:ea typeface="Lato" panose="020F0502020204030203" pitchFamily="34" charset="0"/>
              <a:cs typeface="Lato" panose="020F0502020204030203" pitchFamily="34" charset="0"/>
            </a:endParaRPr>
          </a:p>
        </p:txBody>
      </p:sp>
      <p:sp>
        <p:nvSpPr>
          <p:cNvPr id="35" name="Rectangle 12">
            <a:extLst>
              <a:ext uri="{FF2B5EF4-FFF2-40B4-BE49-F238E27FC236}">
                <a16:creationId xmlns="" xmlns:a16="http://schemas.microsoft.com/office/drawing/2014/main" id="{7096916B-16D4-43C8-B6EA-4F09EF4AA5A7}"/>
              </a:ext>
            </a:extLst>
          </p:cNvPr>
          <p:cNvSpPr/>
          <p:nvPr/>
        </p:nvSpPr>
        <p:spPr>
          <a:xfrm>
            <a:off x="9099001" y="5122615"/>
            <a:ext cx="1727608" cy="276999"/>
          </a:xfrm>
          <a:prstGeom prst="rect">
            <a:avLst/>
          </a:prstGeom>
        </p:spPr>
        <p:txBody>
          <a:bodyPr wrap="square">
            <a:spAutoFit/>
          </a:bodyPr>
          <a:lstStyle/>
          <a:p>
            <a:pPr algn="ctr">
              <a:defRPr/>
            </a:pPr>
            <a:r>
              <a:rPr lang="zh-CN" altLang="en-US" sz="1200" b="1" dirty="0">
                <a:solidFill>
                  <a:srgbClr val="99191E"/>
                </a:solidFill>
                <a:ea typeface="Lato" panose="020F0502020204030203" pitchFamily="34" charset="0"/>
                <a:cs typeface="Lato" panose="020F0502020204030203" pitchFamily="34" charset="0"/>
              </a:rPr>
              <a:t>主题</a:t>
            </a:r>
            <a:endParaRPr lang="id-ID" altLang="zh-CN" sz="1200" b="1" dirty="0">
              <a:solidFill>
                <a:srgbClr val="99191E"/>
              </a:solidFill>
              <a:ea typeface="Lato" panose="020F0502020204030203" pitchFamily="34" charset="0"/>
              <a:cs typeface="Lato" panose="020F0502020204030203" pitchFamily="34" charset="0"/>
            </a:endParaRPr>
          </a:p>
        </p:txBody>
      </p:sp>
      <p:grpSp>
        <p:nvGrpSpPr>
          <p:cNvPr id="36" name="组合 35">
            <a:extLst>
              <a:ext uri="{FF2B5EF4-FFF2-40B4-BE49-F238E27FC236}">
                <a16:creationId xmlns="" xmlns:a16="http://schemas.microsoft.com/office/drawing/2014/main" id="{0F586D13-9495-49F1-87E3-3FC417C7035C}"/>
              </a:ext>
            </a:extLst>
          </p:cNvPr>
          <p:cNvGrpSpPr/>
          <p:nvPr/>
        </p:nvGrpSpPr>
        <p:grpSpPr>
          <a:xfrm>
            <a:off x="901491" y="1650885"/>
            <a:ext cx="4318209" cy="833966"/>
            <a:chOff x="901491" y="1650885"/>
            <a:chExt cx="4318209" cy="833966"/>
          </a:xfrm>
        </p:grpSpPr>
        <p:sp>
          <p:nvSpPr>
            <p:cNvPr id="37" name="Subtitle 2">
              <a:extLst>
                <a:ext uri="{FF2B5EF4-FFF2-40B4-BE49-F238E27FC236}">
                  <a16:creationId xmlns="" xmlns:a16="http://schemas.microsoft.com/office/drawing/2014/main" id="{55230231-D14A-421B-AC7B-9C5BF97F8F2E}"/>
                </a:ext>
              </a:extLst>
            </p:cNvPr>
            <p:cNvSpPr txBox="1">
              <a:spLocks/>
            </p:cNvSpPr>
            <p:nvPr/>
          </p:nvSpPr>
          <p:spPr>
            <a:xfrm>
              <a:off x="901491" y="1650885"/>
              <a:ext cx="4318209" cy="559029"/>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zh-CN" altLang="en-US" sz="4400" b="1" i="0" u="none" strike="noStrike" kern="1200" cap="none" spc="0" normalizeH="0" baseline="0" noProof="0" dirty="0">
                  <a:ln>
                    <a:noFill/>
                  </a:ln>
                  <a:solidFill>
                    <a:prstClr val="white">
                      <a:lumMod val="95000"/>
                    </a:prstClr>
                  </a:solidFill>
                  <a:effectLst/>
                  <a:uLnTx/>
                  <a:uFillTx/>
                  <a:latin typeface="Calibri" panose="020F0502020204030204"/>
                  <a:ea typeface="Lato" panose="020F0502020204030203" pitchFamily="34" charset="0"/>
                  <a:cs typeface="Lato" panose="020F0502020204030203" pitchFamily="34" charset="0"/>
                </a:rPr>
                <a:t>活动主题是什么</a:t>
              </a:r>
              <a:endParaRPr kumimoji="0" lang="id-ID" sz="4400" b="1" i="0" u="none" strike="noStrike" kern="1200" cap="none" spc="0" normalizeH="0" baseline="0" noProof="0" dirty="0">
                <a:ln>
                  <a:noFill/>
                </a:ln>
                <a:solidFill>
                  <a:prstClr val="white">
                    <a:lumMod val="95000"/>
                  </a:prstClr>
                </a:solidFill>
                <a:effectLst/>
                <a:uLnTx/>
                <a:uFillTx/>
                <a:latin typeface="Calibri" panose="020F0502020204030204"/>
                <a:ea typeface="Lato" panose="020F0502020204030203" pitchFamily="34" charset="0"/>
                <a:cs typeface="Lato" panose="020F0502020204030203" pitchFamily="34" charset="0"/>
              </a:endParaRPr>
            </a:p>
          </p:txBody>
        </p:sp>
        <p:sp>
          <p:nvSpPr>
            <p:cNvPr id="38" name="Rectangle 14">
              <a:extLst>
                <a:ext uri="{FF2B5EF4-FFF2-40B4-BE49-F238E27FC236}">
                  <a16:creationId xmlns="" xmlns:a16="http://schemas.microsoft.com/office/drawing/2014/main" id="{38A8D20C-785D-4147-881E-B041036EAA79}"/>
                </a:ext>
              </a:extLst>
            </p:cNvPr>
            <p:cNvSpPr/>
            <p:nvPr/>
          </p:nvSpPr>
          <p:spPr>
            <a:xfrm>
              <a:off x="1020636" y="2238630"/>
              <a:ext cx="3604260" cy="246221"/>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id-ID" sz="1000" b="0" i="0" u="none" strike="noStrike" kern="0" cap="none" spc="0" normalizeH="0" baseline="0" noProof="0" dirty="0">
                  <a:ln>
                    <a:noFill/>
                  </a:ln>
                  <a:solidFill>
                    <a:prstClr val="white">
                      <a:lumMod val="95000"/>
                    </a:prstClr>
                  </a:solidFill>
                  <a:effectLst/>
                  <a:uLnTx/>
                  <a:uFillTx/>
                  <a:ea typeface="Lato" panose="020F0502020204030203" pitchFamily="34" charset="0"/>
                  <a:cs typeface="Lato" panose="020F0502020204030203" pitchFamily="34" charset="0"/>
                </a:rPr>
                <a:t>Lorem ipsum dolor sit amet, lacus nulla ac netus nibh aliquet</a:t>
              </a:r>
              <a:endParaRPr kumimoji="0" lang="id-ID" sz="1000" b="0" i="0" u="none" strike="noStrike" kern="0" cap="none" spc="0" normalizeH="0" baseline="0" noProof="0" dirty="0">
                <a:ln>
                  <a:noFill/>
                </a:ln>
                <a:solidFill>
                  <a:prstClr val="white">
                    <a:lumMod val="95000"/>
                  </a:prstClr>
                </a:solidFill>
                <a:effectLst/>
                <a:uLnTx/>
                <a:uFillTx/>
              </a:endParaRPr>
            </a:p>
          </p:txBody>
        </p:sp>
      </p:grpSp>
    </p:spTree>
    <p:extLst>
      <p:ext uri="{BB962C8B-B14F-4D97-AF65-F5344CB8AC3E}">
        <p14:creationId xmlns:p14="http://schemas.microsoft.com/office/powerpoint/2010/main" val="110517229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500"/>
                                        <p:tgtEl>
                                          <p:spTgt spid="26"/>
                                        </p:tgtEl>
                                      </p:cBhvr>
                                    </p:animEffect>
                                  </p:childTnLst>
                                </p:cTn>
                              </p:par>
                            </p:childTnLst>
                          </p:cTn>
                        </p:par>
                        <p:par>
                          <p:cTn id="13" fill="hold">
                            <p:stCondLst>
                              <p:cond delay="1000"/>
                            </p:stCondLst>
                            <p:childTnLst>
                              <p:par>
                                <p:cTn id="14" presetID="2" presetClass="entr" presetSubtype="12" fill="hold" grpId="0" nodeType="afterEffect">
                                  <p:stCondLst>
                                    <p:cond delay="0"/>
                                  </p:stCondLst>
                                  <p:childTnLst>
                                    <p:set>
                                      <p:cBhvr>
                                        <p:cTn id="15" dur="1" fill="hold">
                                          <p:stCondLst>
                                            <p:cond delay="0"/>
                                          </p:stCondLst>
                                        </p:cTn>
                                        <p:tgtEl>
                                          <p:spTgt spid="15"/>
                                        </p:tgtEl>
                                        <p:attrNameLst>
                                          <p:attrName>style.visibility</p:attrName>
                                        </p:attrNameLst>
                                      </p:cBhvr>
                                      <p:to>
                                        <p:strVal val="visible"/>
                                      </p:to>
                                    </p:set>
                                    <p:anim calcmode="lin" valueType="num">
                                      <p:cBhvr additive="base">
                                        <p:cTn id="16" dur="500" fill="hold"/>
                                        <p:tgtEl>
                                          <p:spTgt spid="15"/>
                                        </p:tgtEl>
                                        <p:attrNameLst>
                                          <p:attrName>ppt_x</p:attrName>
                                        </p:attrNameLst>
                                      </p:cBhvr>
                                      <p:tavLst>
                                        <p:tav tm="0">
                                          <p:val>
                                            <p:strVal val="0-#ppt_w/2"/>
                                          </p:val>
                                        </p:tav>
                                        <p:tav tm="100000">
                                          <p:val>
                                            <p:strVal val="#ppt_x"/>
                                          </p:val>
                                        </p:tav>
                                      </p:tavLst>
                                    </p:anim>
                                    <p:anim calcmode="lin" valueType="num">
                                      <p:cBhvr additive="base">
                                        <p:cTn id="17" dur="500" fill="hold"/>
                                        <p:tgtEl>
                                          <p:spTgt spid="15"/>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22" presetClass="entr" presetSubtype="1" fill="hold" nodeType="afterEffect">
                                  <p:stCondLst>
                                    <p:cond delay="0"/>
                                  </p:stCondLst>
                                  <p:childTnLst>
                                    <p:set>
                                      <p:cBhvr>
                                        <p:cTn id="20" dur="1" fill="hold">
                                          <p:stCondLst>
                                            <p:cond delay="0"/>
                                          </p:stCondLst>
                                        </p:cTn>
                                        <p:tgtEl>
                                          <p:spTgt spid="36"/>
                                        </p:tgtEl>
                                        <p:attrNameLst>
                                          <p:attrName>style.visibility</p:attrName>
                                        </p:attrNameLst>
                                      </p:cBhvr>
                                      <p:to>
                                        <p:strVal val="visible"/>
                                      </p:to>
                                    </p:set>
                                    <p:animEffect transition="in" filter="wipe(up)">
                                      <p:cBhvr>
                                        <p:cTn id="21" dur="500"/>
                                        <p:tgtEl>
                                          <p:spTgt spid="36"/>
                                        </p:tgtEl>
                                      </p:cBhvr>
                                    </p:animEffect>
                                  </p:childTnLst>
                                </p:cTn>
                              </p:par>
                            </p:childTnLst>
                          </p:cTn>
                        </p:par>
                        <p:par>
                          <p:cTn id="22" fill="hold">
                            <p:stCondLst>
                              <p:cond delay="2000"/>
                            </p:stCondLst>
                            <p:childTnLst>
                              <p:par>
                                <p:cTn id="23" presetID="53" presetClass="entr" presetSubtype="16" fill="hold" grpId="0" nodeType="afterEffect">
                                  <p:stCondLst>
                                    <p:cond delay="0"/>
                                  </p:stCondLst>
                                  <p:childTnLst>
                                    <p:set>
                                      <p:cBhvr>
                                        <p:cTn id="24" dur="1" fill="hold">
                                          <p:stCondLst>
                                            <p:cond delay="0"/>
                                          </p:stCondLst>
                                        </p:cTn>
                                        <p:tgtEl>
                                          <p:spTgt spid="29"/>
                                        </p:tgtEl>
                                        <p:attrNameLst>
                                          <p:attrName>style.visibility</p:attrName>
                                        </p:attrNameLst>
                                      </p:cBhvr>
                                      <p:to>
                                        <p:strVal val="visible"/>
                                      </p:to>
                                    </p:set>
                                    <p:anim calcmode="lin" valueType="num">
                                      <p:cBhvr>
                                        <p:cTn id="25" dur="500" fill="hold"/>
                                        <p:tgtEl>
                                          <p:spTgt spid="29"/>
                                        </p:tgtEl>
                                        <p:attrNameLst>
                                          <p:attrName>ppt_w</p:attrName>
                                        </p:attrNameLst>
                                      </p:cBhvr>
                                      <p:tavLst>
                                        <p:tav tm="0">
                                          <p:val>
                                            <p:fltVal val="0"/>
                                          </p:val>
                                        </p:tav>
                                        <p:tav tm="100000">
                                          <p:val>
                                            <p:strVal val="#ppt_w"/>
                                          </p:val>
                                        </p:tav>
                                      </p:tavLst>
                                    </p:anim>
                                    <p:anim calcmode="lin" valueType="num">
                                      <p:cBhvr>
                                        <p:cTn id="26" dur="500" fill="hold"/>
                                        <p:tgtEl>
                                          <p:spTgt spid="29"/>
                                        </p:tgtEl>
                                        <p:attrNameLst>
                                          <p:attrName>ppt_h</p:attrName>
                                        </p:attrNameLst>
                                      </p:cBhvr>
                                      <p:tavLst>
                                        <p:tav tm="0">
                                          <p:val>
                                            <p:fltVal val="0"/>
                                          </p:val>
                                        </p:tav>
                                        <p:tav tm="100000">
                                          <p:val>
                                            <p:strVal val="#ppt_h"/>
                                          </p:val>
                                        </p:tav>
                                      </p:tavLst>
                                    </p:anim>
                                    <p:animEffect transition="in" filter="fade">
                                      <p:cBhvr>
                                        <p:cTn id="27" dur="500"/>
                                        <p:tgtEl>
                                          <p:spTgt spid="29"/>
                                        </p:tgtEl>
                                      </p:cBhvr>
                                    </p:animEffect>
                                  </p:childTnLst>
                                </p:cTn>
                              </p:par>
                            </p:childTnLst>
                          </p:cTn>
                        </p:par>
                        <p:par>
                          <p:cTn id="28" fill="hold">
                            <p:stCondLst>
                              <p:cond delay="2500"/>
                            </p:stCondLst>
                            <p:childTnLst>
                              <p:par>
                                <p:cTn id="29" presetID="22" presetClass="entr" presetSubtype="1" fill="hold" grpId="0" nodeType="afterEffect">
                                  <p:stCondLst>
                                    <p:cond delay="0"/>
                                  </p:stCondLst>
                                  <p:childTnLst>
                                    <p:set>
                                      <p:cBhvr>
                                        <p:cTn id="30" dur="1" fill="hold">
                                          <p:stCondLst>
                                            <p:cond delay="0"/>
                                          </p:stCondLst>
                                        </p:cTn>
                                        <p:tgtEl>
                                          <p:spTgt spid="34"/>
                                        </p:tgtEl>
                                        <p:attrNameLst>
                                          <p:attrName>style.visibility</p:attrName>
                                        </p:attrNameLst>
                                      </p:cBhvr>
                                      <p:to>
                                        <p:strVal val="visible"/>
                                      </p:to>
                                    </p:set>
                                    <p:animEffect transition="in" filter="wipe(up)">
                                      <p:cBhvr>
                                        <p:cTn id="31" dur="500"/>
                                        <p:tgtEl>
                                          <p:spTgt spid="34"/>
                                        </p:tgtEl>
                                      </p:cBhvr>
                                    </p:animEffect>
                                  </p:childTnLst>
                                </p:cTn>
                              </p:par>
                            </p:childTnLst>
                          </p:cTn>
                        </p:par>
                        <p:par>
                          <p:cTn id="32" fill="hold">
                            <p:stCondLst>
                              <p:cond delay="3000"/>
                            </p:stCondLst>
                            <p:childTnLst>
                              <p:par>
                                <p:cTn id="33" presetID="22" presetClass="entr" presetSubtype="1" fill="hold" grpId="0" nodeType="afterEffect">
                                  <p:stCondLst>
                                    <p:cond delay="0"/>
                                  </p:stCondLst>
                                  <p:childTnLst>
                                    <p:set>
                                      <p:cBhvr>
                                        <p:cTn id="34" dur="1" fill="hold">
                                          <p:stCondLst>
                                            <p:cond delay="0"/>
                                          </p:stCondLst>
                                        </p:cTn>
                                        <p:tgtEl>
                                          <p:spTgt spid="32"/>
                                        </p:tgtEl>
                                        <p:attrNameLst>
                                          <p:attrName>style.visibility</p:attrName>
                                        </p:attrNameLst>
                                      </p:cBhvr>
                                      <p:to>
                                        <p:strVal val="visible"/>
                                      </p:to>
                                    </p:set>
                                    <p:animEffect transition="in" filter="wipe(up)">
                                      <p:cBhvr>
                                        <p:cTn id="35" dur="500"/>
                                        <p:tgtEl>
                                          <p:spTgt spid="32"/>
                                        </p:tgtEl>
                                      </p:cBhvr>
                                    </p:animEffect>
                                  </p:childTnLst>
                                </p:cTn>
                              </p:par>
                            </p:childTnLst>
                          </p:cTn>
                        </p:par>
                        <p:par>
                          <p:cTn id="36" fill="hold">
                            <p:stCondLst>
                              <p:cond delay="3500"/>
                            </p:stCondLst>
                            <p:childTnLst>
                              <p:par>
                                <p:cTn id="37" presetID="53" presetClass="entr" presetSubtype="16" fill="hold" grpId="0" nodeType="afterEffect">
                                  <p:stCondLst>
                                    <p:cond delay="0"/>
                                  </p:stCondLst>
                                  <p:childTnLst>
                                    <p:set>
                                      <p:cBhvr>
                                        <p:cTn id="38" dur="1" fill="hold">
                                          <p:stCondLst>
                                            <p:cond delay="0"/>
                                          </p:stCondLst>
                                        </p:cTn>
                                        <p:tgtEl>
                                          <p:spTgt spid="28"/>
                                        </p:tgtEl>
                                        <p:attrNameLst>
                                          <p:attrName>style.visibility</p:attrName>
                                        </p:attrNameLst>
                                      </p:cBhvr>
                                      <p:to>
                                        <p:strVal val="visible"/>
                                      </p:to>
                                    </p:set>
                                    <p:anim calcmode="lin" valueType="num">
                                      <p:cBhvr>
                                        <p:cTn id="39" dur="500" fill="hold"/>
                                        <p:tgtEl>
                                          <p:spTgt spid="28"/>
                                        </p:tgtEl>
                                        <p:attrNameLst>
                                          <p:attrName>ppt_w</p:attrName>
                                        </p:attrNameLst>
                                      </p:cBhvr>
                                      <p:tavLst>
                                        <p:tav tm="0">
                                          <p:val>
                                            <p:fltVal val="0"/>
                                          </p:val>
                                        </p:tav>
                                        <p:tav tm="100000">
                                          <p:val>
                                            <p:strVal val="#ppt_w"/>
                                          </p:val>
                                        </p:tav>
                                      </p:tavLst>
                                    </p:anim>
                                    <p:anim calcmode="lin" valueType="num">
                                      <p:cBhvr>
                                        <p:cTn id="40" dur="500" fill="hold"/>
                                        <p:tgtEl>
                                          <p:spTgt spid="28"/>
                                        </p:tgtEl>
                                        <p:attrNameLst>
                                          <p:attrName>ppt_h</p:attrName>
                                        </p:attrNameLst>
                                      </p:cBhvr>
                                      <p:tavLst>
                                        <p:tav tm="0">
                                          <p:val>
                                            <p:fltVal val="0"/>
                                          </p:val>
                                        </p:tav>
                                        <p:tav tm="100000">
                                          <p:val>
                                            <p:strVal val="#ppt_h"/>
                                          </p:val>
                                        </p:tav>
                                      </p:tavLst>
                                    </p:anim>
                                    <p:animEffect transition="in" filter="fade">
                                      <p:cBhvr>
                                        <p:cTn id="41" dur="500"/>
                                        <p:tgtEl>
                                          <p:spTgt spid="28"/>
                                        </p:tgtEl>
                                      </p:cBhvr>
                                    </p:animEffect>
                                  </p:childTnLst>
                                </p:cTn>
                              </p:par>
                            </p:childTnLst>
                          </p:cTn>
                        </p:par>
                        <p:par>
                          <p:cTn id="42" fill="hold">
                            <p:stCondLst>
                              <p:cond delay="4000"/>
                            </p:stCondLst>
                            <p:childTnLst>
                              <p:par>
                                <p:cTn id="43" presetID="22" presetClass="entr" presetSubtype="1" fill="hold" grpId="0" nodeType="afterEffect">
                                  <p:stCondLst>
                                    <p:cond delay="0"/>
                                  </p:stCondLst>
                                  <p:childTnLst>
                                    <p:set>
                                      <p:cBhvr>
                                        <p:cTn id="44" dur="1" fill="hold">
                                          <p:stCondLst>
                                            <p:cond delay="0"/>
                                          </p:stCondLst>
                                        </p:cTn>
                                        <p:tgtEl>
                                          <p:spTgt spid="33"/>
                                        </p:tgtEl>
                                        <p:attrNameLst>
                                          <p:attrName>style.visibility</p:attrName>
                                        </p:attrNameLst>
                                      </p:cBhvr>
                                      <p:to>
                                        <p:strVal val="visible"/>
                                      </p:to>
                                    </p:set>
                                    <p:animEffect transition="in" filter="wipe(up)">
                                      <p:cBhvr>
                                        <p:cTn id="45" dur="500"/>
                                        <p:tgtEl>
                                          <p:spTgt spid="33"/>
                                        </p:tgtEl>
                                      </p:cBhvr>
                                    </p:animEffect>
                                  </p:childTnLst>
                                </p:cTn>
                              </p:par>
                            </p:childTnLst>
                          </p:cTn>
                        </p:par>
                        <p:par>
                          <p:cTn id="46" fill="hold">
                            <p:stCondLst>
                              <p:cond delay="4500"/>
                            </p:stCondLst>
                            <p:childTnLst>
                              <p:par>
                                <p:cTn id="47" presetID="22" presetClass="entr" presetSubtype="1" fill="hold" grpId="0" nodeType="afterEffect">
                                  <p:stCondLst>
                                    <p:cond delay="0"/>
                                  </p:stCondLst>
                                  <p:childTnLst>
                                    <p:set>
                                      <p:cBhvr>
                                        <p:cTn id="48" dur="1" fill="hold">
                                          <p:stCondLst>
                                            <p:cond delay="0"/>
                                          </p:stCondLst>
                                        </p:cTn>
                                        <p:tgtEl>
                                          <p:spTgt spid="30"/>
                                        </p:tgtEl>
                                        <p:attrNameLst>
                                          <p:attrName>style.visibility</p:attrName>
                                        </p:attrNameLst>
                                      </p:cBhvr>
                                      <p:to>
                                        <p:strVal val="visible"/>
                                      </p:to>
                                    </p:set>
                                    <p:animEffect transition="in" filter="wipe(up)">
                                      <p:cBhvr>
                                        <p:cTn id="49" dur="500"/>
                                        <p:tgtEl>
                                          <p:spTgt spid="30"/>
                                        </p:tgtEl>
                                      </p:cBhvr>
                                    </p:animEffect>
                                  </p:childTnLst>
                                </p:cTn>
                              </p:par>
                            </p:childTnLst>
                          </p:cTn>
                        </p:par>
                        <p:par>
                          <p:cTn id="50" fill="hold">
                            <p:stCondLst>
                              <p:cond delay="5000"/>
                            </p:stCondLst>
                            <p:childTnLst>
                              <p:par>
                                <p:cTn id="51" presetID="53" presetClass="entr" presetSubtype="16" fill="hold" grpId="0" nodeType="afterEffect">
                                  <p:stCondLst>
                                    <p:cond delay="0"/>
                                  </p:stCondLst>
                                  <p:childTnLst>
                                    <p:set>
                                      <p:cBhvr>
                                        <p:cTn id="52" dur="1" fill="hold">
                                          <p:stCondLst>
                                            <p:cond delay="0"/>
                                          </p:stCondLst>
                                        </p:cTn>
                                        <p:tgtEl>
                                          <p:spTgt spid="27"/>
                                        </p:tgtEl>
                                        <p:attrNameLst>
                                          <p:attrName>style.visibility</p:attrName>
                                        </p:attrNameLst>
                                      </p:cBhvr>
                                      <p:to>
                                        <p:strVal val="visible"/>
                                      </p:to>
                                    </p:set>
                                    <p:anim calcmode="lin" valueType="num">
                                      <p:cBhvr>
                                        <p:cTn id="53" dur="500" fill="hold"/>
                                        <p:tgtEl>
                                          <p:spTgt spid="27"/>
                                        </p:tgtEl>
                                        <p:attrNameLst>
                                          <p:attrName>ppt_w</p:attrName>
                                        </p:attrNameLst>
                                      </p:cBhvr>
                                      <p:tavLst>
                                        <p:tav tm="0">
                                          <p:val>
                                            <p:fltVal val="0"/>
                                          </p:val>
                                        </p:tav>
                                        <p:tav tm="100000">
                                          <p:val>
                                            <p:strVal val="#ppt_w"/>
                                          </p:val>
                                        </p:tav>
                                      </p:tavLst>
                                    </p:anim>
                                    <p:anim calcmode="lin" valueType="num">
                                      <p:cBhvr>
                                        <p:cTn id="54" dur="500" fill="hold"/>
                                        <p:tgtEl>
                                          <p:spTgt spid="27"/>
                                        </p:tgtEl>
                                        <p:attrNameLst>
                                          <p:attrName>ppt_h</p:attrName>
                                        </p:attrNameLst>
                                      </p:cBhvr>
                                      <p:tavLst>
                                        <p:tav tm="0">
                                          <p:val>
                                            <p:fltVal val="0"/>
                                          </p:val>
                                        </p:tav>
                                        <p:tav tm="100000">
                                          <p:val>
                                            <p:strVal val="#ppt_h"/>
                                          </p:val>
                                        </p:tav>
                                      </p:tavLst>
                                    </p:anim>
                                    <p:animEffect transition="in" filter="fade">
                                      <p:cBhvr>
                                        <p:cTn id="55" dur="500"/>
                                        <p:tgtEl>
                                          <p:spTgt spid="27"/>
                                        </p:tgtEl>
                                      </p:cBhvr>
                                    </p:animEffect>
                                  </p:childTnLst>
                                </p:cTn>
                              </p:par>
                            </p:childTnLst>
                          </p:cTn>
                        </p:par>
                        <p:par>
                          <p:cTn id="56" fill="hold">
                            <p:stCondLst>
                              <p:cond delay="5500"/>
                            </p:stCondLst>
                            <p:childTnLst>
                              <p:par>
                                <p:cTn id="57" presetID="22" presetClass="entr" presetSubtype="1" fill="hold" grpId="0" nodeType="afterEffect">
                                  <p:stCondLst>
                                    <p:cond delay="0"/>
                                  </p:stCondLst>
                                  <p:childTnLst>
                                    <p:set>
                                      <p:cBhvr>
                                        <p:cTn id="58" dur="1" fill="hold">
                                          <p:stCondLst>
                                            <p:cond delay="0"/>
                                          </p:stCondLst>
                                        </p:cTn>
                                        <p:tgtEl>
                                          <p:spTgt spid="35"/>
                                        </p:tgtEl>
                                        <p:attrNameLst>
                                          <p:attrName>style.visibility</p:attrName>
                                        </p:attrNameLst>
                                      </p:cBhvr>
                                      <p:to>
                                        <p:strVal val="visible"/>
                                      </p:to>
                                    </p:set>
                                    <p:animEffect transition="in" filter="wipe(up)">
                                      <p:cBhvr>
                                        <p:cTn id="59" dur="500"/>
                                        <p:tgtEl>
                                          <p:spTgt spid="35"/>
                                        </p:tgtEl>
                                      </p:cBhvr>
                                    </p:animEffect>
                                  </p:childTnLst>
                                </p:cTn>
                              </p:par>
                            </p:childTnLst>
                          </p:cTn>
                        </p:par>
                        <p:par>
                          <p:cTn id="60" fill="hold">
                            <p:stCondLst>
                              <p:cond delay="6000"/>
                            </p:stCondLst>
                            <p:childTnLst>
                              <p:par>
                                <p:cTn id="61" presetID="22" presetClass="entr" presetSubtype="1" fill="hold" grpId="0" nodeType="afterEffect">
                                  <p:stCondLst>
                                    <p:cond delay="0"/>
                                  </p:stCondLst>
                                  <p:childTnLst>
                                    <p:set>
                                      <p:cBhvr>
                                        <p:cTn id="62" dur="1" fill="hold">
                                          <p:stCondLst>
                                            <p:cond delay="0"/>
                                          </p:stCondLst>
                                        </p:cTn>
                                        <p:tgtEl>
                                          <p:spTgt spid="31"/>
                                        </p:tgtEl>
                                        <p:attrNameLst>
                                          <p:attrName>style.visibility</p:attrName>
                                        </p:attrNameLst>
                                      </p:cBhvr>
                                      <p:to>
                                        <p:strVal val="visible"/>
                                      </p:to>
                                    </p:set>
                                    <p:animEffect transition="in" filter="wipe(up)">
                                      <p:cBhvr>
                                        <p:cTn id="63"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26" grpId="0" animBg="1"/>
      <p:bldP spid="27" grpId="0" animBg="1"/>
      <p:bldP spid="28" grpId="0" animBg="1"/>
      <p:bldP spid="29" grpId="0" animBg="1"/>
      <p:bldP spid="30" grpId="0"/>
      <p:bldP spid="31" grpId="0"/>
      <p:bldP spid="32" grpId="0"/>
      <p:bldP spid="33" grpId="0"/>
      <p:bldP spid="34" grpId="0"/>
      <p:bldP spid="3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 xmlns:a16="http://schemas.microsoft.com/office/drawing/2014/main" id="{7B50A984-9019-44FA-B6B2-2455046E8A29}"/>
              </a:ext>
            </a:extLst>
          </p:cNvPr>
          <p:cNvSpPr/>
          <p:nvPr/>
        </p:nvSpPr>
        <p:spPr>
          <a:xfrm>
            <a:off x="3949700" y="0"/>
            <a:ext cx="4292600" cy="6858000"/>
          </a:xfrm>
          <a:prstGeom prst="rect">
            <a:avLst/>
          </a:prstGeom>
          <a:solidFill>
            <a:srgbClr val="991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6" name="矩形 5">
            <a:extLst>
              <a:ext uri="{FF2B5EF4-FFF2-40B4-BE49-F238E27FC236}">
                <a16:creationId xmlns="" xmlns:a16="http://schemas.microsoft.com/office/drawing/2014/main" id="{B492FA93-77B5-41D2-8C0A-309368611680}"/>
              </a:ext>
            </a:extLst>
          </p:cNvPr>
          <p:cNvSpPr/>
          <p:nvPr/>
        </p:nvSpPr>
        <p:spPr>
          <a:xfrm>
            <a:off x="259080" y="321532"/>
            <a:ext cx="11656312" cy="6296598"/>
          </a:xfrm>
          <a:prstGeom prst="rect">
            <a:avLst/>
          </a:prstGeom>
          <a:solidFill>
            <a:schemeClr val="bg1"/>
          </a:solidFill>
          <a:ln>
            <a:noFill/>
          </a:ln>
          <a:effectLst>
            <a:outerShdw blurRad="558800" sx="103000" sy="103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cxnSp>
        <p:nvCxnSpPr>
          <p:cNvPr id="24" name="Straight Connector 11">
            <a:extLst>
              <a:ext uri="{FF2B5EF4-FFF2-40B4-BE49-F238E27FC236}">
                <a16:creationId xmlns="" xmlns:a16="http://schemas.microsoft.com/office/drawing/2014/main" id="{827FEAC1-FB46-4EC6-AF13-9700E3826941}"/>
              </a:ext>
            </a:extLst>
          </p:cNvPr>
          <p:cNvCxnSpPr/>
          <p:nvPr/>
        </p:nvCxnSpPr>
        <p:spPr>
          <a:xfrm>
            <a:off x="741894" y="3446064"/>
            <a:ext cx="1494972" cy="0"/>
          </a:xfrm>
          <a:prstGeom prst="line">
            <a:avLst/>
          </a:prstGeom>
          <a:noFill/>
          <a:ln w="1270" cap="flat" cmpd="sng" algn="ctr">
            <a:solidFill>
              <a:sysClr val="window" lastClr="FFFFFF">
                <a:lumMod val="95000"/>
              </a:sysClr>
            </a:solidFill>
            <a:prstDash val="solid"/>
            <a:miter lim="800000"/>
          </a:ln>
          <a:effectLst/>
        </p:spPr>
      </p:cxnSp>
      <p:grpSp>
        <p:nvGrpSpPr>
          <p:cNvPr id="14" name="组合 13">
            <a:extLst>
              <a:ext uri="{FF2B5EF4-FFF2-40B4-BE49-F238E27FC236}">
                <a16:creationId xmlns="" xmlns:a16="http://schemas.microsoft.com/office/drawing/2014/main" id="{028C1E4A-47C6-41B1-A6A8-62AB255874AC}"/>
              </a:ext>
            </a:extLst>
          </p:cNvPr>
          <p:cNvGrpSpPr/>
          <p:nvPr/>
        </p:nvGrpSpPr>
        <p:grpSpPr>
          <a:xfrm>
            <a:off x="1072646" y="3964419"/>
            <a:ext cx="10069010" cy="1662214"/>
            <a:chOff x="1072646" y="3964419"/>
            <a:chExt cx="10069010" cy="1662214"/>
          </a:xfrm>
        </p:grpSpPr>
        <p:sp>
          <p:nvSpPr>
            <p:cNvPr id="15" name="Rectangle 14">
              <a:extLst>
                <a:ext uri="{FF2B5EF4-FFF2-40B4-BE49-F238E27FC236}">
                  <a16:creationId xmlns="" xmlns:a16="http://schemas.microsoft.com/office/drawing/2014/main" id="{149997B3-4336-4851-81EE-36793CC4FFF0}"/>
                </a:ext>
              </a:extLst>
            </p:cNvPr>
            <p:cNvSpPr>
              <a:spLocks/>
            </p:cNvSpPr>
            <p:nvPr/>
          </p:nvSpPr>
          <p:spPr bwMode="auto">
            <a:xfrm>
              <a:off x="4624649" y="3964419"/>
              <a:ext cx="2962349"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vert="horz" wrap="none" lIns="0" tIns="0" rIns="0" bIns="0" anchor="t" anchorCtr="0">
              <a:spAutoFit/>
            </a:bodyPr>
            <a:lstStyle/>
            <a:p>
              <a:pPr algn="ctr" defTabSz="2286000">
                <a:lnSpc>
                  <a:spcPts val="3600"/>
                </a:lnSpc>
              </a:pPr>
              <a:r>
                <a:rPr lang="zh-CN" altLang="en-US" sz="3000" b="1" spc="300" dirty="0">
                  <a:solidFill>
                    <a:srgbClr val="99191E"/>
                  </a:solidFill>
                  <a:ea typeface="Playfair Display SC" charset="0"/>
                  <a:cs typeface="Playfair Display SC" charset="0"/>
                  <a:sym typeface="Bebas Neue" charset="0"/>
                </a:rPr>
                <a:t>我们的场地布置</a:t>
              </a:r>
              <a:endParaRPr lang="en-US" sz="3000" b="1" spc="300" dirty="0">
                <a:solidFill>
                  <a:srgbClr val="99191E"/>
                </a:solidFill>
                <a:ea typeface="Playfair Display SC" charset="0"/>
                <a:cs typeface="Playfair Display SC" charset="0"/>
                <a:sym typeface="Bebas Neue" charset="0"/>
              </a:endParaRPr>
            </a:p>
          </p:txBody>
        </p:sp>
        <p:sp>
          <p:nvSpPr>
            <p:cNvPr id="26" name="TextBox 15">
              <a:extLst>
                <a:ext uri="{FF2B5EF4-FFF2-40B4-BE49-F238E27FC236}">
                  <a16:creationId xmlns="" xmlns:a16="http://schemas.microsoft.com/office/drawing/2014/main" id="{B81E3C3A-9C72-486B-9730-B55B7F6F772C}"/>
                </a:ext>
              </a:extLst>
            </p:cNvPr>
            <p:cNvSpPr txBox="1"/>
            <p:nvPr/>
          </p:nvSpPr>
          <p:spPr>
            <a:xfrm>
              <a:off x="5198282" y="4466245"/>
              <a:ext cx="1811714" cy="230832"/>
            </a:xfrm>
            <a:prstGeom prst="rect">
              <a:avLst/>
            </a:prstGeom>
            <a:noFill/>
          </p:spPr>
          <p:txBody>
            <a:bodyPr wrap="none" rtlCol="0" anchor="ctr" anchorCtr="0">
              <a:spAutoFit/>
            </a:bodyPr>
            <a:lstStyle/>
            <a:p>
              <a:pPr algn="ctr" defTabSz="914217"/>
              <a:r>
                <a:rPr lang="en-US" sz="900" spc="300" dirty="0">
                  <a:solidFill>
                    <a:srgbClr val="FFFFFF">
                      <a:lumMod val="75000"/>
                    </a:srgbClr>
                  </a:solidFill>
                  <a:ea typeface="Montserrat" charset="0"/>
                  <a:cs typeface="Montserrat" charset="0"/>
                </a:rPr>
                <a:t>WRITE SOMETHING HERE</a:t>
              </a:r>
            </a:p>
          </p:txBody>
        </p:sp>
        <p:sp>
          <p:nvSpPr>
            <p:cNvPr id="27" name="TextBox 8">
              <a:extLst>
                <a:ext uri="{FF2B5EF4-FFF2-40B4-BE49-F238E27FC236}">
                  <a16:creationId xmlns="" xmlns:a16="http://schemas.microsoft.com/office/drawing/2014/main" id="{C0CAF0DE-DBF9-4781-9FD5-1852ACA9582D}"/>
                </a:ext>
              </a:extLst>
            </p:cNvPr>
            <p:cNvSpPr txBox="1"/>
            <p:nvPr/>
          </p:nvSpPr>
          <p:spPr>
            <a:xfrm>
              <a:off x="1072646" y="4957539"/>
              <a:ext cx="10069010" cy="669094"/>
            </a:xfrm>
            <a:prstGeom prst="rect">
              <a:avLst/>
            </a:prstGeom>
            <a:noFill/>
          </p:spPr>
          <p:txBody>
            <a:bodyPr wrap="square" lIns="0" tIns="0" rIns="0" bIns="0" numCol="1" spcCol="959784">
              <a:spAutoFit/>
            </a:bodyPr>
            <a:lstStyle/>
            <a:p>
              <a:pPr algn="ctr" defTabSz="914217">
                <a:lnSpc>
                  <a:spcPts val="1825"/>
                </a:lnSpc>
              </a:pPr>
              <a:r>
                <a:rPr lang="en-US" sz="1250" dirty="0">
                  <a:solidFill>
                    <a:srgbClr val="7F7F7F"/>
                  </a:solidFill>
                  <a:ea typeface="Lato Light" charset="0"/>
                  <a:cs typeface="Lato Light" charset="0"/>
                </a:rPr>
                <a:t>Investment generally results in acquiring an asset, also called an investment. If the asset is available at a price worth investing, it is normally expected either to generate income, or to appreciate in value, so that it can be sold at a higher price invest Investment generally results results in acquiring an asset also called an investment. If the asset is available at a price worth investing, it is normally expected either to generate income, or to appreciate in value, so that it can be sold investment generally results in acquiring an asset</a:t>
              </a:r>
            </a:p>
          </p:txBody>
        </p:sp>
      </p:grpSp>
      <p:pic>
        <p:nvPicPr>
          <p:cNvPr id="28" name="图片占位符 3">
            <a:extLst>
              <a:ext uri="{FF2B5EF4-FFF2-40B4-BE49-F238E27FC236}">
                <a16:creationId xmlns="" xmlns:a16="http://schemas.microsoft.com/office/drawing/2014/main" id="{CD0CEE83-8494-42C0-B325-6E35EE0916C7}"/>
              </a:ext>
            </a:extLst>
          </p:cNvPr>
          <p:cNvPicPr>
            <a:picLocks noChangeAspect="1"/>
          </p:cNvPicPr>
          <p:nvPr/>
        </p:nvPicPr>
        <p:blipFill>
          <a:blip r:embed="rId3" cstate="email">
            <a:extLst>
              <a:ext uri="{28A0092B-C50C-407E-A947-70E740481C1C}">
                <a14:useLocalDpi xmlns:a14="http://schemas.microsoft.com/office/drawing/2010/main" val="0"/>
              </a:ext>
            </a:extLst>
          </a:blip>
          <a:srcRect t="12936" b="12936"/>
          <a:stretch>
            <a:fillRect/>
          </a:stretch>
        </p:blipFill>
        <p:spPr>
          <a:xfrm>
            <a:off x="-269202" y="-2249697"/>
            <a:ext cx="13721133" cy="5719528"/>
          </a:xfrm>
          <a:custGeom>
            <a:avLst/>
            <a:gdLst>
              <a:gd name="connsiteX0" fmla="*/ 22113293 w 27435120"/>
              <a:gd name="connsiteY0" fmla="*/ 8728822 h 11439056"/>
              <a:gd name="connsiteX1" fmla="*/ 22089685 w 27435120"/>
              <a:gd name="connsiteY1" fmla="*/ 8751432 h 11439056"/>
              <a:gd name="connsiteX2" fmla="*/ 22108871 w 27435120"/>
              <a:gd name="connsiteY2" fmla="*/ 8771743 h 11439056"/>
              <a:gd name="connsiteX3" fmla="*/ 22136049 w 27435120"/>
              <a:gd name="connsiteY3" fmla="*/ 8751432 h 11439056"/>
              <a:gd name="connsiteX4" fmla="*/ 22126457 w 27435120"/>
              <a:gd name="connsiteY4" fmla="*/ 8732815 h 11439056"/>
              <a:gd name="connsiteX5" fmla="*/ 22113293 w 27435120"/>
              <a:gd name="connsiteY5" fmla="*/ 8728822 h 11439056"/>
              <a:gd name="connsiteX6" fmla="*/ 26635011 w 27435120"/>
              <a:gd name="connsiteY6" fmla="*/ 7541278 h 11439056"/>
              <a:gd name="connsiteX7" fmla="*/ 26344035 w 27435120"/>
              <a:gd name="connsiteY7" fmla="*/ 7769768 h 11439056"/>
              <a:gd name="connsiteX8" fmla="*/ 26324849 w 27435120"/>
              <a:gd name="connsiteY8" fmla="*/ 7839162 h 11439056"/>
              <a:gd name="connsiteX9" fmla="*/ 26390399 w 27435120"/>
              <a:gd name="connsiteY9" fmla="*/ 7829007 h 11439056"/>
              <a:gd name="connsiteX10" fmla="*/ 26635011 w 27435120"/>
              <a:gd name="connsiteY10" fmla="*/ 7541278 h 11439056"/>
              <a:gd name="connsiteX11" fmla="*/ 27153639 w 27435120"/>
              <a:gd name="connsiteY11" fmla="*/ 5795680 h 11439056"/>
              <a:gd name="connsiteX12" fmla="*/ 26989941 w 27435120"/>
              <a:gd name="connsiteY12" fmla="*/ 5984155 h 11439056"/>
              <a:gd name="connsiteX13" fmla="*/ 27028311 w 27435120"/>
              <a:gd name="connsiteY13" fmla="*/ 6004466 h 11439056"/>
              <a:gd name="connsiteX14" fmla="*/ 27205775 w 27435120"/>
              <a:gd name="connsiteY14" fmla="*/ 5845368 h 11439056"/>
              <a:gd name="connsiteX15" fmla="*/ 27178597 w 27435120"/>
              <a:gd name="connsiteY15" fmla="*/ 5796285 h 11439056"/>
              <a:gd name="connsiteX16" fmla="*/ 27153639 w 27435120"/>
              <a:gd name="connsiteY16" fmla="*/ 5795680 h 11439056"/>
              <a:gd name="connsiteX17" fmla="*/ 23429461 w 27435120"/>
              <a:gd name="connsiteY17" fmla="*/ 3883733 h 11439056"/>
              <a:gd name="connsiteX18" fmla="*/ 23429461 w 27435120"/>
              <a:gd name="connsiteY18" fmla="*/ 3893888 h 11439056"/>
              <a:gd name="connsiteX19" fmla="*/ 23448647 w 27435120"/>
              <a:gd name="connsiteY19" fmla="*/ 3893888 h 11439056"/>
              <a:gd name="connsiteX20" fmla="*/ 21827485 w 27435120"/>
              <a:gd name="connsiteY20" fmla="*/ 3604466 h 11439056"/>
              <a:gd name="connsiteX21" fmla="*/ 21808299 w 27435120"/>
              <a:gd name="connsiteY21" fmla="*/ 3614621 h 11439056"/>
              <a:gd name="connsiteX22" fmla="*/ 21827485 w 27435120"/>
              <a:gd name="connsiteY22" fmla="*/ 3614621 h 11439056"/>
              <a:gd name="connsiteX23" fmla="*/ 21827485 w 27435120"/>
              <a:gd name="connsiteY23" fmla="*/ 3604466 h 11439056"/>
              <a:gd name="connsiteX24" fmla="*/ 19259847 w 27435120"/>
              <a:gd name="connsiteY24" fmla="*/ 937048 h 11439056"/>
              <a:gd name="connsiteX25" fmla="*/ 19267841 w 27435120"/>
              <a:gd name="connsiteY25" fmla="*/ 937048 h 11439056"/>
              <a:gd name="connsiteX26" fmla="*/ 19260701 w 27435120"/>
              <a:gd name="connsiteY26" fmla="*/ 938792 h 11439056"/>
              <a:gd name="connsiteX27" fmla="*/ 3962536 w 27435120"/>
              <a:gd name="connsiteY27" fmla="*/ 24 h 11439056"/>
              <a:gd name="connsiteX28" fmla="*/ 4144997 w 27435120"/>
              <a:gd name="connsiteY28" fmla="*/ 112789 h 11439056"/>
              <a:gd name="connsiteX29" fmla="*/ 4312868 w 27435120"/>
              <a:gd name="connsiteY29" fmla="*/ 341279 h 11439056"/>
              <a:gd name="connsiteX30" fmla="*/ 4453561 w 27435120"/>
              <a:gd name="connsiteY30" fmla="*/ 410673 h 11439056"/>
              <a:gd name="connsiteX31" fmla="*/ 4725353 w 27435120"/>
              <a:gd name="connsiteY31" fmla="*/ 530842 h 11439056"/>
              <a:gd name="connsiteX32" fmla="*/ 4968368 w 27435120"/>
              <a:gd name="connsiteY32" fmla="*/ 530842 h 11439056"/>
              <a:gd name="connsiteX33" fmla="*/ 5147431 w 27435120"/>
              <a:gd name="connsiteY33" fmla="*/ 569770 h 11439056"/>
              <a:gd name="connsiteX34" fmla="*/ 5259346 w 27435120"/>
              <a:gd name="connsiteY34" fmla="*/ 965821 h 11439056"/>
              <a:gd name="connsiteX35" fmla="*/ 5540731 w 27435120"/>
              <a:gd name="connsiteY35" fmla="*/ 1471885 h 11439056"/>
              <a:gd name="connsiteX36" fmla="*/ 5662238 w 27435120"/>
              <a:gd name="connsiteY36" fmla="*/ 1482041 h 11439056"/>
              <a:gd name="connsiteX37" fmla="*/ 5953215 w 27435120"/>
              <a:gd name="connsiteY37" fmla="*/ 1482041 h 11439056"/>
              <a:gd name="connsiteX38" fmla="*/ 6647085 w 27435120"/>
              <a:gd name="connsiteY38" fmla="*/ 1859474 h 11439056"/>
              <a:gd name="connsiteX39" fmla="*/ 6918878 w 27435120"/>
              <a:gd name="connsiteY39" fmla="*/ 2157358 h 11439056"/>
              <a:gd name="connsiteX40" fmla="*/ 7115527 w 27435120"/>
              <a:gd name="connsiteY40" fmla="*/ 2742971 h 11439056"/>
              <a:gd name="connsiteX41" fmla="*/ 7125120 w 27435120"/>
              <a:gd name="connsiteY41" fmla="*/ 2802210 h 11439056"/>
              <a:gd name="connsiteX42" fmla="*/ 7171484 w 27435120"/>
              <a:gd name="connsiteY42" fmla="*/ 2930842 h 11439056"/>
              <a:gd name="connsiteX43" fmla="*/ 7265813 w 27435120"/>
              <a:gd name="connsiteY43" fmla="*/ 2841138 h 11439056"/>
              <a:gd name="connsiteX44" fmla="*/ 7396912 w 27435120"/>
              <a:gd name="connsiteY44" fmla="*/ 2385849 h 11439056"/>
              <a:gd name="connsiteX45" fmla="*/ 7734255 w 27435120"/>
              <a:gd name="connsiteY45" fmla="*/ 1939022 h 11439056"/>
              <a:gd name="connsiteX46" fmla="*/ 8071597 w 27435120"/>
              <a:gd name="connsiteY46" fmla="*/ 1977950 h 11439056"/>
              <a:gd name="connsiteX47" fmla="*/ 8624773 w 27435120"/>
              <a:gd name="connsiteY47" fmla="*/ 2365538 h 11439056"/>
              <a:gd name="connsiteX48" fmla="*/ 8680731 w 27435120"/>
              <a:gd name="connsiteY48" fmla="*/ 2385849 h 11439056"/>
              <a:gd name="connsiteX49" fmla="*/ 9139581 w 27435120"/>
              <a:gd name="connsiteY49" fmla="*/ 2781899 h 11439056"/>
              <a:gd name="connsiteX50" fmla="*/ 9195537 w 27435120"/>
              <a:gd name="connsiteY50" fmla="*/ 2940997 h 11439056"/>
              <a:gd name="connsiteX51" fmla="*/ 9280273 w 27435120"/>
              <a:gd name="connsiteY51" fmla="*/ 3010390 h 11439056"/>
              <a:gd name="connsiteX52" fmla="*/ 9336230 w 27435120"/>
              <a:gd name="connsiteY52" fmla="*/ 2951152 h 11439056"/>
              <a:gd name="connsiteX53" fmla="*/ 9457737 w 27435120"/>
              <a:gd name="connsiteY53" fmla="*/ 2643112 h 11439056"/>
              <a:gd name="connsiteX54" fmla="*/ 9588837 w 27435120"/>
              <a:gd name="connsiteY54" fmla="*/ 2414622 h 11439056"/>
              <a:gd name="connsiteX55" fmla="*/ 10095650 w 27435120"/>
              <a:gd name="connsiteY55" fmla="*/ 2434932 h 11439056"/>
              <a:gd name="connsiteX56" fmla="*/ 10620049 w 27435120"/>
              <a:gd name="connsiteY56" fmla="*/ 2761589 h 11439056"/>
              <a:gd name="connsiteX57" fmla="*/ 11088492 w 27435120"/>
              <a:gd name="connsiteY57" fmla="*/ 3000235 h 11439056"/>
              <a:gd name="connsiteX58" fmla="*/ 11173226 w 27435120"/>
              <a:gd name="connsiteY58" fmla="*/ 2979925 h 11439056"/>
              <a:gd name="connsiteX59" fmla="*/ 11294733 w 27435120"/>
              <a:gd name="connsiteY59" fmla="*/ 2742971 h 11439056"/>
              <a:gd name="connsiteX60" fmla="*/ 11350692 w 27435120"/>
              <a:gd name="connsiteY60" fmla="*/ 2604184 h 11439056"/>
              <a:gd name="connsiteX61" fmla="*/ 11576118 w 27435120"/>
              <a:gd name="connsiteY61" fmla="*/ 2296145 h 11439056"/>
              <a:gd name="connsiteX62" fmla="*/ 11473796 w 27435120"/>
              <a:gd name="connsiteY62" fmla="*/ 2622802 h 11439056"/>
              <a:gd name="connsiteX63" fmla="*/ 11323511 w 27435120"/>
              <a:gd name="connsiteY63" fmla="*/ 3108557 h 11439056"/>
              <a:gd name="connsiteX64" fmla="*/ 11369877 w 27435120"/>
              <a:gd name="connsiteY64" fmla="*/ 3238881 h 11439056"/>
              <a:gd name="connsiteX65" fmla="*/ 11520161 w 27435120"/>
              <a:gd name="connsiteY65" fmla="*/ 3198260 h 11439056"/>
              <a:gd name="connsiteX66" fmla="*/ 11566526 w 27435120"/>
              <a:gd name="connsiteY66" fmla="*/ 3128867 h 11439056"/>
              <a:gd name="connsiteX67" fmla="*/ 11931048 w 27435120"/>
              <a:gd name="connsiteY67" fmla="*/ 2604184 h 11439056"/>
              <a:gd name="connsiteX68" fmla="*/ 11913461 w 27435120"/>
              <a:gd name="connsiteY68" fmla="*/ 2108275 h 11439056"/>
              <a:gd name="connsiteX69" fmla="*/ 11838318 w 27435120"/>
              <a:gd name="connsiteY69" fmla="*/ 1998261 h 11439056"/>
              <a:gd name="connsiteX70" fmla="*/ 12062147 w 27435120"/>
              <a:gd name="connsiteY70" fmla="*/ 1967795 h 11439056"/>
              <a:gd name="connsiteX71" fmla="*/ 12520996 w 27435120"/>
              <a:gd name="connsiteY71" fmla="*/ 2206441 h 11439056"/>
              <a:gd name="connsiteX72" fmla="*/ 12867931 w 27435120"/>
              <a:gd name="connsiteY72" fmla="*/ 2445087 h 11439056"/>
              <a:gd name="connsiteX73" fmla="*/ 13195682 w 27435120"/>
              <a:gd name="connsiteY73" fmla="*/ 3108557 h 11439056"/>
              <a:gd name="connsiteX74" fmla="*/ 13242045 w 27435120"/>
              <a:gd name="connsiteY74" fmla="*/ 3645087 h 11439056"/>
              <a:gd name="connsiteX75" fmla="*/ 13251639 w 27435120"/>
              <a:gd name="connsiteY75" fmla="*/ 4328866 h 11439056"/>
              <a:gd name="connsiteX76" fmla="*/ 13280416 w 27435120"/>
              <a:gd name="connsiteY76" fmla="*/ 4408415 h 11439056"/>
              <a:gd name="connsiteX77" fmla="*/ 13317188 w 27435120"/>
              <a:gd name="connsiteY77" fmla="*/ 4339022 h 11439056"/>
              <a:gd name="connsiteX78" fmla="*/ 13617758 w 27435120"/>
              <a:gd name="connsiteY78" fmla="*/ 3179643 h 11439056"/>
              <a:gd name="connsiteX79" fmla="*/ 13654530 w 27435120"/>
              <a:gd name="connsiteY79" fmla="*/ 3039163 h 11439056"/>
              <a:gd name="connsiteX80" fmla="*/ 13833593 w 27435120"/>
              <a:gd name="connsiteY80" fmla="*/ 2990080 h 11439056"/>
              <a:gd name="connsiteX81" fmla="*/ 14039836 w 27435120"/>
              <a:gd name="connsiteY81" fmla="*/ 2961307 h 11439056"/>
              <a:gd name="connsiteX82" fmla="*/ 14479500 w 27435120"/>
              <a:gd name="connsiteY82" fmla="*/ 2524636 h 11439056"/>
              <a:gd name="connsiteX83" fmla="*/ 14724113 w 27435120"/>
              <a:gd name="connsiteY83" fmla="*/ 2533098 h 11439056"/>
              <a:gd name="connsiteX84" fmla="*/ 14901577 w 27435120"/>
              <a:gd name="connsiteY84" fmla="*/ 2553409 h 11439056"/>
              <a:gd name="connsiteX85" fmla="*/ 15398797 w 27435120"/>
              <a:gd name="connsiteY85" fmla="*/ 2504325 h 11439056"/>
              <a:gd name="connsiteX86" fmla="*/ 15744133 w 27435120"/>
              <a:gd name="connsiteY86" fmla="*/ 2702351 h 11439056"/>
              <a:gd name="connsiteX87" fmla="*/ 15959969 w 27435120"/>
              <a:gd name="connsiteY87" fmla="*/ 2692196 h 11439056"/>
              <a:gd name="connsiteX88" fmla="*/ 16139032 w 27435120"/>
              <a:gd name="connsiteY88" fmla="*/ 2583874 h 11439056"/>
              <a:gd name="connsiteX89" fmla="*/ 16297311 w 27435120"/>
              <a:gd name="connsiteY89" fmla="*/ 2771744 h 11439056"/>
              <a:gd name="connsiteX90" fmla="*/ 16541925 w 27435120"/>
              <a:gd name="connsiteY90" fmla="*/ 3059473 h 11439056"/>
              <a:gd name="connsiteX91" fmla="*/ 16700203 w 27435120"/>
              <a:gd name="connsiteY91" fmla="*/ 3179643 h 11439056"/>
              <a:gd name="connsiteX92" fmla="*/ 17075915 w 27435120"/>
              <a:gd name="connsiteY92" fmla="*/ 3575693 h 11439056"/>
              <a:gd name="connsiteX93" fmla="*/ 17187831 w 27435120"/>
              <a:gd name="connsiteY93" fmla="*/ 3863422 h 11439056"/>
              <a:gd name="connsiteX94" fmla="*/ 17253381 w 27435120"/>
              <a:gd name="connsiteY94" fmla="*/ 3981899 h 11439056"/>
              <a:gd name="connsiteX95" fmla="*/ 17347709 w 27435120"/>
              <a:gd name="connsiteY95" fmla="*/ 3922661 h 11439056"/>
              <a:gd name="connsiteX96" fmla="*/ 17777779 w 27435120"/>
              <a:gd name="connsiteY96" fmla="*/ 3367513 h 11439056"/>
              <a:gd name="connsiteX97" fmla="*/ 17872107 w 27435120"/>
              <a:gd name="connsiteY97" fmla="*/ 3089939 h 11439056"/>
              <a:gd name="connsiteX98" fmla="*/ 18153493 w 27435120"/>
              <a:gd name="connsiteY98" fmla="*/ 1592055 h 11439056"/>
              <a:gd name="connsiteX99" fmla="*/ 18444471 w 27435120"/>
              <a:gd name="connsiteY99" fmla="*/ 757640 h 11439056"/>
              <a:gd name="connsiteX100" fmla="*/ 18949685 w 27435120"/>
              <a:gd name="connsiteY100" fmla="*/ 510532 h 11439056"/>
              <a:gd name="connsiteX101" fmla="*/ 19119155 w 27435120"/>
              <a:gd name="connsiteY101" fmla="*/ 728867 h 11439056"/>
              <a:gd name="connsiteX102" fmla="*/ 19071191 w 27435120"/>
              <a:gd name="connsiteY102" fmla="*/ 877809 h 11439056"/>
              <a:gd name="connsiteX103" fmla="*/ 19184705 w 27435120"/>
              <a:gd name="connsiteY103" fmla="*/ 957358 h 11439056"/>
              <a:gd name="connsiteX104" fmla="*/ 19226273 w 27435120"/>
              <a:gd name="connsiteY104" fmla="*/ 947203 h 11439056"/>
              <a:gd name="connsiteX105" fmla="*/ 19260701 w 27435120"/>
              <a:gd name="connsiteY105" fmla="*/ 938792 h 11439056"/>
              <a:gd name="connsiteX106" fmla="*/ 19297819 w 27435120"/>
              <a:gd name="connsiteY106" fmla="*/ 1014692 h 11439056"/>
              <a:gd name="connsiteX107" fmla="*/ 19342983 w 27435120"/>
              <a:gd name="connsiteY107" fmla="*/ 1085990 h 11439056"/>
              <a:gd name="connsiteX108" fmla="*/ 19381355 w 27435120"/>
              <a:gd name="connsiteY108" fmla="*/ 1412647 h 11439056"/>
              <a:gd name="connsiteX109" fmla="*/ 19334989 w 27435120"/>
              <a:gd name="connsiteY109" fmla="*/ 1432957 h 11439056"/>
              <a:gd name="connsiteX110" fmla="*/ 19325397 w 27435120"/>
              <a:gd name="connsiteY110" fmla="*/ 1453268 h 11439056"/>
              <a:gd name="connsiteX111" fmla="*/ 19381355 w 27435120"/>
              <a:gd name="connsiteY111" fmla="*/ 1412647 h 11439056"/>
              <a:gd name="connsiteX112" fmla="*/ 19597189 w 27435120"/>
              <a:gd name="connsiteY112" fmla="*/ 1333098 h 11439056"/>
              <a:gd name="connsiteX113" fmla="*/ 19709103 w 27435120"/>
              <a:gd name="connsiteY113" fmla="*/ 1630983 h 11439056"/>
              <a:gd name="connsiteX114" fmla="*/ 19728289 w 27435120"/>
              <a:gd name="connsiteY114" fmla="*/ 1810390 h 11439056"/>
              <a:gd name="connsiteX115" fmla="*/ 19821019 w 27435120"/>
              <a:gd name="connsiteY115" fmla="*/ 2673578 h 11439056"/>
              <a:gd name="connsiteX116" fmla="*/ 19821019 w 27435120"/>
              <a:gd name="connsiteY116" fmla="*/ 3287964 h 11439056"/>
              <a:gd name="connsiteX117" fmla="*/ 19952119 w 27435120"/>
              <a:gd name="connsiteY117" fmla="*/ 3516455 h 11439056"/>
              <a:gd name="connsiteX118" fmla="*/ 20458931 w 27435120"/>
              <a:gd name="connsiteY118" fmla="*/ 3575693 h 11439056"/>
              <a:gd name="connsiteX119" fmla="*/ 20759501 w 27435120"/>
              <a:gd name="connsiteY119" fmla="*/ 3377668 h 11439056"/>
              <a:gd name="connsiteX120" fmla="*/ 20927373 w 27435120"/>
              <a:gd name="connsiteY120" fmla="*/ 3267654 h 11439056"/>
              <a:gd name="connsiteX121" fmla="*/ 21235937 w 27435120"/>
              <a:gd name="connsiteY121" fmla="*/ 3308274 h 11439056"/>
              <a:gd name="connsiteX122" fmla="*/ 21395815 w 27435120"/>
              <a:gd name="connsiteY122" fmla="*/ 3347202 h 11439056"/>
              <a:gd name="connsiteX123" fmla="*/ 22548535 w 27435120"/>
              <a:gd name="connsiteY123" fmla="*/ 3763563 h 11439056"/>
              <a:gd name="connsiteX124" fmla="*/ 22839511 w 27435120"/>
              <a:gd name="connsiteY124" fmla="*/ 3873578 h 11439056"/>
              <a:gd name="connsiteX125" fmla="*/ 23400683 w 27435120"/>
              <a:gd name="connsiteY125" fmla="*/ 3753408 h 11439056"/>
              <a:gd name="connsiteX126" fmla="*/ 23944267 w 27435120"/>
              <a:gd name="connsiteY126" fmla="*/ 3596004 h 11439056"/>
              <a:gd name="connsiteX127" fmla="*/ 24075367 w 27435120"/>
              <a:gd name="connsiteY127" fmla="*/ 3575693 h 11439056"/>
              <a:gd name="connsiteX128" fmla="*/ 24535815 w 27435120"/>
              <a:gd name="connsiteY128" fmla="*/ 3426751 h 11439056"/>
              <a:gd name="connsiteX129" fmla="*/ 24713281 w 27435120"/>
              <a:gd name="connsiteY129" fmla="*/ 3257499 h 11439056"/>
              <a:gd name="connsiteX130" fmla="*/ 24778831 w 27435120"/>
              <a:gd name="connsiteY130" fmla="*/ 3228726 h 11439056"/>
              <a:gd name="connsiteX131" fmla="*/ 25088993 w 27435120"/>
              <a:gd name="connsiteY131" fmla="*/ 3318430 h 11439056"/>
              <a:gd name="connsiteX132" fmla="*/ 25322415 w 27435120"/>
              <a:gd name="connsiteY132" fmla="*/ 3318430 h 11439056"/>
              <a:gd name="connsiteX133" fmla="*/ 26033871 w 27435120"/>
              <a:gd name="connsiteY133" fmla="*/ 3089939 h 11439056"/>
              <a:gd name="connsiteX134" fmla="*/ 26062649 w 27435120"/>
              <a:gd name="connsiteY134" fmla="*/ 3089939 h 11439056"/>
              <a:gd name="connsiteX135" fmla="*/ 26288077 w 27435120"/>
              <a:gd name="connsiteY135" fmla="*/ 3128867 h 11439056"/>
              <a:gd name="connsiteX136" fmla="*/ 26184157 w 27435120"/>
              <a:gd name="connsiteY136" fmla="*/ 3347202 h 11439056"/>
              <a:gd name="connsiteX137" fmla="*/ 26128199 w 27435120"/>
              <a:gd name="connsiteY137" fmla="*/ 3655242 h 11439056"/>
              <a:gd name="connsiteX138" fmla="*/ 26137791 w 27435120"/>
              <a:gd name="connsiteY138" fmla="*/ 3981899 h 11439056"/>
              <a:gd name="connsiteX139" fmla="*/ 26579055 w 27435120"/>
              <a:gd name="connsiteY139" fmla="*/ 4240855 h 11439056"/>
              <a:gd name="connsiteX140" fmla="*/ 26719747 w 27435120"/>
              <a:gd name="connsiteY140" fmla="*/ 4647061 h 11439056"/>
              <a:gd name="connsiteX141" fmla="*/ 26662191 w 27435120"/>
              <a:gd name="connsiteY141" fmla="*/ 4855242 h 11439056"/>
              <a:gd name="connsiteX142" fmla="*/ 26635011 w 27435120"/>
              <a:gd name="connsiteY142" fmla="*/ 5014339 h 11439056"/>
              <a:gd name="connsiteX143" fmla="*/ 26906805 w 27435120"/>
              <a:gd name="connsiteY143" fmla="*/ 5469628 h 11439056"/>
              <a:gd name="connsiteX144" fmla="*/ 26981947 w 27435120"/>
              <a:gd name="connsiteY144" fmla="*/ 5539021 h 11439056"/>
              <a:gd name="connsiteX145" fmla="*/ 27356061 w 27435120"/>
              <a:gd name="connsiteY145" fmla="*/ 5737047 h 11439056"/>
              <a:gd name="connsiteX146" fmla="*/ 27384839 w 27435120"/>
              <a:gd name="connsiteY146" fmla="*/ 5924917 h 11439056"/>
              <a:gd name="connsiteX147" fmla="*/ 27280919 w 27435120"/>
              <a:gd name="connsiteY147" fmla="*/ 6629007 h 11439056"/>
              <a:gd name="connsiteX148" fmla="*/ 27234553 w 27435120"/>
              <a:gd name="connsiteY148" fmla="*/ 6867653 h 11439056"/>
              <a:gd name="connsiteX149" fmla="*/ 26858841 w 27435120"/>
              <a:gd name="connsiteY149" fmla="*/ 7492194 h 11439056"/>
              <a:gd name="connsiteX150" fmla="*/ 26334441 w 27435120"/>
              <a:gd name="connsiteY150" fmla="*/ 8067653 h 11439056"/>
              <a:gd name="connsiteX151" fmla="*/ 26043463 w 27435120"/>
              <a:gd name="connsiteY151" fmla="*/ 8316454 h 11439056"/>
              <a:gd name="connsiteX152" fmla="*/ 25659757 w 27435120"/>
              <a:gd name="connsiteY152" fmla="*/ 8365537 h 11439056"/>
              <a:gd name="connsiteX153" fmla="*/ 25162537 w 27435120"/>
              <a:gd name="connsiteY153" fmla="*/ 8563562 h 11439056"/>
              <a:gd name="connsiteX154" fmla="*/ 24965887 w 27435120"/>
              <a:gd name="connsiteY154" fmla="*/ 8602490 h 11439056"/>
              <a:gd name="connsiteX155" fmla="*/ 24470265 w 27435120"/>
              <a:gd name="connsiteY155" fmla="*/ 8543252 h 11439056"/>
              <a:gd name="connsiteX156" fmla="*/ 23953861 w 27435120"/>
              <a:gd name="connsiteY156" fmla="*/ 8622800 h 11439056"/>
              <a:gd name="connsiteX157" fmla="*/ 23570153 w 27435120"/>
              <a:gd name="connsiteY157" fmla="*/ 8781898 h 11439056"/>
              <a:gd name="connsiteX158" fmla="*/ 23204033 w 27435120"/>
              <a:gd name="connsiteY158" fmla="*/ 8990078 h 11439056"/>
              <a:gd name="connsiteX159" fmla="*/ 23485419 w 27435120"/>
              <a:gd name="connsiteY159" fmla="*/ 8722659 h 11439056"/>
              <a:gd name="connsiteX160" fmla="*/ 23766803 w 27435120"/>
              <a:gd name="connsiteY160" fmla="*/ 8445085 h 11439056"/>
              <a:gd name="connsiteX161" fmla="*/ 23813167 w 27435120"/>
              <a:gd name="connsiteY161" fmla="*/ 8275833 h 11439056"/>
              <a:gd name="connsiteX162" fmla="*/ 23766803 w 27435120"/>
              <a:gd name="connsiteY162" fmla="*/ 8265678 h 11439056"/>
              <a:gd name="connsiteX163" fmla="*/ 23766803 w 27435120"/>
              <a:gd name="connsiteY163" fmla="*/ 8445085 h 11439056"/>
              <a:gd name="connsiteX164" fmla="*/ 23128891 w 27435120"/>
              <a:gd name="connsiteY164" fmla="*/ 8445085 h 11439056"/>
              <a:gd name="connsiteX165" fmla="*/ 22529349 w 27435120"/>
              <a:gd name="connsiteY165" fmla="*/ 8771743 h 11439056"/>
              <a:gd name="connsiteX166" fmla="*/ 22295927 w 27435120"/>
              <a:gd name="connsiteY166" fmla="*/ 8871601 h 11439056"/>
              <a:gd name="connsiteX167" fmla="*/ 21845071 w 27435120"/>
              <a:gd name="connsiteY167" fmla="*/ 8682039 h 11439056"/>
              <a:gd name="connsiteX168" fmla="*/ 21470957 w 27435120"/>
              <a:gd name="connsiteY168" fmla="*/ 8414620 h 11439056"/>
              <a:gd name="connsiteX169" fmla="*/ 21376629 w 27435120"/>
              <a:gd name="connsiteY169" fmla="*/ 8375692 h 11439056"/>
              <a:gd name="connsiteX170" fmla="*/ 21048881 w 27435120"/>
              <a:gd name="connsiteY170" fmla="*/ 7949176 h 11439056"/>
              <a:gd name="connsiteX171" fmla="*/ 21002515 w 27435120"/>
              <a:gd name="connsiteY171" fmla="*/ 7412646 h 11439056"/>
              <a:gd name="connsiteX172" fmla="*/ 20534073 w 27435120"/>
              <a:gd name="connsiteY172" fmla="*/ 6965819 h 11439056"/>
              <a:gd name="connsiteX173" fmla="*/ 20383789 w 27435120"/>
              <a:gd name="connsiteY173" fmla="*/ 7085989 h 11439056"/>
              <a:gd name="connsiteX174" fmla="*/ 20177545 w 27435120"/>
              <a:gd name="connsiteY174" fmla="*/ 7620826 h 11439056"/>
              <a:gd name="connsiteX175" fmla="*/ 20187139 w 27435120"/>
              <a:gd name="connsiteY175" fmla="*/ 7820544 h 11439056"/>
              <a:gd name="connsiteX176" fmla="*/ 20214317 w 27435120"/>
              <a:gd name="connsiteY176" fmla="*/ 8445085 h 11439056"/>
              <a:gd name="connsiteX177" fmla="*/ 20102403 w 27435120"/>
              <a:gd name="connsiteY177" fmla="*/ 8514479 h 11439056"/>
              <a:gd name="connsiteX178" fmla="*/ 19915347 w 27435120"/>
              <a:gd name="connsiteY178" fmla="*/ 8385847 h 11439056"/>
              <a:gd name="connsiteX179" fmla="*/ 19568411 w 27435120"/>
              <a:gd name="connsiteY179" fmla="*/ 8404465 h 11439056"/>
              <a:gd name="connsiteX180" fmla="*/ 19502861 w 27435120"/>
              <a:gd name="connsiteY180" fmla="*/ 8385847 h 11439056"/>
              <a:gd name="connsiteX181" fmla="*/ 19165519 w 27435120"/>
              <a:gd name="connsiteY181" fmla="*/ 8157356 h 11439056"/>
              <a:gd name="connsiteX182" fmla="*/ 19061599 w 27435120"/>
              <a:gd name="connsiteY182" fmla="*/ 8245368 h 11439056"/>
              <a:gd name="connsiteX183" fmla="*/ 18772219 w 27435120"/>
              <a:gd name="connsiteY183" fmla="*/ 8959613 h 11439056"/>
              <a:gd name="connsiteX184" fmla="*/ 18602749 w 27435120"/>
              <a:gd name="connsiteY184" fmla="*/ 9249034 h 11439056"/>
              <a:gd name="connsiteX185" fmla="*/ 18153493 w 27435120"/>
              <a:gd name="connsiteY185" fmla="*/ 9614620 h 11439056"/>
              <a:gd name="connsiteX186" fmla="*/ 17806557 w 27435120"/>
              <a:gd name="connsiteY186" fmla="*/ 9724634 h 11439056"/>
              <a:gd name="connsiteX187" fmla="*/ 17581129 w 27435120"/>
              <a:gd name="connsiteY187" fmla="*/ 9645085 h 11439056"/>
              <a:gd name="connsiteX188" fmla="*/ 17027953 w 27435120"/>
              <a:gd name="connsiteY188" fmla="*/ 9228724 h 11439056"/>
              <a:gd name="connsiteX189" fmla="*/ 16850489 w 27435120"/>
              <a:gd name="connsiteY189" fmla="*/ 9089937 h 11439056"/>
              <a:gd name="connsiteX190" fmla="*/ 16493961 w 27435120"/>
              <a:gd name="connsiteY190" fmla="*/ 8891912 h 11439056"/>
              <a:gd name="connsiteX191" fmla="*/ 16156618 w 27435120"/>
              <a:gd name="connsiteY191" fmla="*/ 8643111 h 11439056"/>
              <a:gd name="connsiteX192" fmla="*/ 15875233 w 27435120"/>
              <a:gd name="connsiteY192" fmla="*/ 7998259 h 11439056"/>
              <a:gd name="connsiteX193" fmla="*/ 15753726 w 27435120"/>
              <a:gd name="connsiteY193" fmla="*/ 7849317 h 11439056"/>
              <a:gd name="connsiteX194" fmla="*/ 15603441 w 27435120"/>
              <a:gd name="connsiteY194" fmla="*/ 7977949 h 11439056"/>
              <a:gd name="connsiteX195" fmla="*/ 15576262 w 27435120"/>
              <a:gd name="connsiteY195" fmla="*/ 8206440 h 11439056"/>
              <a:gd name="connsiteX196" fmla="*/ 15613034 w 27435120"/>
              <a:gd name="connsiteY196" fmla="*/ 8663421 h 11439056"/>
              <a:gd name="connsiteX197" fmla="*/ 15772911 w 27435120"/>
              <a:gd name="connsiteY197" fmla="*/ 9228724 h 11439056"/>
              <a:gd name="connsiteX198" fmla="*/ 15838461 w 27435120"/>
              <a:gd name="connsiteY198" fmla="*/ 9614620 h 11439056"/>
              <a:gd name="connsiteX199" fmla="*/ 15894419 w 27435120"/>
              <a:gd name="connsiteY199" fmla="*/ 10279782 h 11439056"/>
              <a:gd name="connsiteX200" fmla="*/ 15998339 w 27435120"/>
              <a:gd name="connsiteY200" fmla="*/ 10369486 h 11439056"/>
              <a:gd name="connsiteX201" fmla="*/ 15904011 w 27435120"/>
              <a:gd name="connsiteY201" fmla="*/ 10616594 h 11439056"/>
              <a:gd name="connsiteX202" fmla="*/ 15884826 w 27435120"/>
              <a:gd name="connsiteY202" fmla="*/ 10904323 h 11439056"/>
              <a:gd name="connsiteX203" fmla="*/ 15884826 w 27435120"/>
              <a:gd name="connsiteY203" fmla="*/ 11063420 h 11439056"/>
              <a:gd name="connsiteX204" fmla="*/ 15828869 w 27435120"/>
              <a:gd name="connsiteY204" fmla="*/ 11330839 h 11439056"/>
              <a:gd name="connsiteX205" fmla="*/ 15763319 w 27435120"/>
              <a:gd name="connsiteY205" fmla="*/ 11410388 h 11439056"/>
              <a:gd name="connsiteX206" fmla="*/ 15425977 w 27435120"/>
              <a:gd name="connsiteY206" fmla="*/ 11261446 h 11439056"/>
              <a:gd name="connsiteX207" fmla="*/ 15370019 w 27435120"/>
              <a:gd name="connsiteY207" fmla="*/ 11004182 h 11439056"/>
              <a:gd name="connsiteX208" fmla="*/ 15154184 w 27435120"/>
              <a:gd name="connsiteY208" fmla="*/ 10924633 h 11439056"/>
              <a:gd name="connsiteX209" fmla="*/ 15061455 w 27435120"/>
              <a:gd name="connsiteY209" fmla="*/ 10963562 h 11439056"/>
              <a:gd name="connsiteX210" fmla="*/ 15079042 w 27435120"/>
              <a:gd name="connsiteY210" fmla="*/ 10855240 h 11439056"/>
              <a:gd name="connsiteX211" fmla="*/ 15127005 w 27435120"/>
              <a:gd name="connsiteY211" fmla="*/ 10745226 h 11439056"/>
              <a:gd name="connsiteX212" fmla="*/ 15117412 w 27435120"/>
              <a:gd name="connsiteY212" fmla="*/ 10696143 h 11439056"/>
              <a:gd name="connsiteX213" fmla="*/ 15042270 w 27435120"/>
              <a:gd name="connsiteY213" fmla="*/ 10696143 h 11439056"/>
              <a:gd name="connsiteX214" fmla="*/ 14872799 w 27435120"/>
              <a:gd name="connsiteY214" fmla="*/ 10973717 h 11439056"/>
              <a:gd name="connsiteX215" fmla="*/ 14648970 w 27435120"/>
              <a:gd name="connsiteY215" fmla="*/ 10745226 h 11439056"/>
              <a:gd name="connsiteX216" fmla="*/ 14573828 w 27435120"/>
              <a:gd name="connsiteY216" fmla="*/ 10328865 h 11439056"/>
              <a:gd name="connsiteX217" fmla="*/ 14508278 w 27435120"/>
              <a:gd name="connsiteY217" fmla="*/ 9942969 h 11439056"/>
              <a:gd name="connsiteX218" fmla="*/ 14404357 w 27435120"/>
              <a:gd name="connsiteY218" fmla="*/ 9773717 h 11439056"/>
              <a:gd name="connsiteX219" fmla="*/ 14263665 w 27435120"/>
              <a:gd name="connsiteY219" fmla="*/ 9069627 h 11439056"/>
              <a:gd name="connsiteX220" fmla="*/ 13945508 w 27435120"/>
              <a:gd name="connsiteY220" fmla="*/ 8643111 h 11439056"/>
              <a:gd name="connsiteX221" fmla="*/ 13860773 w 27435120"/>
              <a:gd name="connsiteY221" fmla="*/ 8473858 h 11439056"/>
              <a:gd name="connsiteX222" fmla="*/ 13683308 w 27435120"/>
              <a:gd name="connsiteY222" fmla="*/ 8275833 h 11439056"/>
              <a:gd name="connsiteX223" fmla="*/ 13421108 w 27435120"/>
              <a:gd name="connsiteY223" fmla="*/ 8534789 h 11439056"/>
              <a:gd name="connsiteX224" fmla="*/ 13411516 w 27435120"/>
              <a:gd name="connsiteY224" fmla="*/ 8951150 h 11439056"/>
              <a:gd name="connsiteX225" fmla="*/ 13195682 w 27435120"/>
              <a:gd name="connsiteY225" fmla="*/ 9902349 h 11439056"/>
              <a:gd name="connsiteX226" fmla="*/ 13101354 w 27435120"/>
              <a:gd name="connsiteY226" fmla="*/ 10151150 h 11439056"/>
              <a:gd name="connsiteX227" fmla="*/ 12671281 w 27435120"/>
              <a:gd name="connsiteY227" fmla="*/ 10220543 h 11439056"/>
              <a:gd name="connsiteX228" fmla="*/ 12501811 w 27435120"/>
              <a:gd name="connsiteY228" fmla="*/ 10071601 h 11439056"/>
              <a:gd name="connsiteX229" fmla="*/ 12314755 w 27435120"/>
              <a:gd name="connsiteY229" fmla="*/ 10071601 h 11439056"/>
              <a:gd name="connsiteX230" fmla="*/ 12212432 w 27435120"/>
              <a:gd name="connsiteY230" fmla="*/ 10051291 h 11439056"/>
              <a:gd name="connsiteX231" fmla="*/ 12006191 w 27435120"/>
              <a:gd name="connsiteY231" fmla="*/ 9565536 h 11439056"/>
              <a:gd name="connsiteX232" fmla="*/ 11726403 w 27435120"/>
              <a:gd name="connsiteY232" fmla="*/ 7581898 h 11439056"/>
              <a:gd name="connsiteX233" fmla="*/ 11688033 w 27435120"/>
              <a:gd name="connsiteY233" fmla="*/ 7314479 h 11439056"/>
              <a:gd name="connsiteX234" fmla="*/ 11566526 w 27435120"/>
              <a:gd name="connsiteY234" fmla="*/ 7571743 h 11439056"/>
              <a:gd name="connsiteX235" fmla="*/ 11500976 w 27435120"/>
              <a:gd name="connsiteY235" fmla="*/ 7959331 h 11439056"/>
              <a:gd name="connsiteX236" fmla="*/ 11406648 w 27435120"/>
              <a:gd name="connsiteY236" fmla="*/ 9326891 h 11439056"/>
              <a:gd name="connsiteX237" fmla="*/ 11398654 w 27435120"/>
              <a:gd name="connsiteY237" fmla="*/ 9753407 h 11439056"/>
              <a:gd name="connsiteX238" fmla="*/ 11379469 w 27435120"/>
              <a:gd name="connsiteY238" fmla="*/ 9953125 h 11439056"/>
              <a:gd name="connsiteX239" fmla="*/ 11182819 w 27435120"/>
              <a:gd name="connsiteY239" fmla="*/ 10071601 h 11439056"/>
              <a:gd name="connsiteX240" fmla="*/ 10573685 w 27435120"/>
              <a:gd name="connsiteY240" fmla="*/ 9814338 h 11439056"/>
              <a:gd name="connsiteX241" fmla="*/ 10311485 w 27435120"/>
              <a:gd name="connsiteY241" fmla="*/ 9744944 h 11439056"/>
              <a:gd name="connsiteX242" fmla="*/ 9823857 w 27435120"/>
              <a:gd name="connsiteY242" fmla="*/ 9298118 h 11439056"/>
              <a:gd name="connsiteX243" fmla="*/ 9748716 w 27435120"/>
              <a:gd name="connsiteY243" fmla="*/ 8881757 h 11439056"/>
              <a:gd name="connsiteX244" fmla="*/ 9711943 w 27435120"/>
              <a:gd name="connsiteY244" fmla="*/ 8841136 h 11439056"/>
              <a:gd name="connsiteX245" fmla="*/ 9663979 w 27435120"/>
              <a:gd name="connsiteY245" fmla="*/ 8900374 h 11439056"/>
              <a:gd name="connsiteX246" fmla="*/ 9644794 w 27435120"/>
              <a:gd name="connsiteY246" fmla="*/ 9447060 h 11439056"/>
              <a:gd name="connsiteX247" fmla="*/ 9636801 w 27435120"/>
              <a:gd name="connsiteY247" fmla="*/ 9744944 h 11439056"/>
              <a:gd name="connsiteX248" fmla="*/ 9307452 w 27435120"/>
              <a:gd name="connsiteY248" fmla="*/ 10071601 h 11439056"/>
              <a:gd name="connsiteX249" fmla="*/ 8896567 w 27435120"/>
              <a:gd name="connsiteY249" fmla="*/ 9912504 h 11439056"/>
              <a:gd name="connsiteX250" fmla="*/ 8680731 w 27435120"/>
              <a:gd name="connsiteY250" fmla="*/ 9804182 h 11439056"/>
              <a:gd name="connsiteX251" fmla="*/ 8324203 w 27435120"/>
              <a:gd name="connsiteY251" fmla="*/ 9614620 h 11439056"/>
              <a:gd name="connsiteX252" fmla="*/ 8146739 w 27435120"/>
              <a:gd name="connsiteY252" fmla="*/ 9387821 h 11439056"/>
              <a:gd name="connsiteX253" fmla="*/ 7940497 w 27435120"/>
              <a:gd name="connsiteY253" fmla="*/ 9447060 h 11439056"/>
              <a:gd name="connsiteX254" fmla="*/ 7865354 w 27435120"/>
              <a:gd name="connsiteY254" fmla="*/ 9873576 h 11439056"/>
              <a:gd name="connsiteX255" fmla="*/ 7715069 w 27435120"/>
              <a:gd name="connsiteY255" fmla="*/ 9992053 h 11439056"/>
              <a:gd name="connsiteX256" fmla="*/ 7472055 w 27435120"/>
              <a:gd name="connsiteY256" fmla="*/ 9932814 h 11439056"/>
              <a:gd name="connsiteX257" fmla="*/ 7086749 w 27435120"/>
              <a:gd name="connsiteY257" fmla="*/ 9634930 h 11439056"/>
              <a:gd name="connsiteX258" fmla="*/ 6955650 w 27435120"/>
              <a:gd name="connsiteY258" fmla="*/ 9308273 h 11439056"/>
              <a:gd name="connsiteX259" fmla="*/ 6814957 w 27435120"/>
              <a:gd name="connsiteY259" fmla="*/ 9604465 h 11439056"/>
              <a:gd name="connsiteX260" fmla="*/ 6778185 w 27435120"/>
              <a:gd name="connsiteY260" fmla="*/ 9645085 h 11439056"/>
              <a:gd name="connsiteX261" fmla="*/ 6730222 w 27435120"/>
              <a:gd name="connsiteY261" fmla="*/ 9575692 h 11439056"/>
              <a:gd name="connsiteX262" fmla="*/ 6356108 w 27435120"/>
              <a:gd name="connsiteY262" fmla="*/ 9089937 h 11439056"/>
              <a:gd name="connsiteX263" fmla="*/ 6037951 w 27435120"/>
              <a:gd name="connsiteY263" fmla="*/ 7630981 h 11439056"/>
              <a:gd name="connsiteX264" fmla="*/ 5775751 w 27435120"/>
              <a:gd name="connsiteY264" fmla="*/ 6163563 h 11439056"/>
              <a:gd name="connsiteX265" fmla="*/ 5700609 w 27435120"/>
              <a:gd name="connsiteY265" fmla="*/ 5963845 h 11439056"/>
              <a:gd name="connsiteX266" fmla="*/ 5513551 w 27435120"/>
              <a:gd name="connsiteY266" fmla="*/ 5945227 h 11439056"/>
              <a:gd name="connsiteX267" fmla="*/ 5419224 w 27435120"/>
              <a:gd name="connsiteY267" fmla="*/ 6094169 h 11439056"/>
              <a:gd name="connsiteX268" fmla="*/ 5118653 w 27435120"/>
              <a:gd name="connsiteY268" fmla="*/ 6569769 h 11439056"/>
              <a:gd name="connsiteX269" fmla="*/ 5072288 w 27435120"/>
              <a:gd name="connsiteY269" fmla="*/ 6957357 h 11439056"/>
              <a:gd name="connsiteX270" fmla="*/ 5091474 w 27435120"/>
              <a:gd name="connsiteY270" fmla="*/ 7314479 h 11439056"/>
              <a:gd name="connsiteX271" fmla="*/ 5062696 w 27435120"/>
              <a:gd name="connsiteY271" fmla="*/ 7363563 h 11439056"/>
              <a:gd name="connsiteX272" fmla="*/ 5025924 w 27435120"/>
              <a:gd name="connsiteY272" fmla="*/ 7314479 h 11439056"/>
              <a:gd name="connsiteX273" fmla="*/ 4922003 w 27435120"/>
              <a:gd name="connsiteY273" fmla="*/ 6877808 h 11439056"/>
              <a:gd name="connsiteX274" fmla="*/ 4790904 w 27435120"/>
              <a:gd name="connsiteY274" fmla="*/ 5875834 h 11439056"/>
              <a:gd name="connsiteX275" fmla="*/ 4744539 w 27435120"/>
              <a:gd name="connsiteY275" fmla="*/ 5806440 h 11439056"/>
              <a:gd name="connsiteX276" fmla="*/ 4698174 w 27435120"/>
              <a:gd name="connsiteY276" fmla="*/ 5865679 h 11439056"/>
              <a:gd name="connsiteX277" fmla="*/ 4631026 w 27435120"/>
              <a:gd name="connsiteY277" fmla="*/ 6688245 h 11439056"/>
              <a:gd name="connsiteX278" fmla="*/ 4575068 w 27435120"/>
              <a:gd name="connsiteY278" fmla="*/ 6808415 h 11439056"/>
              <a:gd name="connsiteX279" fmla="*/ 4482339 w 27435120"/>
              <a:gd name="connsiteY279" fmla="*/ 6688245 h 11439056"/>
              <a:gd name="connsiteX280" fmla="*/ 4416789 w 27435120"/>
              <a:gd name="connsiteY280" fmla="*/ 6371743 h 11439056"/>
              <a:gd name="connsiteX281" fmla="*/ 4359233 w 27435120"/>
              <a:gd name="connsiteY281" fmla="*/ 6312505 h 11439056"/>
              <a:gd name="connsiteX282" fmla="*/ 4303276 w 27435120"/>
              <a:gd name="connsiteY282" fmla="*/ 6371743 h 11439056"/>
              <a:gd name="connsiteX283" fmla="*/ 4135404 w 27435120"/>
              <a:gd name="connsiteY283" fmla="*/ 7343252 h 11439056"/>
              <a:gd name="connsiteX284" fmla="*/ 4013897 w 27435120"/>
              <a:gd name="connsiteY284" fmla="*/ 8563562 h 11439056"/>
              <a:gd name="connsiteX285" fmla="*/ 3611005 w 27435120"/>
              <a:gd name="connsiteY285" fmla="*/ 9218569 h 11439056"/>
              <a:gd name="connsiteX286" fmla="*/ 3422349 w 27435120"/>
              <a:gd name="connsiteY286" fmla="*/ 9249034 h 11439056"/>
              <a:gd name="connsiteX287" fmla="*/ 3385577 w 27435120"/>
              <a:gd name="connsiteY287" fmla="*/ 9089937 h 11439056"/>
              <a:gd name="connsiteX288" fmla="*/ 3216107 w 27435120"/>
              <a:gd name="connsiteY288" fmla="*/ 8632956 h 11439056"/>
              <a:gd name="connsiteX289" fmla="*/ 3085007 w 27435120"/>
              <a:gd name="connsiteY289" fmla="*/ 8653266 h 11439056"/>
              <a:gd name="connsiteX290" fmla="*/ 3009864 w 27435120"/>
              <a:gd name="connsiteY290" fmla="*/ 8841136 h 11439056"/>
              <a:gd name="connsiteX291" fmla="*/ 2861178 w 27435120"/>
              <a:gd name="connsiteY291" fmla="*/ 8871601 h 11439056"/>
              <a:gd name="connsiteX292" fmla="*/ 2841992 w 27435120"/>
              <a:gd name="connsiteY292" fmla="*/ 8742970 h 11439056"/>
              <a:gd name="connsiteX293" fmla="*/ 2757257 w 27435120"/>
              <a:gd name="connsiteY293" fmla="*/ 8563562 h 11439056"/>
              <a:gd name="connsiteX294" fmla="*/ 2738072 w 27435120"/>
              <a:gd name="connsiteY294" fmla="*/ 8434930 h 11439056"/>
              <a:gd name="connsiteX295" fmla="*/ 2766850 w 27435120"/>
              <a:gd name="connsiteY295" fmla="*/ 8106581 h 11439056"/>
              <a:gd name="connsiteX296" fmla="*/ 2701300 w 27435120"/>
              <a:gd name="connsiteY296" fmla="*/ 8047342 h 11439056"/>
              <a:gd name="connsiteX297" fmla="*/ 2579793 w 27435120"/>
              <a:gd name="connsiteY297" fmla="*/ 7998259 h 11439056"/>
              <a:gd name="connsiteX298" fmla="*/ 2419915 w 27435120"/>
              <a:gd name="connsiteY298" fmla="*/ 7730840 h 11439056"/>
              <a:gd name="connsiteX299" fmla="*/ 2504650 w 27435120"/>
              <a:gd name="connsiteY299" fmla="*/ 7602209 h 11439056"/>
              <a:gd name="connsiteX300" fmla="*/ 2298408 w 27435120"/>
              <a:gd name="connsiteY300" fmla="*/ 6063704 h 11439056"/>
              <a:gd name="connsiteX301" fmla="*/ 2213673 w 27435120"/>
              <a:gd name="connsiteY301" fmla="*/ 5628725 h 11439056"/>
              <a:gd name="connsiteX302" fmla="*/ 2148123 w 27435120"/>
              <a:gd name="connsiteY302" fmla="*/ 5340996 h 11439056"/>
              <a:gd name="connsiteX303" fmla="*/ 2063387 w 27435120"/>
              <a:gd name="connsiteY303" fmla="*/ 5281758 h 11439056"/>
              <a:gd name="connsiteX304" fmla="*/ 2007430 w 27435120"/>
              <a:gd name="connsiteY304" fmla="*/ 5330841 h 11439056"/>
              <a:gd name="connsiteX305" fmla="*/ 1951473 w 27435120"/>
              <a:gd name="connsiteY305" fmla="*/ 5569487 h 11439056"/>
              <a:gd name="connsiteX306" fmla="*/ 1652501 w 27435120"/>
              <a:gd name="connsiteY306" fmla="*/ 7849317 h 11439056"/>
              <a:gd name="connsiteX307" fmla="*/ 1538988 w 27435120"/>
              <a:gd name="connsiteY307" fmla="*/ 8742970 h 11439056"/>
              <a:gd name="connsiteX308" fmla="*/ 1407888 w 27435120"/>
              <a:gd name="connsiteY308" fmla="*/ 8792053 h 11439056"/>
              <a:gd name="connsiteX309" fmla="*/ 1332746 w 27435120"/>
              <a:gd name="connsiteY309" fmla="*/ 8812363 h 11439056"/>
              <a:gd name="connsiteX310" fmla="*/ 1201646 w 27435120"/>
              <a:gd name="connsiteY310" fmla="*/ 10120684 h 11439056"/>
              <a:gd name="connsiteX311" fmla="*/ 1174467 w 27435120"/>
              <a:gd name="connsiteY311" fmla="*/ 10418569 h 11439056"/>
              <a:gd name="connsiteX312" fmla="*/ 910668 w 27435120"/>
              <a:gd name="connsiteY312" fmla="*/ 10685988 h 11439056"/>
              <a:gd name="connsiteX313" fmla="*/ 630882 w 27435120"/>
              <a:gd name="connsiteY313" fmla="*/ 10796002 h 11439056"/>
              <a:gd name="connsiteX314" fmla="*/ 498183 w 27435120"/>
              <a:gd name="connsiteY314" fmla="*/ 10657215 h 11439056"/>
              <a:gd name="connsiteX315" fmla="*/ 526961 w 27435120"/>
              <a:gd name="connsiteY315" fmla="*/ 9853266 h 11439056"/>
              <a:gd name="connsiteX316" fmla="*/ 480597 w 27435120"/>
              <a:gd name="connsiteY316" fmla="*/ 9555381 h 11439056"/>
              <a:gd name="connsiteX317" fmla="*/ 471004 w 27435120"/>
              <a:gd name="connsiteY317" fmla="*/ 8802208 h 11439056"/>
              <a:gd name="connsiteX318" fmla="*/ 480597 w 27435120"/>
              <a:gd name="connsiteY318" fmla="*/ 8445085 h 11439056"/>
              <a:gd name="connsiteX319" fmla="*/ 330312 w 27435120"/>
              <a:gd name="connsiteY319" fmla="*/ 8463703 h 11439056"/>
              <a:gd name="connsiteX320" fmla="*/ 320719 w 27435120"/>
              <a:gd name="connsiteY320" fmla="*/ 8524634 h 11439056"/>
              <a:gd name="connsiteX321" fmla="*/ 359090 w 27435120"/>
              <a:gd name="connsiteY321" fmla="*/ 9753407 h 11439056"/>
              <a:gd name="connsiteX322" fmla="*/ 376676 w 27435120"/>
              <a:gd name="connsiteY322" fmla="*/ 10051291 h 11439056"/>
              <a:gd name="connsiteX323" fmla="*/ 283947 w 27435120"/>
              <a:gd name="connsiteY323" fmla="*/ 10110529 h 11439056"/>
              <a:gd name="connsiteX324" fmla="*/ 208805 w 27435120"/>
              <a:gd name="connsiteY324" fmla="*/ 10220543 h 11439056"/>
              <a:gd name="connsiteX325" fmla="*/ 170434 w 27435120"/>
              <a:gd name="connsiteY325" fmla="*/ 10289937 h 11439056"/>
              <a:gd name="connsiteX326" fmla="*/ 95291 w 27435120"/>
              <a:gd name="connsiteY326" fmla="*/ 10220543 h 11439056"/>
              <a:gd name="connsiteX327" fmla="*/ 95291 w 27435120"/>
              <a:gd name="connsiteY327" fmla="*/ 9624775 h 11439056"/>
              <a:gd name="connsiteX328" fmla="*/ 104884 w 27435120"/>
              <a:gd name="connsiteY328" fmla="*/ 8812363 h 11439056"/>
              <a:gd name="connsiteX329" fmla="*/ 124069 w 27435120"/>
              <a:gd name="connsiteY329" fmla="*/ 8316454 h 11439056"/>
              <a:gd name="connsiteX330" fmla="*/ 124069 w 27435120"/>
              <a:gd name="connsiteY330" fmla="*/ 7651292 h 11439056"/>
              <a:gd name="connsiteX331" fmla="*/ 104884 w 27435120"/>
              <a:gd name="connsiteY331" fmla="*/ 7512505 h 11439056"/>
              <a:gd name="connsiteX332" fmla="*/ 160841 w 27435120"/>
              <a:gd name="connsiteY332" fmla="*/ 6292195 h 11439056"/>
              <a:gd name="connsiteX333" fmla="*/ 255169 w 27435120"/>
              <a:gd name="connsiteY333" fmla="*/ 4736765 h 11439056"/>
              <a:gd name="connsiteX334" fmla="*/ 301534 w 27435120"/>
              <a:gd name="connsiteY334" fmla="*/ 2940997 h 11439056"/>
              <a:gd name="connsiteX335" fmla="*/ 293540 w 27435120"/>
              <a:gd name="connsiteY335" fmla="*/ 2653268 h 11439056"/>
              <a:gd name="connsiteX336" fmla="*/ 218397 w 27435120"/>
              <a:gd name="connsiteY336" fmla="*/ 2940997 h 11439056"/>
              <a:gd name="connsiteX337" fmla="*/ 199212 w 27435120"/>
              <a:gd name="connsiteY337" fmla="*/ 3149177 h 11439056"/>
              <a:gd name="connsiteX338" fmla="*/ 133662 w 27435120"/>
              <a:gd name="connsiteY338" fmla="*/ 4310249 h 11439056"/>
              <a:gd name="connsiteX339" fmla="*/ 95291 w 27435120"/>
              <a:gd name="connsiteY339" fmla="*/ 4518429 h 11439056"/>
              <a:gd name="connsiteX340" fmla="*/ 29741 w 27435120"/>
              <a:gd name="connsiteY340" fmla="*/ 4557357 h 11439056"/>
              <a:gd name="connsiteX341" fmla="*/ 2562 w 27435120"/>
              <a:gd name="connsiteY341" fmla="*/ 4487964 h 11439056"/>
              <a:gd name="connsiteX342" fmla="*/ 29741 w 27435120"/>
              <a:gd name="connsiteY342" fmla="*/ 3763563 h 11439056"/>
              <a:gd name="connsiteX343" fmla="*/ 87297 w 27435120"/>
              <a:gd name="connsiteY343" fmla="*/ 1908557 h 11439056"/>
              <a:gd name="connsiteX344" fmla="*/ 104884 w 27435120"/>
              <a:gd name="connsiteY344" fmla="*/ 1800235 h 11439056"/>
              <a:gd name="connsiteX345" fmla="*/ 170434 w 27435120"/>
              <a:gd name="connsiteY345" fmla="*/ 1908557 h 11439056"/>
              <a:gd name="connsiteX346" fmla="*/ 255169 w 27435120"/>
              <a:gd name="connsiteY346" fmla="*/ 2316455 h 11439056"/>
              <a:gd name="connsiteX347" fmla="*/ 264762 w 27435120"/>
              <a:gd name="connsiteY347" fmla="*/ 2375694 h 11439056"/>
              <a:gd name="connsiteX348" fmla="*/ 274354 w 27435120"/>
              <a:gd name="connsiteY348" fmla="*/ 2365538 h 11439056"/>
              <a:gd name="connsiteX349" fmla="*/ 255169 w 27435120"/>
              <a:gd name="connsiteY349" fmla="*/ 2316455 h 11439056"/>
              <a:gd name="connsiteX350" fmla="*/ 368682 w 27435120"/>
              <a:gd name="connsiteY350" fmla="*/ 1284015 h 11439056"/>
              <a:gd name="connsiteX351" fmla="*/ 386269 w 27435120"/>
              <a:gd name="connsiteY351" fmla="*/ 1016596 h 11439056"/>
              <a:gd name="connsiteX352" fmla="*/ 648469 w 27435120"/>
              <a:gd name="connsiteY352" fmla="*/ 877809 h 11439056"/>
              <a:gd name="connsiteX353" fmla="*/ 602104 w 27435120"/>
              <a:gd name="connsiteY353" fmla="*/ 906582 h 11439056"/>
              <a:gd name="connsiteX354" fmla="*/ 592511 w 27435120"/>
              <a:gd name="connsiteY354" fmla="*/ 926893 h 11439056"/>
              <a:gd name="connsiteX355" fmla="*/ 648469 w 27435120"/>
              <a:gd name="connsiteY355" fmla="*/ 877809 h 11439056"/>
              <a:gd name="connsiteX356" fmla="*/ 1136096 w 27435120"/>
              <a:gd name="connsiteY356" fmla="*/ 1502351 h 11439056"/>
              <a:gd name="connsiteX357" fmla="*/ 1492624 w 27435120"/>
              <a:gd name="connsiteY357" fmla="*/ 1869629 h 11439056"/>
              <a:gd name="connsiteX358" fmla="*/ 1698866 w 27435120"/>
              <a:gd name="connsiteY358" fmla="*/ 2018571 h 11439056"/>
              <a:gd name="connsiteX359" fmla="*/ 2130536 w 27435120"/>
              <a:gd name="connsiteY359" fmla="*/ 2285990 h 11439056"/>
              <a:gd name="connsiteX360" fmla="*/ 2373551 w 27435120"/>
              <a:gd name="connsiteY360" fmla="*/ 2306300 h 11439056"/>
              <a:gd name="connsiteX361" fmla="*/ 2861178 w 27435120"/>
              <a:gd name="connsiteY361" fmla="*/ 2583874 h 11439056"/>
              <a:gd name="connsiteX362" fmla="*/ 2992278 w 27435120"/>
              <a:gd name="connsiteY362" fmla="*/ 2910531 h 11439056"/>
              <a:gd name="connsiteX363" fmla="*/ 3123377 w 27435120"/>
              <a:gd name="connsiteY363" fmla="*/ 2890221 h 11439056"/>
              <a:gd name="connsiteX364" fmla="*/ 3347207 w 27435120"/>
              <a:gd name="connsiteY364" fmla="*/ 1818853 h 11439056"/>
              <a:gd name="connsiteX365" fmla="*/ 3684549 w 27435120"/>
              <a:gd name="connsiteY365" fmla="*/ 282041 h 11439056"/>
              <a:gd name="connsiteX366" fmla="*/ 3788469 w 27435120"/>
              <a:gd name="connsiteY366" fmla="*/ 104326 h 11439056"/>
              <a:gd name="connsiteX367" fmla="*/ 3962536 w 27435120"/>
              <a:gd name="connsiteY367" fmla="*/ 24 h 11439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Lst>
            <a:rect l="l" t="t" r="r" b="b"/>
            <a:pathLst>
              <a:path w="27435120" h="11439056">
                <a:moveTo>
                  <a:pt x="22113293" y="8728822"/>
                </a:moveTo>
                <a:cubicBezTo>
                  <a:pt x="22100477" y="8728266"/>
                  <a:pt x="22089685" y="8737470"/>
                  <a:pt x="22089685" y="8751432"/>
                </a:cubicBezTo>
                <a:cubicBezTo>
                  <a:pt x="22089685" y="8761587"/>
                  <a:pt x="22099277" y="8771743"/>
                  <a:pt x="22108871" y="8771743"/>
                </a:cubicBezTo>
                <a:cubicBezTo>
                  <a:pt x="22126457" y="8781898"/>
                  <a:pt x="22136049" y="8771743"/>
                  <a:pt x="22136049" y="8751432"/>
                </a:cubicBezTo>
                <a:cubicBezTo>
                  <a:pt x="22136049" y="8742970"/>
                  <a:pt x="22126457" y="8732815"/>
                  <a:pt x="22126457" y="8732815"/>
                </a:cubicBezTo>
                <a:cubicBezTo>
                  <a:pt x="22122061" y="8730276"/>
                  <a:pt x="22117565" y="8729006"/>
                  <a:pt x="22113293" y="8728822"/>
                </a:cubicBezTo>
                <a:close/>
                <a:moveTo>
                  <a:pt x="26635011" y="7541278"/>
                </a:moveTo>
                <a:cubicBezTo>
                  <a:pt x="26503911" y="7571743"/>
                  <a:pt x="26428769" y="7671602"/>
                  <a:pt x="26344035" y="7769768"/>
                </a:cubicBezTo>
                <a:cubicBezTo>
                  <a:pt x="26334441" y="7779924"/>
                  <a:pt x="26315257" y="7829007"/>
                  <a:pt x="26324849" y="7839162"/>
                </a:cubicBezTo>
                <a:cubicBezTo>
                  <a:pt x="26344035" y="7869627"/>
                  <a:pt x="26372813" y="7839162"/>
                  <a:pt x="26390399" y="7829007"/>
                </a:cubicBezTo>
                <a:cubicBezTo>
                  <a:pt x="26484727" y="7740996"/>
                  <a:pt x="26569461" y="7651292"/>
                  <a:pt x="26635011" y="7541278"/>
                </a:cubicBezTo>
                <a:close/>
                <a:moveTo>
                  <a:pt x="27153639" y="5795680"/>
                </a:moveTo>
                <a:cubicBezTo>
                  <a:pt x="27088565" y="5809587"/>
                  <a:pt x="26982947" y="5923436"/>
                  <a:pt x="26989941" y="5984155"/>
                </a:cubicBezTo>
                <a:cubicBezTo>
                  <a:pt x="26989941" y="5994310"/>
                  <a:pt x="27018719" y="6014621"/>
                  <a:pt x="27028311" y="6004466"/>
                </a:cubicBezTo>
                <a:cubicBezTo>
                  <a:pt x="27113047" y="5984155"/>
                  <a:pt x="27169003" y="5924917"/>
                  <a:pt x="27205775" y="5845368"/>
                </a:cubicBezTo>
                <a:cubicBezTo>
                  <a:pt x="27196183" y="5825058"/>
                  <a:pt x="27188189" y="5806440"/>
                  <a:pt x="27178597" y="5796285"/>
                </a:cubicBezTo>
                <a:cubicBezTo>
                  <a:pt x="27171403" y="5793746"/>
                  <a:pt x="27162933" y="5793693"/>
                  <a:pt x="27153639" y="5795680"/>
                </a:cubicBezTo>
                <a:close/>
                <a:moveTo>
                  <a:pt x="23429461" y="3883733"/>
                </a:moveTo>
                <a:cubicBezTo>
                  <a:pt x="23429461" y="3893888"/>
                  <a:pt x="23429461" y="3893888"/>
                  <a:pt x="23429461" y="3893888"/>
                </a:cubicBezTo>
                <a:cubicBezTo>
                  <a:pt x="23448647" y="3893888"/>
                  <a:pt x="23448647" y="3893888"/>
                  <a:pt x="23448647" y="3893888"/>
                </a:cubicBezTo>
                <a:close/>
                <a:moveTo>
                  <a:pt x="21827485" y="3604466"/>
                </a:moveTo>
                <a:cubicBezTo>
                  <a:pt x="21808299" y="3614621"/>
                  <a:pt x="21808299" y="3614621"/>
                  <a:pt x="21808299" y="3614621"/>
                </a:cubicBezTo>
                <a:lnTo>
                  <a:pt x="21827485" y="3614621"/>
                </a:lnTo>
                <a:cubicBezTo>
                  <a:pt x="21827485" y="3604466"/>
                  <a:pt x="21827485" y="3604466"/>
                  <a:pt x="21827485" y="3604466"/>
                </a:cubicBezTo>
                <a:close/>
                <a:moveTo>
                  <a:pt x="19259847" y="937048"/>
                </a:moveTo>
                <a:cubicBezTo>
                  <a:pt x="19259847" y="937048"/>
                  <a:pt x="19259847" y="937048"/>
                  <a:pt x="19267841" y="937048"/>
                </a:cubicBezTo>
                <a:lnTo>
                  <a:pt x="19260701" y="938792"/>
                </a:lnTo>
                <a:close/>
                <a:moveTo>
                  <a:pt x="3962536" y="24"/>
                </a:moveTo>
                <a:cubicBezTo>
                  <a:pt x="4022291" y="1082"/>
                  <a:pt x="4083444" y="38318"/>
                  <a:pt x="4144997" y="112789"/>
                </a:cubicBezTo>
                <a:cubicBezTo>
                  <a:pt x="4200954" y="182182"/>
                  <a:pt x="4256912" y="261730"/>
                  <a:pt x="4312868" y="341279"/>
                </a:cubicBezTo>
                <a:cubicBezTo>
                  <a:pt x="4351240" y="390362"/>
                  <a:pt x="4407197" y="451293"/>
                  <a:pt x="4453561" y="410673"/>
                </a:cubicBezTo>
                <a:cubicBezTo>
                  <a:pt x="4631026" y="271886"/>
                  <a:pt x="4659804" y="410673"/>
                  <a:pt x="4725353" y="530842"/>
                </a:cubicBezTo>
                <a:cubicBezTo>
                  <a:pt x="4800496" y="669629"/>
                  <a:pt x="4837268" y="659474"/>
                  <a:pt x="4968368" y="530842"/>
                </a:cubicBezTo>
                <a:cubicBezTo>
                  <a:pt x="5043511" y="451293"/>
                  <a:pt x="5101067" y="490221"/>
                  <a:pt x="5147431" y="569770"/>
                </a:cubicBezTo>
                <a:cubicBezTo>
                  <a:pt x="5203388" y="698402"/>
                  <a:pt x="5249753" y="827034"/>
                  <a:pt x="5259346" y="965821"/>
                </a:cubicBezTo>
                <a:cubicBezTo>
                  <a:pt x="5278531" y="1194311"/>
                  <a:pt x="5419224" y="1322943"/>
                  <a:pt x="5540731" y="1471885"/>
                </a:cubicBezTo>
                <a:cubicBezTo>
                  <a:pt x="5579101" y="1522661"/>
                  <a:pt x="5615873" y="1512506"/>
                  <a:pt x="5662238" y="1482041"/>
                </a:cubicBezTo>
                <a:cubicBezTo>
                  <a:pt x="5756566" y="1402492"/>
                  <a:pt x="5858887" y="1432957"/>
                  <a:pt x="5953215" y="1482041"/>
                </a:cubicBezTo>
                <a:cubicBezTo>
                  <a:pt x="6188236" y="1602210"/>
                  <a:pt x="6421658" y="1720686"/>
                  <a:pt x="6647085" y="1859474"/>
                </a:cubicBezTo>
                <a:cubicBezTo>
                  <a:pt x="6768592" y="1928867"/>
                  <a:pt x="6843735" y="2047344"/>
                  <a:pt x="6918878" y="2157358"/>
                </a:cubicBezTo>
                <a:cubicBezTo>
                  <a:pt x="7011607" y="2285990"/>
                  <a:pt x="7115527" y="2583874"/>
                  <a:pt x="7115527" y="2742971"/>
                </a:cubicBezTo>
                <a:cubicBezTo>
                  <a:pt x="7115527" y="2761589"/>
                  <a:pt x="7115527" y="2781899"/>
                  <a:pt x="7125120" y="2802210"/>
                </a:cubicBezTo>
                <a:cubicBezTo>
                  <a:pt x="7125120" y="2851293"/>
                  <a:pt x="7125120" y="2920686"/>
                  <a:pt x="7171484" y="2930842"/>
                </a:cubicBezTo>
                <a:cubicBezTo>
                  <a:pt x="7227442" y="2951152"/>
                  <a:pt x="7246627" y="2881758"/>
                  <a:pt x="7265813" y="2841138"/>
                </a:cubicBezTo>
                <a:cubicBezTo>
                  <a:pt x="7331362" y="2702351"/>
                  <a:pt x="7358542" y="2543253"/>
                  <a:pt x="7396912" y="2385849"/>
                </a:cubicBezTo>
                <a:cubicBezTo>
                  <a:pt x="7443277" y="2175976"/>
                  <a:pt x="7545599" y="2028726"/>
                  <a:pt x="7734255" y="1939022"/>
                </a:cubicBezTo>
                <a:cubicBezTo>
                  <a:pt x="7855762" y="1869629"/>
                  <a:pt x="7967676" y="1859474"/>
                  <a:pt x="8071597" y="1977950"/>
                </a:cubicBezTo>
                <a:cubicBezTo>
                  <a:pt x="8220283" y="2157358"/>
                  <a:pt x="8474489" y="2175976"/>
                  <a:pt x="8624773" y="2365538"/>
                </a:cubicBezTo>
                <a:cubicBezTo>
                  <a:pt x="8642361" y="2375694"/>
                  <a:pt x="8661545" y="2385849"/>
                  <a:pt x="8680731" y="2385849"/>
                </a:cubicBezTo>
                <a:cubicBezTo>
                  <a:pt x="8962117" y="2345228"/>
                  <a:pt x="9008481" y="2612647"/>
                  <a:pt x="9139581" y="2781899"/>
                </a:cubicBezTo>
                <a:cubicBezTo>
                  <a:pt x="9166759" y="2822520"/>
                  <a:pt x="9176353" y="2890221"/>
                  <a:pt x="9195537" y="2940997"/>
                </a:cubicBezTo>
                <a:cubicBezTo>
                  <a:pt x="9214723" y="2979925"/>
                  <a:pt x="9233909" y="3020545"/>
                  <a:pt x="9280273" y="3010390"/>
                </a:cubicBezTo>
                <a:cubicBezTo>
                  <a:pt x="9299458" y="3000235"/>
                  <a:pt x="9326637" y="2979925"/>
                  <a:pt x="9336230" y="2951152"/>
                </a:cubicBezTo>
                <a:cubicBezTo>
                  <a:pt x="9382594" y="2851293"/>
                  <a:pt x="9420965" y="2751434"/>
                  <a:pt x="9457737" y="2643112"/>
                </a:cubicBezTo>
                <a:cubicBezTo>
                  <a:pt x="9486515" y="2563564"/>
                  <a:pt x="9523288" y="2484015"/>
                  <a:pt x="9588837" y="2414622"/>
                </a:cubicBezTo>
                <a:cubicBezTo>
                  <a:pt x="9785486" y="2206441"/>
                  <a:pt x="9916586" y="2196286"/>
                  <a:pt x="10095650" y="2434932"/>
                </a:cubicBezTo>
                <a:cubicBezTo>
                  <a:pt x="10236342" y="2622802"/>
                  <a:pt x="10423399" y="2692196"/>
                  <a:pt x="10620049" y="2761589"/>
                </a:cubicBezTo>
                <a:cubicBezTo>
                  <a:pt x="10779927" y="2812365"/>
                  <a:pt x="10995762" y="2761589"/>
                  <a:pt x="11088492" y="3000235"/>
                </a:cubicBezTo>
                <a:cubicBezTo>
                  <a:pt x="11098084" y="3049318"/>
                  <a:pt x="11154041" y="3010390"/>
                  <a:pt x="11173226" y="2979925"/>
                </a:cubicBezTo>
                <a:cubicBezTo>
                  <a:pt x="11209998" y="2900376"/>
                  <a:pt x="11257962" y="2822520"/>
                  <a:pt x="11294733" y="2742971"/>
                </a:cubicBezTo>
                <a:cubicBezTo>
                  <a:pt x="11323511" y="2702351"/>
                  <a:pt x="11323511" y="2643112"/>
                  <a:pt x="11350692" y="2604184"/>
                </a:cubicBezTo>
                <a:cubicBezTo>
                  <a:pt x="11416241" y="2494170"/>
                  <a:pt x="11425833" y="2335073"/>
                  <a:pt x="11576118" y="2296145"/>
                </a:cubicBezTo>
                <a:cubicBezTo>
                  <a:pt x="11604896" y="2434932"/>
                  <a:pt x="11510569" y="2524636"/>
                  <a:pt x="11473796" y="2622802"/>
                </a:cubicBezTo>
                <a:cubicBezTo>
                  <a:pt x="11406648" y="2781899"/>
                  <a:pt x="11350692" y="2940997"/>
                  <a:pt x="11323511" y="3108557"/>
                </a:cubicBezTo>
                <a:cubicBezTo>
                  <a:pt x="11313920" y="3159332"/>
                  <a:pt x="11313920" y="3218571"/>
                  <a:pt x="11369877" y="3238881"/>
                </a:cubicBezTo>
                <a:cubicBezTo>
                  <a:pt x="11425833" y="3277809"/>
                  <a:pt x="11473796" y="3238881"/>
                  <a:pt x="11520161" y="3198260"/>
                </a:cubicBezTo>
                <a:cubicBezTo>
                  <a:pt x="11539346" y="3179643"/>
                  <a:pt x="11556933" y="3149177"/>
                  <a:pt x="11566526" y="3128867"/>
                </a:cubicBezTo>
                <a:cubicBezTo>
                  <a:pt x="11632076" y="2910531"/>
                  <a:pt x="11801546" y="2761589"/>
                  <a:pt x="11931048" y="2604184"/>
                </a:cubicBezTo>
                <a:cubicBezTo>
                  <a:pt x="12081332" y="2424777"/>
                  <a:pt x="12071740" y="2265679"/>
                  <a:pt x="11913461" y="2108275"/>
                </a:cubicBezTo>
                <a:cubicBezTo>
                  <a:pt x="11884682" y="2077809"/>
                  <a:pt x="11772769" y="2067654"/>
                  <a:pt x="11838318" y="1998261"/>
                </a:cubicBezTo>
                <a:cubicBezTo>
                  <a:pt x="11894276" y="1928867"/>
                  <a:pt x="12042962" y="1898401"/>
                  <a:pt x="12062147" y="1967795"/>
                </a:cubicBezTo>
                <a:cubicBezTo>
                  <a:pt x="12146882" y="2226751"/>
                  <a:pt x="12324347" y="2196286"/>
                  <a:pt x="12520996" y="2206441"/>
                </a:cubicBezTo>
                <a:cubicBezTo>
                  <a:pt x="12661689" y="2206441"/>
                  <a:pt x="12746424" y="2385849"/>
                  <a:pt x="12867931" y="2445087"/>
                </a:cubicBezTo>
                <a:cubicBezTo>
                  <a:pt x="13139724" y="2583874"/>
                  <a:pt x="13224459" y="2812365"/>
                  <a:pt x="13195682" y="3108557"/>
                </a:cubicBezTo>
                <a:cubicBezTo>
                  <a:pt x="13176495" y="3287964"/>
                  <a:pt x="13224459" y="3465679"/>
                  <a:pt x="13242045" y="3645087"/>
                </a:cubicBezTo>
                <a:cubicBezTo>
                  <a:pt x="13270824" y="3873578"/>
                  <a:pt x="13317188" y="4102068"/>
                  <a:pt x="13251639" y="4328866"/>
                </a:cubicBezTo>
                <a:cubicBezTo>
                  <a:pt x="13242045" y="4359332"/>
                  <a:pt x="13242045" y="4398260"/>
                  <a:pt x="13280416" y="4408415"/>
                </a:cubicBezTo>
                <a:cubicBezTo>
                  <a:pt x="13280416" y="4408415"/>
                  <a:pt x="13307595" y="4359332"/>
                  <a:pt x="13317188" y="4339022"/>
                </a:cubicBezTo>
                <a:cubicBezTo>
                  <a:pt x="13430701" y="3953126"/>
                  <a:pt x="13486658" y="3555383"/>
                  <a:pt x="13617758" y="3179643"/>
                </a:cubicBezTo>
                <a:cubicBezTo>
                  <a:pt x="13636944" y="3139022"/>
                  <a:pt x="13636944" y="3079784"/>
                  <a:pt x="13654530" y="3039163"/>
                </a:cubicBezTo>
                <a:cubicBezTo>
                  <a:pt x="13692901" y="2951152"/>
                  <a:pt x="13748858" y="2920686"/>
                  <a:pt x="13833593" y="2990080"/>
                </a:cubicBezTo>
                <a:cubicBezTo>
                  <a:pt x="13964693" y="3100094"/>
                  <a:pt x="13974286" y="3100094"/>
                  <a:pt x="14039836" y="2961307"/>
                </a:cubicBezTo>
                <a:cubicBezTo>
                  <a:pt x="14132565" y="2742971"/>
                  <a:pt x="14282850" y="2612647"/>
                  <a:pt x="14479500" y="2524636"/>
                </a:cubicBezTo>
                <a:cubicBezTo>
                  <a:pt x="14573828" y="2473860"/>
                  <a:pt x="14648970" y="2434932"/>
                  <a:pt x="14724113" y="2533098"/>
                </a:cubicBezTo>
                <a:cubicBezTo>
                  <a:pt x="14780070" y="2594029"/>
                  <a:pt x="14845620" y="2612647"/>
                  <a:pt x="14901577" y="2553409"/>
                </a:cubicBezTo>
                <a:cubicBezTo>
                  <a:pt x="15061455" y="2375694"/>
                  <a:pt x="15229327" y="2455242"/>
                  <a:pt x="15398797" y="2504325"/>
                </a:cubicBezTo>
                <a:cubicBezTo>
                  <a:pt x="15529897" y="2543253"/>
                  <a:pt x="15641812" y="2612647"/>
                  <a:pt x="15744133" y="2702351"/>
                </a:cubicBezTo>
                <a:cubicBezTo>
                  <a:pt x="15828869" y="2771744"/>
                  <a:pt x="15894419" y="2781899"/>
                  <a:pt x="15959969" y="2692196"/>
                </a:cubicBezTo>
                <a:cubicBezTo>
                  <a:pt x="16007932" y="2622802"/>
                  <a:pt x="16035111" y="2533098"/>
                  <a:pt x="16139032" y="2583874"/>
                </a:cubicBezTo>
                <a:cubicBezTo>
                  <a:pt x="16212576" y="2622802"/>
                  <a:pt x="16306903" y="2673578"/>
                  <a:pt x="16297311" y="2771744"/>
                </a:cubicBezTo>
                <a:cubicBezTo>
                  <a:pt x="16287718" y="2969770"/>
                  <a:pt x="16372453" y="3039163"/>
                  <a:pt x="16541925" y="3059473"/>
                </a:cubicBezTo>
                <a:cubicBezTo>
                  <a:pt x="16607473" y="3069629"/>
                  <a:pt x="16663431" y="3118712"/>
                  <a:pt x="16700203" y="3179643"/>
                </a:cubicBezTo>
                <a:cubicBezTo>
                  <a:pt x="16813717" y="3326892"/>
                  <a:pt x="16916039" y="3475834"/>
                  <a:pt x="17075915" y="3575693"/>
                </a:cubicBezTo>
                <a:cubicBezTo>
                  <a:pt x="17178237" y="3634932"/>
                  <a:pt x="17168645" y="3753408"/>
                  <a:pt x="17187831" y="3863422"/>
                </a:cubicBezTo>
                <a:cubicBezTo>
                  <a:pt x="17187831" y="3912506"/>
                  <a:pt x="17197423" y="3971744"/>
                  <a:pt x="17253381" y="3981899"/>
                </a:cubicBezTo>
                <a:cubicBezTo>
                  <a:pt x="17299745" y="3981899"/>
                  <a:pt x="17328523" y="3953126"/>
                  <a:pt x="17347709" y="3922661"/>
                </a:cubicBezTo>
                <a:cubicBezTo>
                  <a:pt x="17469215" y="3714480"/>
                  <a:pt x="17609907" y="3536765"/>
                  <a:pt x="17777779" y="3367513"/>
                </a:cubicBezTo>
                <a:cubicBezTo>
                  <a:pt x="17852923" y="3287964"/>
                  <a:pt x="17862515" y="3188105"/>
                  <a:pt x="17872107" y="3089939"/>
                </a:cubicBezTo>
                <a:cubicBezTo>
                  <a:pt x="17900885" y="2573719"/>
                  <a:pt x="18049571" y="2087964"/>
                  <a:pt x="18153493" y="1592055"/>
                </a:cubicBezTo>
                <a:cubicBezTo>
                  <a:pt x="18219043" y="1314481"/>
                  <a:pt x="18294185" y="1016596"/>
                  <a:pt x="18444471" y="757640"/>
                </a:cubicBezTo>
                <a:cubicBezTo>
                  <a:pt x="18575569" y="539305"/>
                  <a:pt x="18762627" y="520687"/>
                  <a:pt x="18949685" y="510532"/>
                </a:cubicBezTo>
                <a:cubicBezTo>
                  <a:pt x="19071191" y="500376"/>
                  <a:pt x="19136741" y="600235"/>
                  <a:pt x="19119155" y="728867"/>
                </a:cubicBezTo>
                <a:cubicBezTo>
                  <a:pt x="19109561" y="777951"/>
                  <a:pt x="19090377" y="827034"/>
                  <a:pt x="19071191" y="877809"/>
                </a:cubicBezTo>
                <a:cubicBezTo>
                  <a:pt x="19053605" y="996286"/>
                  <a:pt x="19109561" y="986131"/>
                  <a:pt x="19184705" y="957358"/>
                </a:cubicBezTo>
                <a:cubicBezTo>
                  <a:pt x="19198295" y="952280"/>
                  <a:pt x="19212283" y="949742"/>
                  <a:pt x="19226273" y="947203"/>
                </a:cubicBezTo>
                <a:lnTo>
                  <a:pt x="19260701" y="938792"/>
                </a:lnTo>
                <a:lnTo>
                  <a:pt x="19297819" y="1014692"/>
                </a:lnTo>
                <a:cubicBezTo>
                  <a:pt x="19310609" y="1040715"/>
                  <a:pt x="19324597" y="1065680"/>
                  <a:pt x="19342983" y="1085990"/>
                </a:cubicBezTo>
                <a:cubicBezTo>
                  <a:pt x="19427719" y="1194311"/>
                  <a:pt x="19427719" y="1304326"/>
                  <a:pt x="19381355" y="1412647"/>
                </a:cubicBezTo>
                <a:cubicBezTo>
                  <a:pt x="19362169" y="1422802"/>
                  <a:pt x="19342983" y="1432957"/>
                  <a:pt x="19334989" y="1432957"/>
                </a:cubicBezTo>
                <a:cubicBezTo>
                  <a:pt x="19325397" y="1443113"/>
                  <a:pt x="19325397" y="1453268"/>
                  <a:pt x="19325397" y="1453268"/>
                </a:cubicBezTo>
                <a:cubicBezTo>
                  <a:pt x="19352577" y="1461730"/>
                  <a:pt x="19362169" y="1432957"/>
                  <a:pt x="19381355" y="1412647"/>
                </a:cubicBezTo>
                <a:cubicBezTo>
                  <a:pt x="19466089" y="1432957"/>
                  <a:pt x="19539633" y="1284015"/>
                  <a:pt x="19597189" y="1333098"/>
                </a:cubicBezTo>
                <a:cubicBezTo>
                  <a:pt x="19672331" y="1394029"/>
                  <a:pt x="19699511" y="1522661"/>
                  <a:pt x="19709103" y="1630983"/>
                </a:cubicBezTo>
                <a:cubicBezTo>
                  <a:pt x="19718697" y="1690221"/>
                  <a:pt x="19728289" y="1751152"/>
                  <a:pt x="19728289" y="1810390"/>
                </a:cubicBezTo>
                <a:cubicBezTo>
                  <a:pt x="19728289" y="2098120"/>
                  <a:pt x="19745875" y="2385849"/>
                  <a:pt x="19821019" y="2673578"/>
                </a:cubicBezTo>
                <a:cubicBezTo>
                  <a:pt x="19868981" y="2881758"/>
                  <a:pt x="19876975" y="3079784"/>
                  <a:pt x="19821019" y="3287964"/>
                </a:cubicBezTo>
                <a:cubicBezTo>
                  <a:pt x="19774653" y="3447061"/>
                  <a:pt x="19803431" y="3485989"/>
                  <a:pt x="19952119" y="3516455"/>
                </a:cubicBezTo>
                <a:cubicBezTo>
                  <a:pt x="20121589" y="3536765"/>
                  <a:pt x="20289461" y="3565538"/>
                  <a:pt x="20458931" y="3575693"/>
                </a:cubicBezTo>
                <a:cubicBezTo>
                  <a:pt x="20590031" y="3585848"/>
                  <a:pt x="20721131" y="3555383"/>
                  <a:pt x="20759501" y="3377668"/>
                </a:cubicBezTo>
                <a:cubicBezTo>
                  <a:pt x="20786681" y="3267654"/>
                  <a:pt x="20842637" y="3257499"/>
                  <a:pt x="20927373" y="3267654"/>
                </a:cubicBezTo>
                <a:cubicBezTo>
                  <a:pt x="21029695" y="3287964"/>
                  <a:pt x="21133615" y="3298119"/>
                  <a:pt x="21235937" y="3308274"/>
                </a:cubicBezTo>
                <a:cubicBezTo>
                  <a:pt x="21293493" y="3318430"/>
                  <a:pt x="21349451" y="3347202"/>
                  <a:pt x="21395815" y="3347202"/>
                </a:cubicBezTo>
                <a:cubicBezTo>
                  <a:pt x="21827485" y="3347202"/>
                  <a:pt x="22172821" y="3604466"/>
                  <a:pt x="22548535" y="3763563"/>
                </a:cubicBezTo>
                <a:cubicBezTo>
                  <a:pt x="22642863" y="3814339"/>
                  <a:pt x="22725999" y="3863422"/>
                  <a:pt x="22839511" y="3873578"/>
                </a:cubicBezTo>
                <a:cubicBezTo>
                  <a:pt x="23036161" y="3883733"/>
                  <a:pt x="23213625" y="3883733"/>
                  <a:pt x="23400683" y="3753408"/>
                </a:cubicBezTo>
                <a:cubicBezTo>
                  <a:pt x="23550969" y="3645087"/>
                  <a:pt x="23730031" y="3506300"/>
                  <a:pt x="23944267" y="3596004"/>
                </a:cubicBezTo>
                <a:cubicBezTo>
                  <a:pt x="23982639" y="3614621"/>
                  <a:pt x="24048189" y="3604466"/>
                  <a:pt x="24075367" y="3575693"/>
                </a:cubicBezTo>
                <a:cubicBezTo>
                  <a:pt x="24216061" y="3485989"/>
                  <a:pt x="24375937" y="3465679"/>
                  <a:pt x="24535815" y="3426751"/>
                </a:cubicBezTo>
                <a:cubicBezTo>
                  <a:pt x="24620551" y="3416596"/>
                  <a:pt x="24732465" y="3416596"/>
                  <a:pt x="24713281" y="3257499"/>
                </a:cubicBezTo>
                <a:cubicBezTo>
                  <a:pt x="24703687" y="3228726"/>
                  <a:pt x="24750051" y="3228726"/>
                  <a:pt x="24778831" y="3228726"/>
                </a:cubicBezTo>
                <a:cubicBezTo>
                  <a:pt x="24890745" y="3238881"/>
                  <a:pt x="25004257" y="3218571"/>
                  <a:pt x="25088993" y="3318430"/>
                </a:cubicBezTo>
                <a:cubicBezTo>
                  <a:pt x="25162537" y="3396286"/>
                  <a:pt x="25256865" y="3396286"/>
                  <a:pt x="25322415" y="3318430"/>
                </a:cubicBezTo>
                <a:cubicBezTo>
                  <a:pt x="25519065" y="3079784"/>
                  <a:pt x="25754085" y="3020545"/>
                  <a:pt x="26033871" y="3089939"/>
                </a:cubicBezTo>
                <a:cubicBezTo>
                  <a:pt x="26043463" y="3089939"/>
                  <a:pt x="26053057" y="3089939"/>
                  <a:pt x="26062649" y="3089939"/>
                </a:cubicBezTo>
                <a:cubicBezTo>
                  <a:pt x="26137791" y="3100094"/>
                  <a:pt x="26241713" y="3030700"/>
                  <a:pt x="26288077" y="3128867"/>
                </a:cubicBezTo>
                <a:cubicBezTo>
                  <a:pt x="26344035" y="3228726"/>
                  <a:pt x="26232119" y="3277809"/>
                  <a:pt x="26184157" y="3347202"/>
                </a:cubicBezTo>
                <a:cubicBezTo>
                  <a:pt x="26118607" y="3436906"/>
                  <a:pt x="26072241" y="3536765"/>
                  <a:pt x="26128199" y="3655242"/>
                </a:cubicBezTo>
                <a:cubicBezTo>
                  <a:pt x="26174563" y="3753408"/>
                  <a:pt x="26128199" y="3873578"/>
                  <a:pt x="26137791" y="3981899"/>
                </a:cubicBezTo>
                <a:cubicBezTo>
                  <a:pt x="26156977" y="4269628"/>
                  <a:pt x="26297669" y="4359332"/>
                  <a:pt x="26579055" y="4240855"/>
                </a:cubicBezTo>
                <a:cubicBezTo>
                  <a:pt x="26569461" y="4398260"/>
                  <a:pt x="26615827" y="4528584"/>
                  <a:pt x="26719747" y="4647061"/>
                </a:cubicBezTo>
                <a:cubicBezTo>
                  <a:pt x="26812477" y="4765538"/>
                  <a:pt x="26793291" y="4785848"/>
                  <a:pt x="26662191" y="4855242"/>
                </a:cubicBezTo>
                <a:cubicBezTo>
                  <a:pt x="26559869" y="4904325"/>
                  <a:pt x="26550277" y="4934790"/>
                  <a:pt x="26635011" y="5014339"/>
                </a:cubicBezTo>
                <a:cubicBezTo>
                  <a:pt x="26766111" y="5132816"/>
                  <a:pt x="26916397" y="5242830"/>
                  <a:pt x="26906805" y="5469628"/>
                </a:cubicBezTo>
                <a:cubicBezTo>
                  <a:pt x="26897211" y="5510248"/>
                  <a:pt x="26943575" y="5539021"/>
                  <a:pt x="26981947" y="5539021"/>
                </a:cubicBezTo>
                <a:cubicBezTo>
                  <a:pt x="27130633" y="5549177"/>
                  <a:pt x="27234553" y="5669346"/>
                  <a:pt x="27356061" y="5737047"/>
                </a:cubicBezTo>
                <a:cubicBezTo>
                  <a:pt x="27440795" y="5775975"/>
                  <a:pt x="27467975" y="5855523"/>
                  <a:pt x="27384839" y="5924917"/>
                </a:cubicBezTo>
                <a:cubicBezTo>
                  <a:pt x="27149819" y="6122942"/>
                  <a:pt x="27196183" y="6381898"/>
                  <a:pt x="27280919" y="6629007"/>
                </a:cubicBezTo>
                <a:cubicBezTo>
                  <a:pt x="27309697" y="6728866"/>
                  <a:pt x="27309697" y="6808415"/>
                  <a:pt x="27234553" y="6867653"/>
                </a:cubicBezTo>
                <a:cubicBezTo>
                  <a:pt x="27047497" y="7035213"/>
                  <a:pt x="26953169" y="7253548"/>
                  <a:pt x="26858841" y="7492194"/>
                </a:cubicBezTo>
                <a:cubicBezTo>
                  <a:pt x="26766111" y="7759613"/>
                  <a:pt x="26625419" y="7998259"/>
                  <a:pt x="26334441" y="8067653"/>
                </a:cubicBezTo>
                <a:cubicBezTo>
                  <a:pt x="26193749" y="8098118"/>
                  <a:pt x="26156977" y="8265678"/>
                  <a:pt x="26043463" y="8316454"/>
                </a:cubicBezTo>
                <a:cubicBezTo>
                  <a:pt x="25921957" y="8365537"/>
                  <a:pt x="25781265" y="8296143"/>
                  <a:pt x="25659757" y="8365537"/>
                </a:cubicBezTo>
                <a:cubicBezTo>
                  <a:pt x="25499879" y="8455241"/>
                  <a:pt x="25332007" y="8514479"/>
                  <a:pt x="25162537" y="8563562"/>
                </a:cubicBezTo>
                <a:cubicBezTo>
                  <a:pt x="25096987" y="8583872"/>
                  <a:pt x="25031437" y="8594028"/>
                  <a:pt x="24965887" y="8602490"/>
                </a:cubicBezTo>
                <a:cubicBezTo>
                  <a:pt x="24798015" y="8632956"/>
                  <a:pt x="24666915" y="8375692"/>
                  <a:pt x="24470265" y="8543252"/>
                </a:cubicBezTo>
                <a:cubicBezTo>
                  <a:pt x="24329573" y="8673576"/>
                  <a:pt x="24132923" y="8594028"/>
                  <a:pt x="23953861" y="8622800"/>
                </a:cubicBezTo>
                <a:cubicBezTo>
                  <a:pt x="23813167" y="8643111"/>
                  <a:pt x="23682069" y="8682039"/>
                  <a:pt x="23570153" y="8781898"/>
                </a:cubicBezTo>
                <a:cubicBezTo>
                  <a:pt x="23458239" y="8871601"/>
                  <a:pt x="23344725" y="8959613"/>
                  <a:pt x="23204033" y="8990078"/>
                </a:cubicBezTo>
                <a:cubicBezTo>
                  <a:pt x="23269583" y="8871601"/>
                  <a:pt x="23383097" y="8802208"/>
                  <a:pt x="23485419" y="8722659"/>
                </a:cubicBezTo>
                <a:cubicBezTo>
                  <a:pt x="23597333" y="8643111"/>
                  <a:pt x="23691661" y="8563562"/>
                  <a:pt x="23766803" y="8445085"/>
                </a:cubicBezTo>
                <a:cubicBezTo>
                  <a:pt x="23813167" y="8404465"/>
                  <a:pt x="23870723" y="8355382"/>
                  <a:pt x="23813167" y="8275833"/>
                </a:cubicBezTo>
                <a:cubicBezTo>
                  <a:pt x="23813167" y="8265678"/>
                  <a:pt x="23776395" y="8255523"/>
                  <a:pt x="23766803" y="8265678"/>
                </a:cubicBezTo>
                <a:cubicBezTo>
                  <a:pt x="23691661" y="8324916"/>
                  <a:pt x="23757211" y="8385847"/>
                  <a:pt x="23766803" y="8445085"/>
                </a:cubicBezTo>
                <a:cubicBezTo>
                  <a:pt x="23550969" y="8285988"/>
                  <a:pt x="23354319" y="8296143"/>
                  <a:pt x="23128891" y="8445085"/>
                </a:cubicBezTo>
                <a:cubicBezTo>
                  <a:pt x="22941833" y="8563562"/>
                  <a:pt x="22718005" y="8632956"/>
                  <a:pt x="22529349" y="8771743"/>
                </a:cubicBezTo>
                <a:cubicBezTo>
                  <a:pt x="22463799" y="8820826"/>
                  <a:pt x="22380663" y="8851291"/>
                  <a:pt x="22295927" y="8871601"/>
                </a:cubicBezTo>
                <a:cubicBezTo>
                  <a:pt x="22051315" y="8959613"/>
                  <a:pt x="21976171" y="8930840"/>
                  <a:pt x="21845071" y="8682039"/>
                </a:cubicBezTo>
                <a:cubicBezTo>
                  <a:pt x="21761935" y="8524634"/>
                  <a:pt x="21658015" y="8404465"/>
                  <a:pt x="21470957" y="8414620"/>
                </a:cubicBezTo>
                <a:cubicBezTo>
                  <a:pt x="21442179" y="8414620"/>
                  <a:pt x="21376629" y="8394310"/>
                  <a:pt x="21376629" y="8375692"/>
                </a:cubicBezTo>
                <a:cubicBezTo>
                  <a:pt x="21339857" y="8167512"/>
                  <a:pt x="21104837" y="8126891"/>
                  <a:pt x="21048881" y="7949176"/>
                </a:cubicBezTo>
                <a:cubicBezTo>
                  <a:pt x="21002515" y="7779924"/>
                  <a:pt x="21012109" y="7592053"/>
                  <a:pt x="21002515" y="7412646"/>
                </a:cubicBezTo>
                <a:cubicBezTo>
                  <a:pt x="20992923" y="7155382"/>
                  <a:pt x="20777087" y="6947202"/>
                  <a:pt x="20534073" y="6965819"/>
                </a:cubicBezTo>
                <a:cubicBezTo>
                  <a:pt x="20458931" y="6975975"/>
                  <a:pt x="20410967" y="7016595"/>
                  <a:pt x="20383789" y="7085989"/>
                </a:cubicBezTo>
                <a:cubicBezTo>
                  <a:pt x="20327831" y="7273859"/>
                  <a:pt x="20318239" y="7471884"/>
                  <a:pt x="20177545" y="7620826"/>
                </a:cubicBezTo>
                <a:cubicBezTo>
                  <a:pt x="20131181" y="7671602"/>
                  <a:pt x="20158361" y="7759613"/>
                  <a:pt x="20187139" y="7820544"/>
                </a:cubicBezTo>
                <a:cubicBezTo>
                  <a:pt x="20262281" y="8028725"/>
                  <a:pt x="20206323" y="8236905"/>
                  <a:pt x="20214317" y="8445085"/>
                </a:cubicBezTo>
                <a:cubicBezTo>
                  <a:pt x="20214317" y="8524634"/>
                  <a:pt x="20167953" y="8553407"/>
                  <a:pt x="20102403" y="8514479"/>
                </a:cubicBezTo>
                <a:cubicBezTo>
                  <a:pt x="20036853" y="8473858"/>
                  <a:pt x="19980897" y="8414620"/>
                  <a:pt x="19915347" y="8385847"/>
                </a:cubicBezTo>
                <a:cubicBezTo>
                  <a:pt x="19803431" y="8335072"/>
                  <a:pt x="19680325" y="8245368"/>
                  <a:pt x="19568411" y="8404465"/>
                </a:cubicBezTo>
                <a:cubicBezTo>
                  <a:pt x="19531639" y="8463703"/>
                  <a:pt x="19502861" y="8414620"/>
                  <a:pt x="19502861" y="8385847"/>
                </a:cubicBezTo>
                <a:cubicBezTo>
                  <a:pt x="19493269" y="8126891"/>
                  <a:pt x="19277433" y="8226750"/>
                  <a:pt x="19165519" y="8157356"/>
                </a:cubicBezTo>
                <a:cubicBezTo>
                  <a:pt x="19127149" y="8137046"/>
                  <a:pt x="19090377" y="8196285"/>
                  <a:pt x="19061599" y="8245368"/>
                </a:cubicBezTo>
                <a:cubicBezTo>
                  <a:pt x="18949685" y="8473858"/>
                  <a:pt x="18828177" y="8702349"/>
                  <a:pt x="18772219" y="8959613"/>
                </a:cubicBezTo>
                <a:cubicBezTo>
                  <a:pt x="18753035" y="9089937"/>
                  <a:pt x="18687485" y="9169486"/>
                  <a:pt x="18602749" y="9249034"/>
                </a:cubicBezTo>
                <a:cubicBezTo>
                  <a:pt x="18452465" y="9377666"/>
                  <a:pt x="18321365" y="9516453"/>
                  <a:pt x="18153493" y="9614620"/>
                </a:cubicBezTo>
                <a:cubicBezTo>
                  <a:pt x="18041577" y="9673858"/>
                  <a:pt x="17928065" y="9704323"/>
                  <a:pt x="17806557" y="9724634"/>
                </a:cubicBezTo>
                <a:cubicBezTo>
                  <a:pt x="17712229" y="9744944"/>
                  <a:pt x="17646679" y="9724634"/>
                  <a:pt x="17581129" y="9645085"/>
                </a:cubicBezTo>
                <a:cubicBezTo>
                  <a:pt x="17422851" y="9465678"/>
                  <a:pt x="17226201" y="9347201"/>
                  <a:pt x="17027953" y="9228724"/>
                </a:cubicBezTo>
                <a:cubicBezTo>
                  <a:pt x="16971995" y="9188104"/>
                  <a:pt x="16898451" y="9149175"/>
                  <a:pt x="16850489" y="9089937"/>
                </a:cubicBezTo>
                <a:cubicBezTo>
                  <a:pt x="16757759" y="8959613"/>
                  <a:pt x="16634653" y="8900374"/>
                  <a:pt x="16493961" y="8891912"/>
                </a:cubicBezTo>
                <a:cubicBezTo>
                  <a:pt x="16335681" y="8871601"/>
                  <a:pt x="16241354" y="8781898"/>
                  <a:pt x="16156618" y="8643111"/>
                </a:cubicBezTo>
                <a:cubicBezTo>
                  <a:pt x="16044704" y="8434930"/>
                  <a:pt x="15923197" y="8236905"/>
                  <a:pt x="15875233" y="7998259"/>
                </a:cubicBezTo>
                <a:cubicBezTo>
                  <a:pt x="15867239" y="7928866"/>
                  <a:pt x="15828869" y="7859472"/>
                  <a:pt x="15753726" y="7849317"/>
                </a:cubicBezTo>
                <a:cubicBezTo>
                  <a:pt x="15678584" y="7849317"/>
                  <a:pt x="15641812" y="7918711"/>
                  <a:pt x="15603441" y="7977949"/>
                </a:cubicBezTo>
                <a:cubicBezTo>
                  <a:pt x="15576262" y="8047342"/>
                  <a:pt x="15529897" y="8147201"/>
                  <a:pt x="15576262" y="8206440"/>
                </a:cubicBezTo>
                <a:cubicBezTo>
                  <a:pt x="15688176" y="8355382"/>
                  <a:pt x="15622626" y="8514479"/>
                  <a:pt x="15613034" y="8663421"/>
                </a:cubicBezTo>
                <a:cubicBezTo>
                  <a:pt x="15595447" y="8881757"/>
                  <a:pt x="15670590" y="9069627"/>
                  <a:pt x="15772911" y="9228724"/>
                </a:cubicBezTo>
                <a:cubicBezTo>
                  <a:pt x="15848054" y="9357356"/>
                  <a:pt x="15894419" y="9475833"/>
                  <a:pt x="15838461" y="9614620"/>
                </a:cubicBezTo>
                <a:cubicBezTo>
                  <a:pt x="15763319" y="9853266"/>
                  <a:pt x="15904011" y="10051291"/>
                  <a:pt x="15894419" y="10279782"/>
                </a:cubicBezTo>
                <a:cubicBezTo>
                  <a:pt x="15894419" y="10328865"/>
                  <a:pt x="15959969" y="10349175"/>
                  <a:pt x="15998339" y="10369486"/>
                </a:cubicBezTo>
                <a:cubicBezTo>
                  <a:pt x="15979154" y="10459189"/>
                  <a:pt x="15959969" y="10547201"/>
                  <a:pt x="15904011" y="10616594"/>
                </a:cubicBezTo>
                <a:cubicBezTo>
                  <a:pt x="15828869" y="10706298"/>
                  <a:pt x="15792097" y="10796002"/>
                  <a:pt x="15884826" y="10904323"/>
                </a:cubicBezTo>
                <a:cubicBezTo>
                  <a:pt x="15932789" y="10944944"/>
                  <a:pt x="15932789" y="11024492"/>
                  <a:pt x="15884826" y="11063420"/>
                </a:cubicBezTo>
                <a:cubicBezTo>
                  <a:pt x="15801689" y="11142969"/>
                  <a:pt x="15753726" y="11212363"/>
                  <a:pt x="15828869" y="11330839"/>
                </a:cubicBezTo>
                <a:cubicBezTo>
                  <a:pt x="15848054" y="11361305"/>
                  <a:pt x="15792097" y="11400233"/>
                  <a:pt x="15763319" y="11410388"/>
                </a:cubicBezTo>
                <a:cubicBezTo>
                  <a:pt x="15613034" y="11479781"/>
                  <a:pt x="15481934" y="11420543"/>
                  <a:pt x="15425977" y="11261446"/>
                </a:cubicBezTo>
                <a:cubicBezTo>
                  <a:pt x="15389205" y="11181897"/>
                  <a:pt x="15389205" y="11083731"/>
                  <a:pt x="15370019" y="11004182"/>
                </a:cubicBezTo>
                <a:cubicBezTo>
                  <a:pt x="15323655" y="10855240"/>
                  <a:pt x="15275691" y="10834930"/>
                  <a:pt x="15154184" y="10924633"/>
                </a:cubicBezTo>
                <a:cubicBezTo>
                  <a:pt x="15127005" y="10944944"/>
                  <a:pt x="15098227" y="10994027"/>
                  <a:pt x="15061455" y="10963562"/>
                </a:cubicBezTo>
                <a:cubicBezTo>
                  <a:pt x="15032677" y="10934789"/>
                  <a:pt x="15061455" y="10894168"/>
                  <a:pt x="15079042" y="10855240"/>
                </a:cubicBezTo>
                <a:cubicBezTo>
                  <a:pt x="15098227" y="10824775"/>
                  <a:pt x="15117412" y="10785847"/>
                  <a:pt x="15127005" y="10745226"/>
                </a:cubicBezTo>
                <a:cubicBezTo>
                  <a:pt x="15127005" y="10736763"/>
                  <a:pt x="15127005" y="10706298"/>
                  <a:pt x="15117412" y="10696143"/>
                </a:cubicBezTo>
                <a:cubicBezTo>
                  <a:pt x="15098227" y="10667370"/>
                  <a:pt x="15061455" y="10677525"/>
                  <a:pt x="15042270" y="10696143"/>
                </a:cubicBezTo>
                <a:cubicBezTo>
                  <a:pt x="14986313" y="10785847"/>
                  <a:pt x="14911170" y="10865395"/>
                  <a:pt x="14872799" y="10973717"/>
                </a:cubicBezTo>
                <a:cubicBezTo>
                  <a:pt x="14788064" y="10914478"/>
                  <a:pt x="14714520" y="10834930"/>
                  <a:pt x="14648970" y="10745226"/>
                </a:cubicBezTo>
                <a:cubicBezTo>
                  <a:pt x="14554642" y="10626749"/>
                  <a:pt x="14508278" y="10477807"/>
                  <a:pt x="14573828" y="10328865"/>
                </a:cubicBezTo>
                <a:cubicBezTo>
                  <a:pt x="14639378" y="10179923"/>
                  <a:pt x="14601007" y="10061446"/>
                  <a:pt x="14508278" y="9942969"/>
                </a:cubicBezTo>
                <a:cubicBezTo>
                  <a:pt x="14460314" y="9892194"/>
                  <a:pt x="14404357" y="9843110"/>
                  <a:pt x="14404357" y="9773717"/>
                </a:cubicBezTo>
                <a:cubicBezTo>
                  <a:pt x="14394765" y="9526608"/>
                  <a:pt x="14310029" y="9308273"/>
                  <a:pt x="14263665" y="9069627"/>
                </a:cubicBezTo>
                <a:cubicBezTo>
                  <a:pt x="14226893" y="8871601"/>
                  <a:pt x="14217300" y="8653266"/>
                  <a:pt x="13945508" y="8643111"/>
                </a:cubicBezTo>
                <a:cubicBezTo>
                  <a:pt x="13870365" y="8643111"/>
                  <a:pt x="13870365" y="8534789"/>
                  <a:pt x="13860773" y="8473858"/>
                </a:cubicBezTo>
                <a:cubicBezTo>
                  <a:pt x="13833593" y="8375692"/>
                  <a:pt x="13804815" y="8265678"/>
                  <a:pt x="13683308" y="8275833"/>
                </a:cubicBezTo>
                <a:cubicBezTo>
                  <a:pt x="13561801" y="8285988"/>
                  <a:pt x="13421108" y="8424775"/>
                  <a:pt x="13421108" y="8534789"/>
                </a:cubicBezTo>
                <a:cubicBezTo>
                  <a:pt x="13411516" y="8673576"/>
                  <a:pt x="13401923" y="8812363"/>
                  <a:pt x="13411516" y="8951150"/>
                </a:cubicBezTo>
                <a:cubicBezTo>
                  <a:pt x="13438695" y="9298118"/>
                  <a:pt x="13345967" y="9604465"/>
                  <a:pt x="13195682" y="9902349"/>
                </a:cubicBezTo>
                <a:cubicBezTo>
                  <a:pt x="13149316" y="9971742"/>
                  <a:pt x="13139724" y="10071601"/>
                  <a:pt x="13101354" y="10151150"/>
                </a:cubicBezTo>
                <a:cubicBezTo>
                  <a:pt x="13008624" y="10349175"/>
                  <a:pt x="12829561" y="10369486"/>
                  <a:pt x="12671281" y="10220543"/>
                </a:cubicBezTo>
                <a:cubicBezTo>
                  <a:pt x="12615324" y="10161305"/>
                  <a:pt x="12559368" y="10120684"/>
                  <a:pt x="12501811" y="10071601"/>
                </a:cubicBezTo>
                <a:cubicBezTo>
                  <a:pt x="12436262" y="10012363"/>
                  <a:pt x="12380304" y="9922659"/>
                  <a:pt x="12314755" y="10071601"/>
                </a:cubicBezTo>
                <a:cubicBezTo>
                  <a:pt x="12285976" y="10140995"/>
                  <a:pt x="12239611" y="10091912"/>
                  <a:pt x="12212432" y="10051291"/>
                </a:cubicBezTo>
                <a:cubicBezTo>
                  <a:pt x="12098919" y="9902349"/>
                  <a:pt x="12042962" y="9734789"/>
                  <a:pt x="12006191" y="9565536"/>
                </a:cubicBezTo>
                <a:cubicBezTo>
                  <a:pt x="11847912" y="8910530"/>
                  <a:pt x="11735996" y="8255523"/>
                  <a:pt x="11726403" y="7581898"/>
                </a:cubicBezTo>
                <a:cubicBezTo>
                  <a:pt x="11726403" y="7482039"/>
                  <a:pt x="11753584" y="7314479"/>
                  <a:pt x="11688033" y="7314479"/>
                </a:cubicBezTo>
                <a:cubicBezTo>
                  <a:pt x="11566526" y="7304324"/>
                  <a:pt x="11604896" y="7482039"/>
                  <a:pt x="11566526" y="7571743"/>
                </a:cubicBezTo>
                <a:cubicBezTo>
                  <a:pt x="11510569" y="7690220"/>
                  <a:pt x="11510569" y="7829007"/>
                  <a:pt x="11500976" y="7959331"/>
                </a:cubicBezTo>
                <a:cubicBezTo>
                  <a:pt x="11473796" y="8414620"/>
                  <a:pt x="11464205" y="8871601"/>
                  <a:pt x="11406648" y="9326891"/>
                </a:cubicBezTo>
                <a:cubicBezTo>
                  <a:pt x="11389062" y="9465678"/>
                  <a:pt x="11398654" y="9604465"/>
                  <a:pt x="11398654" y="9753407"/>
                </a:cubicBezTo>
                <a:cubicBezTo>
                  <a:pt x="11398654" y="9822800"/>
                  <a:pt x="11406648" y="9892194"/>
                  <a:pt x="11379469" y="9953125"/>
                </a:cubicBezTo>
                <a:cubicBezTo>
                  <a:pt x="11341098" y="10051291"/>
                  <a:pt x="11285141" y="10110529"/>
                  <a:pt x="11182819" y="10071601"/>
                </a:cubicBezTo>
                <a:cubicBezTo>
                  <a:pt x="10976576" y="9992053"/>
                  <a:pt x="10731964" y="10022518"/>
                  <a:pt x="10573685" y="9814338"/>
                </a:cubicBezTo>
                <a:cubicBezTo>
                  <a:pt x="10508134" y="9734789"/>
                  <a:pt x="10413806" y="9734789"/>
                  <a:pt x="10311485" y="9744944"/>
                </a:cubicBezTo>
                <a:cubicBezTo>
                  <a:pt x="10049286" y="9763562"/>
                  <a:pt x="9852635" y="9585847"/>
                  <a:pt x="9823857" y="9298118"/>
                </a:cubicBezTo>
                <a:cubicBezTo>
                  <a:pt x="9804672" y="9159331"/>
                  <a:pt x="9814265" y="9010388"/>
                  <a:pt x="9748716" y="8881757"/>
                </a:cubicBezTo>
                <a:cubicBezTo>
                  <a:pt x="9739122" y="8871601"/>
                  <a:pt x="9719937" y="8851291"/>
                  <a:pt x="9711943" y="8841136"/>
                </a:cubicBezTo>
                <a:cubicBezTo>
                  <a:pt x="9673573" y="8841136"/>
                  <a:pt x="9663979" y="8871601"/>
                  <a:pt x="9663979" y="8900374"/>
                </a:cubicBezTo>
                <a:cubicBezTo>
                  <a:pt x="9654388" y="9079782"/>
                  <a:pt x="9654388" y="9257497"/>
                  <a:pt x="9644794" y="9447060"/>
                </a:cubicBezTo>
                <a:cubicBezTo>
                  <a:pt x="9644794" y="9545226"/>
                  <a:pt x="9654388" y="9645085"/>
                  <a:pt x="9636801" y="9744944"/>
                </a:cubicBezTo>
                <a:cubicBezTo>
                  <a:pt x="9608022" y="9971742"/>
                  <a:pt x="9532880" y="10041136"/>
                  <a:pt x="9307452" y="10071601"/>
                </a:cubicBezTo>
                <a:cubicBezTo>
                  <a:pt x="9149173" y="10091912"/>
                  <a:pt x="8998889" y="10091912"/>
                  <a:pt x="8896567" y="9912504"/>
                </a:cubicBezTo>
                <a:cubicBezTo>
                  <a:pt x="8848603" y="9832955"/>
                  <a:pt x="8773461" y="9783872"/>
                  <a:pt x="8680731" y="9804182"/>
                </a:cubicBezTo>
                <a:cubicBezTo>
                  <a:pt x="8511260" y="9843110"/>
                  <a:pt x="8418531" y="9734789"/>
                  <a:pt x="8324203" y="9614620"/>
                </a:cubicBezTo>
                <a:cubicBezTo>
                  <a:pt x="8268247" y="9535071"/>
                  <a:pt x="8229875" y="9447060"/>
                  <a:pt x="8146739" y="9387821"/>
                </a:cubicBezTo>
                <a:cubicBezTo>
                  <a:pt x="8052411" y="9326891"/>
                  <a:pt x="7977269" y="9337046"/>
                  <a:pt x="7940497" y="9447060"/>
                </a:cubicBezTo>
                <a:cubicBezTo>
                  <a:pt x="7892534" y="9575692"/>
                  <a:pt x="7817391" y="9704323"/>
                  <a:pt x="7865354" y="9873576"/>
                </a:cubicBezTo>
                <a:cubicBezTo>
                  <a:pt x="7902126" y="10012363"/>
                  <a:pt x="7846169" y="10051291"/>
                  <a:pt x="7715069" y="9992053"/>
                </a:cubicBezTo>
                <a:cubicBezTo>
                  <a:pt x="7630334" y="9953125"/>
                  <a:pt x="7555191" y="9922659"/>
                  <a:pt x="7472055" y="9932814"/>
                </a:cubicBezTo>
                <a:cubicBezTo>
                  <a:pt x="7237035" y="9942969"/>
                  <a:pt x="7171484" y="9873576"/>
                  <a:pt x="7086749" y="9634930"/>
                </a:cubicBezTo>
                <a:cubicBezTo>
                  <a:pt x="7049977" y="9516453"/>
                  <a:pt x="7115527" y="9316735"/>
                  <a:pt x="6955650" y="9308273"/>
                </a:cubicBezTo>
                <a:cubicBezTo>
                  <a:pt x="6824550" y="9298118"/>
                  <a:pt x="6899692" y="9516453"/>
                  <a:pt x="6814957" y="9604465"/>
                </a:cubicBezTo>
                <a:cubicBezTo>
                  <a:pt x="6797370" y="9614620"/>
                  <a:pt x="6787777" y="9634930"/>
                  <a:pt x="6778185" y="9645085"/>
                </a:cubicBezTo>
                <a:cubicBezTo>
                  <a:pt x="6759000" y="9624775"/>
                  <a:pt x="6749407" y="9585847"/>
                  <a:pt x="6730222" y="9575692"/>
                </a:cubicBezTo>
                <a:cubicBezTo>
                  <a:pt x="6506393" y="9506298"/>
                  <a:pt x="6421658" y="9308273"/>
                  <a:pt x="6356108" y="9089937"/>
                </a:cubicBezTo>
                <a:cubicBezTo>
                  <a:pt x="6205822" y="8612645"/>
                  <a:pt x="6093908" y="8137046"/>
                  <a:pt x="6037951" y="7630981"/>
                </a:cubicBezTo>
                <a:cubicBezTo>
                  <a:pt x="5981994" y="7135072"/>
                  <a:pt x="5943623" y="6639162"/>
                  <a:pt x="5775751" y="6163563"/>
                </a:cubicBezTo>
                <a:cubicBezTo>
                  <a:pt x="5746973" y="6102632"/>
                  <a:pt x="5737380" y="6034931"/>
                  <a:pt x="5700609" y="5963845"/>
                </a:cubicBezTo>
                <a:cubicBezTo>
                  <a:pt x="5652645" y="5885989"/>
                  <a:pt x="5579101" y="5875834"/>
                  <a:pt x="5513551" y="5945227"/>
                </a:cubicBezTo>
                <a:cubicBezTo>
                  <a:pt x="5475180" y="5994310"/>
                  <a:pt x="5438409" y="6043394"/>
                  <a:pt x="5419224" y="6094169"/>
                </a:cubicBezTo>
                <a:cubicBezTo>
                  <a:pt x="5372859" y="6292195"/>
                  <a:pt x="5297716" y="6451292"/>
                  <a:pt x="5118653" y="6569769"/>
                </a:cubicBezTo>
                <a:cubicBezTo>
                  <a:pt x="5006739" y="6649317"/>
                  <a:pt x="5025924" y="6816877"/>
                  <a:pt x="5072288" y="6957357"/>
                </a:cubicBezTo>
                <a:cubicBezTo>
                  <a:pt x="5118653" y="7075833"/>
                  <a:pt x="5118653" y="7194310"/>
                  <a:pt x="5091474" y="7314479"/>
                </a:cubicBezTo>
                <a:cubicBezTo>
                  <a:pt x="5081881" y="7333097"/>
                  <a:pt x="5072288" y="7343252"/>
                  <a:pt x="5062696" y="7363563"/>
                </a:cubicBezTo>
                <a:cubicBezTo>
                  <a:pt x="5043511" y="7343252"/>
                  <a:pt x="5035517" y="7333097"/>
                  <a:pt x="5025924" y="7314479"/>
                </a:cubicBezTo>
                <a:cubicBezTo>
                  <a:pt x="4987553" y="7174000"/>
                  <a:pt x="4941188" y="7026750"/>
                  <a:pt x="4922003" y="6877808"/>
                </a:cubicBezTo>
                <a:cubicBezTo>
                  <a:pt x="4885232" y="6539303"/>
                  <a:pt x="4837268" y="6212646"/>
                  <a:pt x="4790904" y="5875834"/>
                </a:cubicBezTo>
                <a:cubicBezTo>
                  <a:pt x="4790904" y="5845368"/>
                  <a:pt x="4763724" y="5816595"/>
                  <a:pt x="4744539" y="5806440"/>
                </a:cubicBezTo>
                <a:cubicBezTo>
                  <a:pt x="4715761" y="5796285"/>
                  <a:pt x="4698174" y="5835213"/>
                  <a:pt x="4698174" y="5865679"/>
                </a:cubicBezTo>
                <a:cubicBezTo>
                  <a:pt x="4706168" y="6143253"/>
                  <a:pt x="4538296" y="6400516"/>
                  <a:pt x="4631026" y="6688245"/>
                </a:cubicBezTo>
                <a:cubicBezTo>
                  <a:pt x="4640618" y="6728866"/>
                  <a:pt x="4631026" y="6798259"/>
                  <a:pt x="4575068" y="6808415"/>
                </a:cubicBezTo>
                <a:cubicBezTo>
                  <a:pt x="4499926" y="6816877"/>
                  <a:pt x="4491932" y="6749176"/>
                  <a:pt x="4482339" y="6688245"/>
                </a:cubicBezTo>
                <a:cubicBezTo>
                  <a:pt x="4453561" y="6579924"/>
                  <a:pt x="4434376" y="6469910"/>
                  <a:pt x="4416789" y="6371743"/>
                </a:cubicBezTo>
                <a:cubicBezTo>
                  <a:pt x="4407197" y="6341278"/>
                  <a:pt x="4388011" y="6302350"/>
                  <a:pt x="4359233" y="6312505"/>
                </a:cubicBezTo>
                <a:cubicBezTo>
                  <a:pt x="4332054" y="6320968"/>
                  <a:pt x="4312868" y="6351433"/>
                  <a:pt x="4303276" y="6371743"/>
                </a:cubicBezTo>
                <a:cubicBezTo>
                  <a:pt x="4220140" y="6688245"/>
                  <a:pt x="4172176" y="7016595"/>
                  <a:pt x="4135404" y="7343252"/>
                </a:cubicBezTo>
                <a:cubicBezTo>
                  <a:pt x="4089040" y="7749458"/>
                  <a:pt x="4013897" y="8147201"/>
                  <a:pt x="4013897" y="8563562"/>
                </a:cubicBezTo>
                <a:cubicBezTo>
                  <a:pt x="4013897" y="8871601"/>
                  <a:pt x="3778877" y="9030699"/>
                  <a:pt x="3611005" y="9218569"/>
                </a:cubicBezTo>
                <a:cubicBezTo>
                  <a:pt x="3563042" y="9267652"/>
                  <a:pt x="3487899" y="9287962"/>
                  <a:pt x="3422349" y="9249034"/>
                </a:cubicBezTo>
                <a:cubicBezTo>
                  <a:pt x="3366392" y="9208414"/>
                  <a:pt x="3366392" y="9149175"/>
                  <a:pt x="3385577" y="9089937"/>
                </a:cubicBezTo>
                <a:cubicBezTo>
                  <a:pt x="3441535" y="8891912"/>
                  <a:pt x="3281656" y="8781898"/>
                  <a:pt x="3216107" y="8632956"/>
                </a:cubicBezTo>
                <a:cubicBezTo>
                  <a:pt x="3188928" y="8573717"/>
                  <a:pt x="3113785" y="8594028"/>
                  <a:pt x="3085007" y="8653266"/>
                </a:cubicBezTo>
                <a:cubicBezTo>
                  <a:pt x="3057828" y="8712504"/>
                  <a:pt x="3075414" y="8802208"/>
                  <a:pt x="3009864" y="8841136"/>
                </a:cubicBezTo>
                <a:cubicBezTo>
                  <a:pt x="2963500" y="8871601"/>
                  <a:pt x="2907543" y="8910530"/>
                  <a:pt x="2861178" y="8871601"/>
                </a:cubicBezTo>
                <a:cubicBezTo>
                  <a:pt x="2805221" y="8841136"/>
                  <a:pt x="2832400" y="8781898"/>
                  <a:pt x="2841992" y="8742970"/>
                </a:cubicBezTo>
                <a:cubicBezTo>
                  <a:pt x="2878765" y="8643111"/>
                  <a:pt x="2897950" y="8573717"/>
                  <a:pt x="2757257" y="8563562"/>
                </a:cubicBezTo>
                <a:cubicBezTo>
                  <a:pt x="2710893" y="8563562"/>
                  <a:pt x="2730078" y="8484013"/>
                  <a:pt x="2738072" y="8434930"/>
                </a:cubicBezTo>
                <a:cubicBezTo>
                  <a:pt x="2766850" y="8324916"/>
                  <a:pt x="2795628" y="8226750"/>
                  <a:pt x="2766850" y="8106581"/>
                </a:cubicBezTo>
                <a:cubicBezTo>
                  <a:pt x="2757257" y="8077808"/>
                  <a:pt x="2730078" y="8008414"/>
                  <a:pt x="2701300" y="8047342"/>
                </a:cubicBezTo>
                <a:cubicBezTo>
                  <a:pt x="2597379" y="8206440"/>
                  <a:pt x="2597379" y="8106581"/>
                  <a:pt x="2579793" y="7998259"/>
                </a:cubicBezTo>
                <a:cubicBezTo>
                  <a:pt x="2570200" y="7888245"/>
                  <a:pt x="2475873" y="7820544"/>
                  <a:pt x="2419915" y="7730840"/>
                </a:cubicBezTo>
                <a:cubicBezTo>
                  <a:pt x="2354365" y="7630981"/>
                  <a:pt x="2439100" y="7620826"/>
                  <a:pt x="2504650" y="7602209"/>
                </a:cubicBezTo>
                <a:cubicBezTo>
                  <a:pt x="2523836" y="7075833"/>
                  <a:pt x="2429508" y="6569769"/>
                  <a:pt x="2298408" y="6063704"/>
                </a:cubicBezTo>
                <a:cubicBezTo>
                  <a:pt x="2260037" y="5924917"/>
                  <a:pt x="2242451" y="5775975"/>
                  <a:pt x="2213673" y="5628725"/>
                </a:cubicBezTo>
                <a:cubicBezTo>
                  <a:pt x="2194487" y="5530559"/>
                  <a:pt x="2167308" y="5430700"/>
                  <a:pt x="2148123" y="5340996"/>
                </a:cubicBezTo>
                <a:cubicBezTo>
                  <a:pt x="2130536" y="5302068"/>
                  <a:pt x="2101758" y="5261447"/>
                  <a:pt x="2063387" y="5281758"/>
                </a:cubicBezTo>
                <a:cubicBezTo>
                  <a:pt x="2036208" y="5281758"/>
                  <a:pt x="2017023" y="5312223"/>
                  <a:pt x="2007430" y="5330841"/>
                </a:cubicBezTo>
                <a:cubicBezTo>
                  <a:pt x="1980251" y="5410390"/>
                  <a:pt x="1961066" y="5489938"/>
                  <a:pt x="1951473" y="5569487"/>
                </a:cubicBezTo>
                <a:cubicBezTo>
                  <a:pt x="1839559" y="6320968"/>
                  <a:pt x="1708458" y="7085989"/>
                  <a:pt x="1652501" y="7849317"/>
                </a:cubicBezTo>
                <a:cubicBezTo>
                  <a:pt x="1633316" y="8147201"/>
                  <a:pt x="1538988" y="8434930"/>
                  <a:pt x="1538988" y="8742970"/>
                </a:cubicBezTo>
                <a:cubicBezTo>
                  <a:pt x="1529395" y="8871601"/>
                  <a:pt x="1492624" y="8891912"/>
                  <a:pt x="1407888" y="8792053"/>
                </a:cubicBezTo>
                <a:cubicBezTo>
                  <a:pt x="1361524" y="8742970"/>
                  <a:pt x="1332746" y="8732815"/>
                  <a:pt x="1332746" y="8812363"/>
                </a:cubicBezTo>
                <a:cubicBezTo>
                  <a:pt x="1313560" y="9257497"/>
                  <a:pt x="1192053" y="9684013"/>
                  <a:pt x="1201646" y="10120684"/>
                </a:cubicBezTo>
                <a:cubicBezTo>
                  <a:pt x="1211239" y="10220543"/>
                  <a:pt x="1182460" y="10320402"/>
                  <a:pt x="1174467" y="10418569"/>
                </a:cubicBezTo>
                <a:cubicBezTo>
                  <a:pt x="1145689" y="10577666"/>
                  <a:pt x="1116911" y="10716453"/>
                  <a:pt x="910668" y="10685988"/>
                </a:cubicBezTo>
                <a:cubicBezTo>
                  <a:pt x="808347" y="10677525"/>
                  <a:pt x="742797" y="10806157"/>
                  <a:pt x="630882" y="10796002"/>
                </a:cubicBezTo>
                <a:cubicBezTo>
                  <a:pt x="536554" y="10796002"/>
                  <a:pt x="480597" y="10765536"/>
                  <a:pt x="498183" y="10657215"/>
                </a:cubicBezTo>
                <a:cubicBezTo>
                  <a:pt x="546147" y="10388103"/>
                  <a:pt x="526961" y="10120684"/>
                  <a:pt x="526961" y="9853266"/>
                </a:cubicBezTo>
                <a:cubicBezTo>
                  <a:pt x="536554" y="9753407"/>
                  <a:pt x="507776" y="9655240"/>
                  <a:pt x="480597" y="9555381"/>
                </a:cubicBezTo>
                <a:cubicBezTo>
                  <a:pt x="386269" y="9308273"/>
                  <a:pt x="386269" y="9049317"/>
                  <a:pt x="471004" y="8802208"/>
                </a:cubicBezTo>
                <a:cubicBezTo>
                  <a:pt x="507776" y="8673576"/>
                  <a:pt x="507776" y="8563562"/>
                  <a:pt x="480597" y="8445085"/>
                </a:cubicBezTo>
                <a:cubicBezTo>
                  <a:pt x="424640" y="8404465"/>
                  <a:pt x="368682" y="8355382"/>
                  <a:pt x="330312" y="8463703"/>
                </a:cubicBezTo>
                <a:cubicBezTo>
                  <a:pt x="320719" y="8484013"/>
                  <a:pt x="320719" y="8514479"/>
                  <a:pt x="320719" y="8524634"/>
                </a:cubicBezTo>
                <a:cubicBezTo>
                  <a:pt x="376676" y="8930840"/>
                  <a:pt x="264762" y="9347201"/>
                  <a:pt x="359090" y="9753407"/>
                </a:cubicBezTo>
                <a:cubicBezTo>
                  <a:pt x="376676" y="9853266"/>
                  <a:pt x="368682" y="9953125"/>
                  <a:pt x="376676" y="10051291"/>
                </a:cubicBezTo>
                <a:cubicBezTo>
                  <a:pt x="376676" y="10140995"/>
                  <a:pt x="415047" y="10240854"/>
                  <a:pt x="283947" y="10110529"/>
                </a:cubicBezTo>
                <a:cubicBezTo>
                  <a:pt x="218397" y="10051291"/>
                  <a:pt x="227990" y="10171460"/>
                  <a:pt x="208805" y="10220543"/>
                </a:cubicBezTo>
                <a:cubicBezTo>
                  <a:pt x="208805" y="10249316"/>
                  <a:pt x="199212" y="10289937"/>
                  <a:pt x="170434" y="10289937"/>
                </a:cubicBezTo>
                <a:cubicBezTo>
                  <a:pt x="124069" y="10300092"/>
                  <a:pt x="104884" y="10259471"/>
                  <a:pt x="95291" y="10220543"/>
                </a:cubicBezTo>
                <a:cubicBezTo>
                  <a:pt x="68112" y="10022518"/>
                  <a:pt x="58519" y="9814338"/>
                  <a:pt x="95291" y="9624775"/>
                </a:cubicBezTo>
                <a:cubicBezTo>
                  <a:pt x="143254" y="9347201"/>
                  <a:pt x="87297" y="9079782"/>
                  <a:pt x="104884" y="8812363"/>
                </a:cubicBezTo>
                <a:cubicBezTo>
                  <a:pt x="114477" y="8653266"/>
                  <a:pt x="114477" y="8484013"/>
                  <a:pt x="124069" y="8316454"/>
                </a:cubicBezTo>
                <a:cubicBezTo>
                  <a:pt x="143254" y="8098118"/>
                  <a:pt x="143254" y="7879782"/>
                  <a:pt x="124069" y="7651292"/>
                </a:cubicBezTo>
                <a:cubicBezTo>
                  <a:pt x="114477" y="7602209"/>
                  <a:pt x="95291" y="7551433"/>
                  <a:pt x="104884" y="7512505"/>
                </a:cubicBezTo>
                <a:cubicBezTo>
                  <a:pt x="189619" y="7106299"/>
                  <a:pt x="124069" y="6698401"/>
                  <a:pt x="160841" y="6292195"/>
                </a:cubicBezTo>
                <a:cubicBezTo>
                  <a:pt x="218397" y="5775975"/>
                  <a:pt x="264762" y="5261447"/>
                  <a:pt x="255169" y="4736765"/>
                </a:cubicBezTo>
                <a:cubicBezTo>
                  <a:pt x="235984" y="4140996"/>
                  <a:pt x="218397" y="3545228"/>
                  <a:pt x="301534" y="2940997"/>
                </a:cubicBezTo>
                <a:cubicBezTo>
                  <a:pt x="311126" y="2851293"/>
                  <a:pt x="320719" y="2742971"/>
                  <a:pt x="293540" y="2653268"/>
                </a:cubicBezTo>
                <a:cubicBezTo>
                  <a:pt x="218397" y="2732816"/>
                  <a:pt x="235984" y="2841138"/>
                  <a:pt x="218397" y="2940997"/>
                </a:cubicBezTo>
                <a:cubicBezTo>
                  <a:pt x="199212" y="3000235"/>
                  <a:pt x="199212" y="3079784"/>
                  <a:pt x="199212" y="3149177"/>
                </a:cubicBezTo>
                <a:cubicBezTo>
                  <a:pt x="180027" y="3536765"/>
                  <a:pt x="160841" y="3922661"/>
                  <a:pt x="133662" y="4310249"/>
                </a:cubicBezTo>
                <a:cubicBezTo>
                  <a:pt x="133662" y="4379642"/>
                  <a:pt x="104884" y="4449036"/>
                  <a:pt x="95291" y="4518429"/>
                </a:cubicBezTo>
                <a:cubicBezTo>
                  <a:pt x="87297" y="4547202"/>
                  <a:pt x="58519" y="4577668"/>
                  <a:pt x="29741" y="4557357"/>
                </a:cubicBezTo>
                <a:cubicBezTo>
                  <a:pt x="12155" y="4547202"/>
                  <a:pt x="-7031" y="4508274"/>
                  <a:pt x="2562" y="4487964"/>
                </a:cubicBezTo>
                <a:cubicBezTo>
                  <a:pt x="39334" y="4251010"/>
                  <a:pt x="20149" y="4012365"/>
                  <a:pt x="29741" y="3763563"/>
                </a:cubicBezTo>
                <a:cubicBezTo>
                  <a:pt x="48927" y="3149177"/>
                  <a:pt x="95291" y="2533098"/>
                  <a:pt x="87297" y="1908557"/>
                </a:cubicBezTo>
                <a:cubicBezTo>
                  <a:pt x="87297" y="1869629"/>
                  <a:pt x="95291" y="1800235"/>
                  <a:pt x="104884" y="1800235"/>
                </a:cubicBezTo>
                <a:cubicBezTo>
                  <a:pt x="170434" y="1800235"/>
                  <a:pt x="152847" y="1869629"/>
                  <a:pt x="170434" y="1908557"/>
                </a:cubicBezTo>
                <a:cubicBezTo>
                  <a:pt x="208805" y="2037189"/>
                  <a:pt x="180027" y="2196286"/>
                  <a:pt x="255169" y="2316455"/>
                </a:cubicBezTo>
                <a:cubicBezTo>
                  <a:pt x="245576" y="2335073"/>
                  <a:pt x="235984" y="2365538"/>
                  <a:pt x="264762" y="2375694"/>
                </a:cubicBezTo>
                <a:lnTo>
                  <a:pt x="274354" y="2365538"/>
                </a:lnTo>
                <a:cubicBezTo>
                  <a:pt x="264762" y="2345228"/>
                  <a:pt x="255169" y="2335073"/>
                  <a:pt x="255169" y="2316455"/>
                </a:cubicBezTo>
                <a:cubicBezTo>
                  <a:pt x="320719" y="1977950"/>
                  <a:pt x="339904" y="1630983"/>
                  <a:pt x="368682" y="1284015"/>
                </a:cubicBezTo>
                <a:cubicBezTo>
                  <a:pt x="368682" y="1194311"/>
                  <a:pt x="368682" y="1104608"/>
                  <a:pt x="386269" y="1016596"/>
                </a:cubicBezTo>
                <a:cubicBezTo>
                  <a:pt x="415047" y="867654"/>
                  <a:pt x="461412" y="837189"/>
                  <a:pt x="648469" y="877809"/>
                </a:cubicBezTo>
                <a:cubicBezTo>
                  <a:pt x="630882" y="887965"/>
                  <a:pt x="611697" y="896427"/>
                  <a:pt x="602104" y="906582"/>
                </a:cubicBezTo>
                <a:cubicBezTo>
                  <a:pt x="592511" y="906582"/>
                  <a:pt x="592511" y="926893"/>
                  <a:pt x="592511" y="926893"/>
                </a:cubicBezTo>
                <a:cubicBezTo>
                  <a:pt x="630882" y="926893"/>
                  <a:pt x="630882" y="896427"/>
                  <a:pt x="648469" y="877809"/>
                </a:cubicBezTo>
                <a:cubicBezTo>
                  <a:pt x="902674" y="1006441"/>
                  <a:pt x="1043367" y="1234932"/>
                  <a:pt x="1136096" y="1502351"/>
                </a:cubicBezTo>
                <a:cubicBezTo>
                  <a:pt x="1192053" y="1690221"/>
                  <a:pt x="1276788" y="1849318"/>
                  <a:pt x="1492624" y="1869629"/>
                </a:cubicBezTo>
                <a:cubicBezTo>
                  <a:pt x="1577359" y="1869629"/>
                  <a:pt x="1633316" y="1959332"/>
                  <a:pt x="1698866" y="2018571"/>
                </a:cubicBezTo>
                <a:cubicBezTo>
                  <a:pt x="1820373" y="2147203"/>
                  <a:pt x="1961066" y="2236907"/>
                  <a:pt x="2130536" y="2285990"/>
                </a:cubicBezTo>
                <a:cubicBezTo>
                  <a:pt x="2213673" y="2316455"/>
                  <a:pt x="2288815" y="2316455"/>
                  <a:pt x="2373551" y="2306300"/>
                </a:cubicBezTo>
                <a:cubicBezTo>
                  <a:pt x="2635750" y="2247062"/>
                  <a:pt x="2757257" y="2324918"/>
                  <a:pt x="2861178" y="2583874"/>
                </a:cubicBezTo>
                <a:cubicBezTo>
                  <a:pt x="2897950" y="2692196"/>
                  <a:pt x="2917135" y="2822520"/>
                  <a:pt x="2992278" y="2910531"/>
                </a:cubicBezTo>
                <a:cubicBezTo>
                  <a:pt x="3038642" y="2969770"/>
                  <a:pt x="3094600" y="2969770"/>
                  <a:pt x="3123377" y="2890221"/>
                </a:cubicBezTo>
                <a:cubicBezTo>
                  <a:pt x="3216107" y="2543253"/>
                  <a:pt x="3329620" y="2196286"/>
                  <a:pt x="3347207" y="1818853"/>
                </a:cubicBezTo>
                <a:cubicBezTo>
                  <a:pt x="3366392" y="1284015"/>
                  <a:pt x="3470313" y="767795"/>
                  <a:pt x="3684549" y="282041"/>
                </a:cubicBezTo>
                <a:cubicBezTo>
                  <a:pt x="3713327" y="212647"/>
                  <a:pt x="3742105" y="153409"/>
                  <a:pt x="3788469" y="104326"/>
                </a:cubicBezTo>
                <a:cubicBezTo>
                  <a:pt x="3844427" y="34086"/>
                  <a:pt x="3902782" y="-1034"/>
                  <a:pt x="3962536" y="24"/>
                </a:cubicBezTo>
                <a:close/>
              </a:path>
            </a:pathLst>
          </a:custGeom>
          <a:effectLst/>
        </p:spPr>
      </p:pic>
    </p:spTree>
    <p:extLst>
      <p:ext uri="{BB962C8B-B14F-4D97-AF65-F5344CB8AC3E}">
        <p14:creationId xmlns:p14="http://schemas.microsoft.com/office/powerpoint/2010/main" val="2681720129"/>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14:presetBounceEnd="77000">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14:bounceEnd="77000">
                                          <p:cBhvr additive="base">
                                            <p:cTn id="7" dur="1250" fill="hold"/>
                                            <p:tgtEl>
                                              <p:spTgt spid="28"/>
                                            </p:tgtEl>
                                            <p:attrNameLst>
                                              <p:attrName>ppt_x</p:attrName>
                                            </p:attrNameLst>
                                          </p:cBhvr>
                                          <p:tavLst>
                                            <p:tav tm="0">
                                              <p:val>
                                                <p:strVal val="#ppt_x"/>
                                              </p:val>
                                            </p:tav>
                                            <p:tav tm="100000">
                                              <p:val>
                                                <p:strVal val="#ppt_x"/>
                                              </p:val>
                                            </p:tav>
                                          </p:tavLst>
                                        </p:anim>
                                        <p:anim calcmode="lin" valueType="num" p14:bounceEnd="77000">
                                          <p:cBhvr additive="base">
                                            <p:cTn id="8" dur="1250" fill="hold"/>
                                            <p:tgtEl>
                                              <p:spTgt spid="28"/>
                                            </p:tgtEl>
                                            <p:attrNameLst>
                                              <p:attrName>ppt_y</p:attrName>
                                            </p:attrNameLst>
                                          </p:cBhvr>
                                          <p:tavLst>
                                            <p:tav tm="0">
                                              <p:val>
                                                <p:strVal val="0-#ppt_h/2"/>
                                              </p:val>
                                            </p:tav>
                                            <p:tav tm="100000">
                                              <p:val>
                                                <p:strVal val="#ppt_y"/>
                                              </p:val>
                                            </p:tav>
                                          </p:tavLst>
                                        </p:anim>
                                      </p:childTnLst>
                                    </p:cTn>
                                  </p:par>
                                </p:childTnLst>
                              </p:cTn>
                            </p:par>
                            <p:par>
                              <p:cTn id="9" fill="hold">
                                <p:stCondLst>
                                  <p:cond delay="1250"/>
                                </p:stCondLst>
                                <p:childTnLst>
                                  <p:par>
                                    <p:cTn id="10" presetID="22" presetClass="entr" presetSubtype="1" fill="hold" nodeType="after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ipe(up)">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1250" fill="hold"/>
                                            <p:tgtEl>
                                              <p:spTgt spid="28"/>
                                            </p:tgtEl>
                                            <p:attrNameLst>
                                              <p:attrName>ppt_x</p:attrName>
                                            </p:attrNameLst>
                                          </p:cBhvr>
                                          <p:tavLst>
                                            <p:tav tm="0">
                                              <p:val>
                                                <p:strVal val="#ppt_x"/>
                                              </p:val>
                                            </p:tav>
                                            <p:tav tm="100000">
                                              <p:val>
                                                <p:strVal val="#ppt_x"/>
                                              </p:val>
                                            </p:tav>
                                          </p:tavLst>
                                        </p:anim>
                                        <p:anim calcmode="lin" valueType="num">
                                          <p:cBhvr additive="base">
                                            <p:cTn id="8" dur="1250" fill="hold"/>
                                            <p:tgtEl>
                                              <p:spTgt spid="28"/>
                                            </p:tgtEl>
                                            <p:attrNameLst>
                                              <p:attrName>ppt_y</p:attrName>
                                            </p:attrNameLst>
                                          </p:cBhvr>
                                          <p:tavLst>
                                            <p:tav tm="0">
                                              <p:val>
                                                <p:strVal val="0-#ppt_h/2"/>
                                              </p:val>
                                            </p:tav>
                                            <p:tav tm="100000">
                                              <p:val>
                                                <p:strVal val="#ppt_y"/>
                                              </p:val>
                                            </p:tav>
                                          </p:tavLst>
                                        </p:anim>
                                      </p:childTnLst>
                                    </p:cTn>
                                  </p:par>
                                </p:childTnLst>
                              </p:cTn>
                            </p:par>
                            <p:par>
                              <p:cTn id="9" fill="hold">
                                <p:stCondLst>
                                  <p:cond delay="1250"/>
                                </p:stCondLst>
                                <p:childTnLst>
                                  <p:par>
                                    <p:cTn id="10" presetID="22" presetClass="entr" presetSubtype="1" fill="hold" nodeType="after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ipe(up)">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 xmlns:a16="http://schemas.microsoft.com/office/drawing/2014/main" id="{7B50A984-9019-44FA-B6B2-2455046E8A29}"/>
              </a:ext>
            </a:extLst>
          </p:cNvPr>
          <p:cNvSpPr/>
          <p:nvPr/>
        </p:nvSpPr>
        <p:spPr>
          <a:xfrm>
            <a:off x="3949700" y="0"/>
            <a:ext cx="4292600" cy="6858000"/>
          </a:xfrm>
          <a:prstGeom prst="rect">
            <a:avLst/>
          </a:prstGeom>
          <a:solidFill>
            <a:srgbClr val="991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6" name="矩形 5">
            <a:extLst>
              <a:ext uri="{FF2B5EF4-FFF2-40B4-BE49-F238E27FC236}">
                <a16:creationId xmlns="" xmlns:a16="http://schemas.microsoft.com/office/drawing/2014/main" id="{B492FA93-77B5-41D2-8C0A-309368611680}"/>
              </a:ext>
            </a:extLst>
          </p:cNvPr>
          <p:cNvSpPr/>
          <p:nvPr/>
        </p:nvSpPr>
        <p:spPr>
          <a:xfrm>
            <a:off x="259080" y="321532"/>
            <a:ext cx="11656312" cy="6296598"/>
          </a:xfrm>
          <a:prstGeom prst="rect">
            <a:avLst/>
          </a:prstGeom>
          <a:solidFill>
            <a:schemeClr val="bg1"/>
          </a:solidFill>
          <a:ln>
            <a:noFill/>
          </a:ln>
          <a:effectLst>
            <a:outerShdw blurRad="558800" sx="103000" sy="103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cxnSp>
        <p:nvCxnSpPr>
          <p:cNvPr id="24" name="Straight Connector 11">
            <a:extLst>
              <a:ext uri="{FF2B5EF4-FFF2-40B4-BE49-F238E27FC236}">
                <a16:creationId xmlns="" xmlns:a16="http://schemas.microsoft.com/office/drawing/2014/main" id="{827FEAC1-FB46-4EC6-AF13-9700E3826941}"/>
              </a:ext>
            </a:extLst>
          </p:cNvPr>
          <p:cNvCxnSpPr/>
          <p:nvPr/>
        </p:nvCxnSpPr>
        <p:spPr>
          <a:xfrm>
            <a:off x="741894" y="3446064"/>
            <a:ext cx="1494972" cy="0"/>
          </a:xfrm>
          <a:prstGeom prst="line">
            <a:avLst/>
          </a:prstGeom>
          <a:noFill/>
          <a:ln w="1270" cap="flat" cmpd="sng" algn="ctr">
            <a:solidFill>
              <a:sysClr val="window" lastClr="FFFFFF">
                <a:lumMod val="95000"/>
              </a:sysClr>
            </a:solidFill>
            <a:prstDash val="solid"/>
            <a:miter lim="800000"/>
          </a:ln>
          <a:effectLst/>
        </p:spPr>
      </p:cxnSp>
      <p:sp>
        <p:nvSpPr>
          <p:cNvPr id="10" name="Rectangle 15">
            <a:extLst>
              <a:ext uri="{FF2B5EF4-FFF2-40B4-BE49-F238E27FC236}">
                <a16:creationId xmlns="" xmlns:a16="http://schemas.microsoft.com/office/drawing/2014/main" id="{25A4514C-D9D4-4A49-95C7-E115B457C0EC}"/>
              </a:ext>
            </a:extLst>
          </p:cNvPr>
          <p:cNvSpPr>
            <a:spLocks/>
          </p:cNvSpPr>
          <p:nvPr/>
        </p:nvSpPr>
        <p:spPr bwMode="auto">
          <a:xfrm>
            <a:off x="1194598" y="3487481"/>
            <a:ext cx="3673141" cy="150810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vert="horz" wrap="square" lIns="0" tIns="228600" rIns="0" bIns="45720" anchor="t" anchorCtr="0">
            <a:spAutoFit/>
          </a:bodyPr>
          <a:lstStyle/>
          <a:p>
            <a:pPr defTabSz="2286000">
              <a:lnSpc>
                <a:spcPts val="4800"/>
              </a:lnSpc>
            </a:pPr>
            <a:r>
              <a:rPr lang="zh-CN" altLang="en-US" sz="5000" b="1" spc="300" dirty="0">
                <a:solidFill>
                  <a:srgbClr val="000000"/>
                </a:solidFill>
                <a:ea typeface="Montserrat Semi" charset="0"/>
                <a:cs typeface="Montserrat Semi" charset="0"/>
                <a:sym typeface="Bebas Neue" charset="0"/>
              </a:rPr>
              <a:t>我们的</a:t>
            </a:r>
            <a:endParaRPr lang="en-US" altLang="zh-CN" sz="5000" b="1" spc="300" dirty="0">
              <a:solidFill>
                <a:srgbClr val="000000"/>
              </a:solidFill>
              <a:ea typeface="Montserrat Semi" charset="0"/>
              <a:cs typeface="Montserrat Semi" charset="0"/>
              <a:sym typeface="Bebas Neue" charset="0"/>
            </a:endParaRPr>
          </a:p>
          <a:p>
            <a:pPr defTabSz="2286000">
              <a:lnSpc>
                <a:spcPts val="4800"/>
              </a:lnSpc>
            </a:pPr>
            <a:r>
              <a:rPr lang="zh-CN" altLang="en-US" sz="5000" b="1" spc="300" dirty="0">
                <a:solidFill>
                  <a:srgbClr val="99191E"/>
                </a:solidFill>
                <a:ea typeface="Montserrat Semi" charset="0"/>
                <a:cs typeface="Montserrat Semi" charset="0"/>
                <a:sym typeface="Bebas Neue" charset="0"/>
              </a:rPr>
              <a:t>活动情况</a:t>
            </a:r>
            <a:endParaRPr lang="en-US" sz="4500" b="1" spc="300" dirty="0">
              <a:solidFill>
                <a:srgbClr val="99191E"/>
              </a:solidFill>
              <a:ea typeface="Montserrat Semi" charset="0"/>
              <a:cs typeface="Montserrat Semi" charset="0"/>
              <a:sym typeface="Bebas Neue" charset="0"/>
            </a:endParaRPr>
          </a:p>
        </p:txBody>
      </p:sp>
      <p:sp>
        <p:nvSpPr>
          <p:cNvPr id="11" name="TextBox 16">
            <a:extLst>
              <a:ext uri="{FF2B5EF4-FFF2-40B4-BE49-F238E27FC236}">
                <a16:creationId xmlns="" xmlns:a16="http://schemas.microsoft.com/office/drawing/2014/main" id="{20BEE667-12BC-47D4-A09A-198C38A117CB}"/>
              </a:ext>
            </a:extLst>
          </p:cNvPr>
          <p:cNvSpPr txBox="1"/>
          <p:nvPr/>
        </p:nvSpPr>
        <p:spPr>
          <a:xfrm>
            <a:off x="1159300" y="5157923"/>
            <a:ext cx="7422725" cy="539250"/>
          </a:xfrm>
          <a:prstGeom prst="rect">
            <a:avLst/>
          </a:prstGeom>
          <a:noFill/>
        </p:spPr>
        <p:txBody>
          <a:bodyPr wrap="square" lIns="0" tIns="0" rIns="0" bIns="0" numCol="1" spcCol="959784">
            <a:spAutoFit/>
          </a:bodyPr>
          <a:lstStyle/>
          <a:p>
            <a:pPr defTabSz="914217">
              <a:lnSpc>
                <a:spcPct val="150000"/>
              </a:lnSpc>
            </a:pPr>
            <a:r>
              <a:rPr lang="en-US" sz="1250" dirty="0">
                <a:solidFill>
                  <a:srgbClr val="7F7F7F"/>
                </a:solidFill>
                <a:ea typeface="Lato Light" charset="0"/>
                <a:cs typeface="Lato Light" charset="0"/>
              </a:rPr>
              <a:t>Investment generally results in acquiring an asset, also called an investment. If the asset is available at a price worth investing, it is normally expected either to generate</a:t>
            </a:r>
          </a:p>
        </p:txBody>
      </p:sp>
      <p:pic>
        <p:nvPicPr>
          <p:cNvPr id="12" name="图片占位符 3">
            <a:extLst>
              <a:ext uri="{FF2B5EF4-FFF2-40B4-BE49-F238E27FC236}">
                <a16:creationId xmlns="" xmlns:a16="http://schemas.microsoft.com/office/drawing/2014/main" id="{BBC7AB39-F032-4665-B118-3D853C228B73}"/>
              </a:ext>
            </a:extLst>
          </p:cNvPr>
          <p:cNvPicPr>
            <a:picLocks noChangeAspect="1"/>
          </p:cNvPicPr>
          <p:nvPr/>
        </p:nvPicPr>
        <p:blipFill>
          <a:blip r:embed="rId3" cstate="email">
            <a:extLst>
              <a:ext uri="{28A0092B-C50C-407E-A947-70E740481C1C}">
                <a14:useLocalDpi xmlns:a14="http://schemas.microsoft.com/office/drawing/2010/main" val="0"/>
              </a:ext>
            </a:extLst>
          </a:blip>
          <a:srcRect t="20646" b="20646"/>
          <a:stretch>
            <a:fillRect/>
          </a:stretch>
        </p:blipFill>
        <p:spPr>
          <a:xfrm>
            <a:off x="259079" y="321532"/>
            <a:ext cx="11665747" cy="4547648"/>
          </a:xfrm>
          <a:custGeom>
            <a:avLst/>
            <a:gdLst>
              <a:gd name="connsiteX0" fmla="*/ 0 w 24412820"/>
              <a:gd name="connsiteY0" fmla="*/ 0 h 9519309"/>
              <a:gd name="connsiteX1" fmla="*/ 24412820 w 24412820"/>
              <a:gd name="connsiteY1" fmla="*/ 0 h 9519309"/>
              <a:gd name="connsiteX2" fmla="*/ 24412820 w 24412820"/>
              <a:gd name="connsiteY2" fmla="*/ 1273630 h 9519309"/>
              <a:gd name="connsiteX3" fmla="*/ 24412820 w 24412820"/>
              <a:gd name="connsiteY3" fmla="*/ 2020276 h 9519309"/>
              <a:gd name="connsiteX4" fmla="*/ 24412820 w 24412820"/>
              <a:gd name="connsiteY4" fmla="*/ 5390249 h 9519309"/>
              <a:gd name="connsiteX5" fmla="*/ 24412820 w 24412820"/>
              <a:gd name="connsiteY5" fmla="*/ 9516917 h 9519309"/>
              <a:gd name="connsiteX6" fmla="*/ 23953580 w 24412820"/>
              <a:gd name="connsiteY6" fmla="*/ 9516917 h 9519309"/>
              <a:gd name="connsiteX7" fmla="*/ 23891584 w 24412820"/>
              <a:gd name="connsiteY7" fmla="*/ 9519309 h 9519309"/>
              <a:gd name="connsiteX8" fmla="*/ 23506360 w 24412820"/>
              <a:gd name="connsiteY8" fmla="*/ 9423058 h 9519309"/>
              <a:gd name="connsiteX9" fmla="*/ 22829248 w 24412820"/>
              <a:gd name="connsiteY9" fmla="*/ 9083249 h 9519309"/>
              <a:gd name="connsiteX10" fmla="*/ 22755084 w 24412820"/>
              <a:gd name="connsiteY10" fmla="*/ 9046029 h 9519309"/>
              <a:gd name="connsiteX11" fmla="*/ 22663392 w 24412820"/>
              <a:gd name="connsiteY11" fmla="*/ 9046029 h 9519309"/>
              <a:gd name="connsiteX12" fmla="*/ 22663392 w 24412820"/>
              <a:gd name="connsiteY12" fmla="*/ 9000015 h 9519309"/>
              <a:gd name="connsiteX13" fmla="*/ 22520688 w 24412820"/>
              <a:gd name="connsiteY13" fmla="*/ 8928397 h 9519309"/>
              <a:gd name="connsiteX14" fmla="*/ 16932268 w 24412820"/>
              <a:gd name="connsiteY14" fmla="*/ 6123843 h 9519309"/>
              <a:gd name="connsiteX15" fmla="*/ 16092314 w 24412820"/>
              <a:gd name="connsiteY15" fmla="*/ 6257939 h 9519309"/>
              <a:gd name="connsiteX16" fmla="*/ 15883932 w 24412820"/>
              <a:gd name="connsiteY16" fmla="*/ 7356243 h 9519309"/>
              <a:gd name="connsiteX17" fmla="*/ 15045148 w 24412820"/>
              <a:gd name="connsiteY17" fmla="*/ 7484366 h 9519309"/>
              <a:gd name="connsiteX18" fmla="*/ 9343945 w 24412820"/>
              <a:gd name="connsiteY18" fmla="*/ 4587804 h 9519309"/>
              <a:gd name="connsiteX19" fmla="*/ 8505164 w 24412820"/>
              <a:gd name="connsiteY19" fmla="*/ 4715928 h 9519309"/>
              <a:gd name="connsiteX20" fmla="*/ 8284455 w 24412820"/>
              <a:gd name="connsiteY20" fmla="*/ 5884175 h 9519309"/>
              <a:gd name="connsiteX21" fmla="*/ 7443169 w 24412820"/>
              <a:gd name="connsiteY21" fmla="*/ 6018010 h 9519309"/>
              <a:gd name="connsiteX22" fmla="*/ 567999 w 24412820"/>
              <a:gd name="connsiteY22" fmla="*/ 2522228 h 9519309"/>
              <a:gd name="connsiteX23" fmla="*/ 0 w 24412820"/>
              <a:gd name="connsiteY23" fmla="*/ 2233420 h 9519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4412820" h="9519309">
                <a:moveTo>
                  <a:pt x="0" y="0"/>
                </a:moveTo>
                <a:lnTo>
                  <a:pt x="24412820" y="0"/>
                </a:lnTo>
                <a:lnTo>
                  <a:pt x="24412820" y="1273630"/>
                </a:lnTo>
                <a:lnTo>
                  <a:pt x="24412820" y="2020276"/>
                </a:lnTo>
                <a:lnTo>
                  <a:pt x="24412820" y="5390249"/>
                </a:lnTo>
                <a:lnTo>
                  <a:pt x="24412820" y="9516917"/>
                </a:lnTo>
                <a:lnTo>
                  <a:pt x="23953580" y="9516917"/>
                </a:lnTo>
                <a:lnTo>
                  <a:pt x="23891584" y="9519309"/>
                </a:lnTo>
                <a:cubicBezTo>
                  <a:pt x="23770052" y="9517259"/>
                  <a:pt x="23636252" y="9488059"/>
                  <a:pt x="23506360" y="9423058"/>
                </a:cubicBezTo>
                <a:cubicBezTo>
                  <a:pt x="23506360" y="9423058"/>
                  <a:pt x="23506360" y="9423058"/>
                  <a:pt x="22829248" y="9083249"/>
                </a:cubicBezTo>
                <a:lnTo>
                  <a:pt x="22755084" y="9046029"/>
                </a:lnTo>
                <a:lnTo>
                  <a:pt x="22663392" y="9046029"/>
                </a:lnTo>
                <a:lnTo>
                  <a:pt x="22663392" y="9000015"/>
                </a:lnTo>
                <a:lnTo>
                  <a:pt x="22520688" y="8928397"/>
                </a:lnTo>
                <a:cubicBezTo>
                  <a:pt x="21650976" y="8491932"/>
                  <a:pt x="20013872" y="7670350"/>
                  <a:pt x="16932268" y="6123843"/>
                </a:cubicBezTo>
                <a:cubicBezTo>
                  <a:pt x="16583280" y="5952063"/>
                  <a:pt x="16138364" y="6023010"/>
                  <a:pt x="16092314" y="6257939"/>
                </a:cubicBezTo>
                <a:cubicBezTo>
                  <a:pt x="16092314" y="6257939"/>
                  <a:pt x="16092314" y="6257939"/>
                  <a:pt x="15883932" y="7356243"/>
                </a:cubicBezTo>
                <a:cubicBezTo>
                  <a:pt x="15837882" y="7591173"/>
                  <a:pt x="15384984" y="7660554"/>
                  <a:pt x="15045148" y="7484366"/>
                </a:cubicBezTo>
                <a:cubicBezTo>
                  <a:pt x="15045148" y="7484366"/>
                  <a:pt x="15045148" y="7484366"/>
                  <a:pt x="9343945" y="4587804"/>
                </a:cubicBezTo>
                <a:cubicBezTo>
                  <a:pt x="9002943" y="4417590"/>
                  <a:pt x="8550043" y="4486971"/>
                  <a:pt x="8505164" y="4715928"/>
                </a:cubicBezTo>
                <a:cubicBezTo>
                  <a:pt x="8505164" y="4715928"/>
                  <a:pt x="8505164" y="4715928"/>
                  <a:pt x="8284455" y="5884175"/>
                </a:cubicBezTo>
                <a:cubicBezTo>
                  <a:pt x="8238405" y="6119105"/>
                  <a:pt x="7784176" y="6188225"/>
                  <a:pt x="7443169" y="6018010"/>
                </a:cubicBezTo>
                <a:cubicBezTo>
                  <a:pt x="7443169" y="6018010"/>
                  <a:pt x="7443169" y="6018010"/>
                  <a:pt x="567999" y="2522228"/>
                </a:cubicBezTo>
                <a:lnTo>
                  <a:pt x="0" y="2233420"/>
                </a:lnTo>
                <a:close/>
              </a:path>
            </a:pathLst>
          </a:custGeom>
          <a:effectLst/>
        </p:spPr>
      </p:pic>
    </p:spTree>
    <p:extLst>
      <p:ext uri="{BB962C8B-B14F-4D97-AF65-F5344CB8AC3E}">
        <p14:creationId xmlns:p14="http://schemas.microsoft.com/office/powerpoint/2010/main" val="1048471336"/>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14:presetBounceEnd="77000">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14:bounceEnd="77000">
                                          <p:cBhvr additive="base">
                                            <p:cTn id="7" dur="1250" fill="hold"/>
                                            <p:tgtEl>
                                              <p:spTgt spid="12"/>
                                            </p:tgtEl>
                                            <p:attrNameLst>
                                              <p:attrName>ppt_x</p:attrName>
                                            </p:attrNameLst>
                                          </p:cBhvr>
                                          <p:tavLst>
                                            <p:tav tm="0">
                                              <p:val>
                                                <p:strVal val="#ppt_x"/>
                                              </p:val>
                                            </p:tav>
                                            <p:tav tm="100000">
                                              <p:val>
                                                <p:strVal val="#ppt_x"/>
                                              </p:val>
                                            </p:tav>
                                          </p:tavLst>
                                        </p:anim>
                                        <p:anim calcmode="lin" valueType="num" p14:bounceEnd="77000">
                                          <p:cBhvr additive="base">
                                            <p:cTn id="8" dur="1250" fill="hold"/>
                                            <p:tgtEl>
                                              <p:spTgt spid="12"/>
                                            </p:tgtEl>
                                            <p:attrNameLst>
                                              <p:attrName>ppt_y</p:attrName>
                                            </p:attrNameLst>
                                          </p:cBhvr>
                                          <p:tavLst>
                                            <p:tav tm="0">
                                              <p:val>
                                                <p:strVal val="0-#ppt_h/2"/>
                                              </p:val>
                                            </p:tav>
                                            <p:tav tm="100000">
                                              <p:val>
                                                <p:strVal val="#ppt_y"/>
                                              </p:val>
                                            </p:tav>
                                          </p:tavLst>
                                        </p:anim>
                                      </p:childTnLst>
                                    </p:cTn>
                                  </p:par>
                                </p:childTnLst>
                              </p:cTn>
                            </p:par>
                            <p:par>
                              <p:cTn id="9" fill="hold">
                                <p:stCondLst>
                                  <p:cond delay="1250"/>
                                </p:stCondLst>
                                <p:childTnLst>
                                  <p:par>
                                    <p:cTn id="10" presetID="22" presetClass="entr" presetSubtype="1"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up)">
                                          <p:cBhvr>
                                            <p:cTn id="12" dur="500"/>
                                            <p:tgtEl>
                                              <p:spTgt spid="10"/>
                                            </p:tgtEl>
                                          </p:cBhvr>
                                        </p:animEffect>
                                      </p:childTnLst>
                                    </p:cTn>
                                  </p:par>
                                </p:childTnLst>
                              </p:cTn>
                            </p:par>
                            <p:par>
                              <p:cTn id="13" fill="hold">
                                <p:stCondLst>
                                  <p:cond delay="1750"/>
                                </p:stCondLst>
                                <p:childTnLst>
                                  <p:par>
                                    <p:cTn id="14" presetID="22" presetClass="entr" presetSubtype="1" fill="hold" grpId="0" nodeType="after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wipe(up)">
                                          <p:cBhvr>
                                            <p:cTn id="1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1250" fill="hold"/>
                                            <p:tgtEl>
                                              <p:spTgt spid="12"/>
                                            </p:tgtEl>
                                            <p:attrNameLst>
                                              <p:attrName>ppt_x</p:attrName>
                                            </p:attrNameLst>
                                          </p:cBhvr>
                                          <p:tavLst>
                                            <p:tav tm="0">
                                              <p:val>
                                                <p:strVal val="#ppt_x"/>
                                              </p:val>
                                            </p:tav>
                                            <p:tav tm="100000">
                                              <p:val>
                                                <p:strVal val="#ppt_x"/>
                                              </p:val>
                                            </p:tav>
                                          </p:tavLst>
                                        </p:anim>
                                        <p:anim calcmode="lin" valueType="num">
                                          <p:cBhvr additive="base">
                                            <p:cTn id="8" dur="1250" fill="hold"/>
                                            <p:tgtEl>
                                              <p:spTgt spid="12"/>
                                            </p:tgtEl>
                                            <p:attrNameLst>
                                              <p:attrName>ppt_y</p:attrName>
                                            </p:attrNameLst>
                                          </p:cBhvr>
                                          <p:tavLst>
                                            <p:tav tm="0">
                                              <p:val>
                                                <p:strVal val="0-#ppt_h/2"/>
                                              </p:val>
                                            </p:tav>
                                            <p:tav tm="100000">
                                              <p:val>
                                                <p:strVal val="#ppt_y"/>
                                              </p:val>
                                            </p:tav>
                                          </p:tavLst>
                                        </p:anim>
                                      </p:childTnLst>
                                    </p:cTn>
                                  </p:par>
                                </p:childTnLst>
                              </p:cTn>
                            </p:par>
                            <p:par>
                              <p:cTn id="9" fill="hold">
                                <p:stCondLst>
                                  <p:cond delay="1250"/>
                                </p:stCondLst>
                                <p:childTnLst>
                                  <p:par>
                                    <p:cTn id="10" presetID="22" presetClass="entr" presetSubtype="1"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up)">
                                          <p:cBhvr>
                                            <p:cTn id="12" dur="500"/>
                                            <p:tgtEl>
                                              <p:spTgt spid="10"/>
                                            </p:tgtEl>
                                          </p:cBhvr>
                                        </p:animEffect>
                                      </p:childTnLst>
                                    </p:cTn>
                                  </p:par>
                                </p:childTnLst>
                              </p:cTn>
                            </p:par>
                            <p:par>
                              <p:cTn id="13" fill="hold">
                                <p:stCondLst>
                                  <p:cond delay="1750"/>
                                </p:stCondLst>
                                <p:childTnLst>
                                  <p:par>
                                    <p:cTn id="14" presetID="22" presetClass="entr" presetSubtype="1" fill="hold" grpId="0" nodeType="after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wipe(up)">
                                          <p:cBhvr>
                                            <p:cTn id="1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 xmlns:a16="http://schemas.microsoft.com/office/drawing/2014/main" id="{7B50A984-9019-44FA-B6B2-2455046E8A29}"/>
              </a:ext>
            </a:extLst>
          </p:cNvPr>
          <p:cNvSpPr/>
          <p:nvPr/>
        </p:nvSpPr>
        <p:spPr>
          <a:xfrm>
            <a:off x="3949700" y="0"/>
            <a:ext cx="4292600" cy="6858000"/>
          </a:xfrm>
          <a:prstGeom prst="rect">
            <a:avLst/>
          </a:prstGeom>
          <a:solidFill>
            <a:srgbClr val="991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6" name="矩形 5">
            <a:extLst>
              <a:ext uri="{FF2B5EF4-FFF2-40B4-BE49-F238E27FC236}">
                <a16:creationId xmlns="" xmlns:a16="http://schemas.microsoft.com/office/drawing/2014/main" id="{B492FA93-77B5-41D2-8C0A-309368611680}"/>
              </a:ext>
            </a:extLst>
          </p:cNvPr>
          <p:cNvSpPr/>
          <p:nvPr/>
        </p:nvSpPr>
        <p:spPr>
          <a:xfrm>
            <a:off x="694989" y="557005"/>
            <a:ext cx="10784494" cy="5825652"/>
          </a:xfrm>
          <a:prstGeom prst="rect">
            <a:avLst/>
          </a:prstGeom>
          <a:solidFill>
            <a:schemeClr val="bg1"/>
          </a:solidFill>
          <a:ln>
            <a:noFill/>
          </a:ln>
          <a:effectLst>
            <a:outerShdw blurRad="558800" sx="103000" sy="103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grpSp>
        <p:nvGrpSpPr>
          <p:cNvPr id="2" name="组合 1">
            <a:extLst>
              <a:ext uri="{FF2B5EF4-FFF2-40B4-BE49-F238E27FC236}">
                <a16:creationId xmlns="" xmlns:a16="http://schemas.microsoft.com/office/drawing/2014/main" id="{0A210B64-8AB9-4891-872B-5BCA3B32D291}"/>
              </a:ext>
            </a:extLst>
          </p:cNvPr>
          <p:cNvGrpSpPr/>
          <p:nvPr/>
        </p:nvGrpSpPr>
        <p:grpSpPr>
          <a:xfrm>
            <a:off x="1653812" y="2217420"/>
            <a:ext cx="7899740" cy="2674620"/>
            <a:chOff x="1345202" y="2164080"/>
            <a:chExt cx="7899740" cy="2674620"/>
          </a:xfrm>
        </p:grpSpPr>
        <p:sp>
          <p:nvSpPr>
            <p:cNvPr id="33" name="文本框 32">
              <a:extLst>
                <a:ext uri="{FF2B5EF4-FFF2-40B4-BE49-F238E27FC236}">
                  <a16:creationId xmlns="" xmlns:a16="http://schemas.microsoft.com/office/drawing/2014/main" id="{E465C611-D860-401A-A6F4-5D2DE30F7C3D}"/>
                </a:ext>
              </a:extLst>
            </p:cNvPr>
            <p:cNvSpPr txBox="1"/>
            <p:nvPr/>
          </p:nvSpPr>
          <p:spPr>
            <a:xfrm>
              <a:off x="1345202" y="3174414"/>
              <a:ext cx="460828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a:ln>
                    <a:noFill/>
                  </a:ln>
                  <a:solidFill>
                    <a:prstClr val="black">
                      <a:lumMod val="65000"/>
                      <a:lumOff val="35000"/>
                    </a:prstClr>
                  </a:solidFill>
                  <a:effectLst/>
                  <a:uLnTx/>
                  <a:uFillTx/>
                  <a:latin typeface="Agency FB" panose="020F0502020204030204"/>
                  <a:ea typeface="微软雅黑"/>
                  <a:cs typeface="+mn-ea"/>
                  <a:sym typeface="+mn-lt"/>
                </a:rPr>
                <a:t>第二部分</a:t>
              </a:r>
            </a:p>
          </p:txBody>
        </p:sp>
        <p:sp>
          <p:nvSpPr>
            <p:cNvPr id="34" name="矩形 33">
              <a:extLst>
                <a:ext uri="{FF2B5EF4-FFF2-40B4-BE49-F238E27FC236}">
                  <a16:creationId xmlns="" xmlns:a16="http://schemas.microsoft.com/office/drawing/2014/main" id="{14B77C76-1332-4CD2-93F9-9856D3FD76F9}"/>
                </a:ext>
              </a:extLst>
            </p:cNvPr>
            <p:cNvSpPr/>
            <p:nvPr/>
          </p:nvSpPr>
          <p:spPr>
            <a:xfrm>
              <a:off x="5868330" y="2526714"/>
              <a:ext cx="2954655" cy="64633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600" b="1" i="0" u="none" strike="noStrike" kern="100" cap="none" spc="0" normalizeH="0" baseline="0" noProof="0" dirty="0">
                  <a:ln>
                    <a:noFill/>
                  </a:ln>
                  <a:solidFill>
                    <a:srgbClr val="99191E"/>
                  </a:solidFill>
                  <a:effectLst/>
                  <a:uLnTx/>
                  <a:uFillTx/>
                  <a:latin typeface="Agency FB" panose="020F0502020204030204"/>
                  <a:ea typeface="微软雅黑"/>
                  <a:cs typeface="+mn-ea"/>
                  <a:sym typeface="+mn-lt"/>
                </a:rPr>
                <a:t>活动运作策划</a:t>
              </a:r>
              <a:endParaRPr kumimoji="0" lang="zh-CN" altLang="zh-CN" sz="3600" b="1" i="0" u="none" strike="noStrike" kern="100" cap="none" spc="0" normalizeH="0" baseline="0" noProof="0" dirty="0">
                <a:ln>
                  <a:noFill/>
                </a:ln>
                <a:solidFill>
                  <a:srgbClr val="99191E"/>
                </a:solidFill>
                <a:effectLst/>
                <a:uLnTx/>
                <a:uFillTx/>
                <a:latin typeface="Agency FB" panose="020F0502020204030204"/>
                <a:ea typeface="微软雅黑"/>
                <a:cs typeface="+mn-ea"/>
                <a:sym typeface="+mn-lt"/>
              </a:endParaRPr>
            </a:p>
          </p:txBody>
        </p:sp>
        <p:sp>
          <p:nvSpPr>
            <p:cNvPr id="35" name="TextBox 23">
              <a:extLst>
                <a:ext uri="{FF2B5EF4-FFF2-40B4-BE49-F238E27FC236}">
                  <a16:creationId xmlns="" xmlns:a16="http://schemas.microsoft.com/office/drawing/2014/main" id="{655CA926-1AC5-4803-8391-5D24DC291D42}"/>
                </a:ext>
              </a:extLst>
            </p:cNvPr>
            <p:cNvSpPr txBox="1">
              <a:spLocks noChangeArrowheads="1"/>
            </p:cNvSpPr>
            <p:nvPr/>
          </p:nvSpPr>
          <p:spPr bwMode="auto">
            <a:xfrm>
              <a:off x="5868330" y="3342689"/>
              <a:ext cx="150495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zh-CN" altLang="en-US" sz="1200" b="0" i="0" u="none" strike="noStrike" kern="1200" cap="none" spc="0" normalizeH="0" baseline="0" noProof="0">
                  <a:ln>
                    <a:noFill/>
                  </a:ln>
                  <a:solidFill>
                    <a:prstClr val="black">
                      <a:lumMod val="65000"/>
                      <a:lumOff val="35000"/>
                    </a:prstClr>
                  </a:solidFill>
                  <a:effectLst/>
                  <a:uLnTx/>
                  <a:uFillTx/>
                  <a:latin typeface="Agency FB" panose="020F0502020204030204"/>
                  <a:ea typeface="微软雅黑"/>
                  <a:cs typeface="+mn-ea"/>
                  <a:sym typeface="+mn-lt"/>
                </a:rPr>
                <a:t>添加文字标题一</a:t>
              </a:r>
            </a:p>
          </p:txBody>
        </p:sp>
        <p:sp>
          <p:nvSpPr>
            <p:cNvPr id="36" name="TextBox 24">
              <a:extLst>
                <a:ext uri="{FF2B5EF4-FFF2-40B4-BE49-F238E27FC236}">
                  <a16:creationId xmlns="" xmlns:a16="http://schemas.microsoft.com/office/drawing/2014/main" id="{42F28938-8C1B-4457-B85A-8162ADD2734D}"/>
                </a:ext>
              </a:extLst>
            </p:cNvPr>
            <p:cNvSpPr txBox="1">
              <a:spLocks noChangeArrowheads="1"/>
            </p:cNvSpPr>
            <p:nvPr/>
          </p:nvSpPr>
          <p:spPr bwMode="auto">
            <a:xfrm>
              <a:off x="5868330" y="3671301"/>
              <a:ext cx="150495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zh-CN" altLang="en-US" sz="1200" b="0" i="0" u="none" strike="noStrike" kern="1200" cap="none" spc="0" normalizeH="0" baseline="0" noProof="0">
                  <a:ln>
                    <a:noFill/>
                  </a:ln>
                  <a:solidFill>
                    <a:prstClr val="black">
                      <a:lumMod val="65000"/>
                      <a:lumOff val="35000"/>
                    </a:prstClr>
                  </a:solidFill>
                  <a:effectLst/>
                  <a:uLnTx/>
                  <a:uFillTx/>
                  <a:latin typeface="Agency FB" panose="020F0502020204030204"/>
                  <a:ea typeface="微软雅黑"/>
                  <a:cs typeface="+mn-ea"/>
                  <a:sym typeface="+mn-lt"/>
                </a:rPr>
                <a:t>添加文字标题二</a:t>
              </a:r>
            </a:p>
          </p:txBody>
        </p:sp>
        <p:sp>
          <p:nvSpPr>
            <p:cNvPr id="37" name="TextBox 25">
              <a:extLst>
                <a:ext uri="{FF2B5EF4-FFF2-40B4-BE49-F238E27FC236}">
                  <a16:creationId xmlns="" xmlns:a16="http://schemas.microsoft.com/office/drawing/2014/main" id="{963CAFDF-4B6D-4A6C-9DFE-C9FCFE7EE85F}"/>
                </a:ext>
              </a:extLst>
            </p:cNvPr>
            <p:cNvSpPr txBox="1">
              <a:spLocks noChangeArrowheads="1"/>
            </p:cNvSpPr>
            <p:nvPr/>
          </p:nvSpPr>
          <p:spPr bwMode="auto">
            <a:xfrm>
              <a:off x="5868330" y="4020551"/>
              <a:ext cx="150495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zh-CN" altLang="en-US" sz="1200" b="0" i="0" u="none" strike="noStrike" kern="1200" cap="none" spc="0" normalizeH="0" baseline="0" noProof="0">
                  <a:ln>
                    <a:noFill/>
                  </a:ln>
                  <a:solidFill>
                    <a:prstClr val="black">
                      <a:lumMod val="65000"/>
                      <a:lumOff val="35000"/>
                    </a:prstClr>
                  </a:solidFill>
                  <a:effectLst/>
                  <a:uLnTx/>
                  <a:uFillTx/>
                  <a:latin typeface="Agency FB" panose="020F0502020204030204"/>
                  <a:ea typeface="微软雅黑"/>
                  <a:cs typeface="+mn-ea"/>
                  <a:sym typeface="+mn-lt"/>
                </a:rPr>
                <a:t>添加文字标题三</a:t>
              </a:r>
            </a:p>
          </p:txBody>
        </p:sp>
        <p:sp>
          <p:nvSpPr>
            <p:cNvPr id="38" name="TextBox 23">
              <a:extLst>
                <a:ext uri="{FF2B5EF4-FFF2-40B4-BE49-F238E27FC236}">
                  <a16:creationId xmlns="" xmlns:a16="http://schemas.microsoft.com/office/drawing/2014/main" id="{AFB2C405-4D47-4E57-B342-35079F6F2414}"/>
                </a:ext>
              </a:extLst>
            </p:cNvPr>
            <p:cNvSpPr txBox="1">
              <a:spLocks noChangeArrowheads="1"/>
            </p:cNvSpPr>
            <p:nvPr/>
          </p:nvSpPr>
          <p:spPr bwMode="auto">
            <a:xfrm>
              <a:off x="7741580" y="3377614"/>
              <a:ext cx="1503362"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zh-CN" altLang="en-US" sz="1200" b="0" i="0" u="none" strike="noStrike" kern="1200" cap="none" spc="0" normalizeH="0" baseline="0" noProof="0">
                  <a:ln>
                    <a:noFill/>
                  </a:ln>
                  <a:solidFill>
                    <a:prstClr val="black">
                      <a:lumMod val="65000"/>
                      <a:lumOff val="35000"/>
                    </a:prstClr>
                  </a:solidFill>
                  <a:effectLst/>
                  <a:uLnTx/>
                  <a:uFillTx/>
                  <a:latin typeface="Agency FB" panose="020F0502020204030204"/>
                  <a:ea typeface="微软雅黑"/>
                  <a:cs typeface="+mn-ea"/>
                  <a:sym typeface="+mn-lt"/>
                </a:rPr>
                <a:t>添加文字标题四</a:t>
              </a:r>
            </a:p>
          </p:txBody>
        </p:sp>
        <p:sp>
          <p:nvSpPr>
            <p:cNvPr id="39" name="TextBox 24">
              <a:extLst>
                <a:ext uri="{FF2B5EF4-FFF2-40B4-BE49-F238E27FC236}">
                  <a16:creationId xmlns="" xmlns:a16="http://schemas.microsoft.com/office/drawing/2014/main" id="{DF812209-FC4A-4DDF-8282-2E46393AB6E3}"/>
                </a:ext>
              </a:extLst>
            </p:cNvPr>
            <p:cNvSpPr txBox="1">
              <a:spLocks noChangeArrowheads="1"/>
            </p:cNvSpPr>
            <p:nvPr/>
          </p:nvSpPr>
          <p:spPr bwMode="auto">
            <a:xfrm>
              <a:off x="7741580" y="3704639"/>
              <a:ext cx="1503362"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zh-CN" altLang="en-US" sz="1200" b="0" i="0" u="none" strike="noStrike" kern="1200" cap="none" spc="0" normalizeH="0" baseline="0" noProof="0">
                  <a:ln>
                    <a:noFill/>
                  </a:ln>
                  <a:solidFill>
                    <a:prstClr val="black">
                      <a:lumMod val="65000"/>
                      <a:lumOff val="35000"/>
                    </a:prstClr>
                  </a:solidFill>
                  <a:effectLst/>
                  <a:uLnTx/>
                  <a:uFillTx/>
                  <a:latin typeface="Agency FB" panose="020F0502020204030204"/>
                  <a:ea typeface="微软雅黑"/>
                  <a:cs typeface="+mn-ea"/>
                  <a:sym typeface="+mn-lt"/>
                </a:rPr>
                <a:t>添加文字标题五</a:t>
              </a:r>
            </a:p>
          </p:txBody>
        </p:sp>
        <p:sp>
          <p:nvSpPr>
            <p:cNvPr id="40" name="TextBox 25">
              <a:extLst>
                <a:ext uri="{FF2B5EF4-FFF2-40B4-BE49-F238E27FC236}">
                  <a16:creationId xmlns="" xmlns:a16="http://schemas.microsoft.com/office/drawing/2014/main" id="{B78B4450-588F-4135-9B36-C343A1E0643D}"/>
                </a:ext>
              </a:extLst>
            </p:cNvPr>
            <p:cNvSpPr txBox="1">
              <a:spLocks noChangeArrowheads="1"/>
            </p:cNvSpPr>
            <p:nvPr/>
          </p:nvSpPr>
          <p:spPr bwMode="auto">
            <a:xfrm>
              <a:off x="7741580" y="4055476"/>
              <a:ext cx="1503362"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zh-CN" altLang="en-US" sz="1200" b="0" i="0" u="none" strike="noStrike" kern="1200" cap="none" spc="0" normalizeH="0" baseline="0" noProof="0">
                  <a:ln>
                    <a:noFill/>
                  </a:ln>
                  <a:solidFill>
                    <a:prstClr val="black">
                      <a:lumMod val="65000"/>
                      <a:lumOff val="35000"/>
                    </a:prstClr>
                  </a:solidFill>
                  <a:effectLst/>
                  <a:uLnTx/>
                  <a:uFillTx/>
                  <a:latin typeface="Agency FB" panose="020F0502020204030204"/>
                  <a:ea typeface="微软雅黑"/>
                  <a:cs typeface="+mn-ea"/>
                  <a:sym typeface="+mn-lt"/>
                </a:rPr>
                <a:t>添加文字标题六</a:t>
              </a:r>
            </a:p>
          </p:txBody>
        </p:sp>
        <p:cxnSp>
          <p:nvCxnSpPr>
            <p:cNvPr id="41" name="直接连接符 40">
              <a:extLst>
                <a:ext uri="{FF2B5EF4-FFF2-40B4-BE49-F238E27FC236}">
                  <a16:creationId xmlns="" xmlns:a16="http://schemas.microsoft.com/office/drawing/2014/main" id="{FFDB56E9-F74A-499B-AD95-F1CABF62E1F3}"/>
                </a:ext>
              </a:extLst>
            </p:cNvPr>
            <p:cNvCxnSpPr/>
            <p:nvPr/>
          </p:nvCxnSpPr>
          <p:spPr>
            <a:xfrm>
              <a:off x="5166360" y="2164080"/>
              <a:ext cx="0" cy="2674620"/>
            </a:xfrm>
            <a:prstGeom prst="line">
              <a:avLst/>
            </a:prstGeom>
            <a:noFill/>
            <a:ln w="6350" cap="flat" cmpd="sng" algn="ctr">
              <a:solidFill>
                <a:sysClr val="windowText" lastClr="000000">
                  <a:lumMod val="65000"/>
                  <a:lumOff val="35000"/>
                </a:sysClr>
              </a:solidFill>
              <a:prstDash val="dash"/>
              <a:miter lim="800000"/>
            </a:ln>
            <a:effectLst/>
          </p:spPr>
        </p:cxnSp>
      </p:grpSp>
    </p:spTree>
    <p:extLst>
      <p:ext uri="{BB962C8B-B14F-4D97-AF65-F5344CB8AC3E}">
        <p14:creationId xmlns:p14="http://schemas.microsoft.com/office/powerpoint/2010/main" val="3680107206"/>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 xmlns:a16="http://schemas.microsoft.com/office/drawing/2014/main" id="{7B50A984-9019-44FA-B6B2-2455046E8A29}"/>
              </a:ext>
            </a:extLst>
          </p:cNvPr>
          <p:cNvSpPr/>
          <p:nvPr/>
        </p:nvSpPr>
        <p:spPr>
          <a:xfrm>
            <a:off x="3949700" y="0"/>
            <a:ext cx="4292600" cy="6858000"/>
          </a:xfrm>
          <a:prstGeom prst="rect">
            <a:avLst/>
          </a:prstGeom>
          <a:solidFill>
            <a:srgbClr val="991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6" name="矩形 5">
            <a:extLst>
              <a:ext uri="{FF2B5EF4-FFF2-40B4-BE49-F238E27FC236}">
                <a16:creationId xmlns="" xmlns:a16="http://schemas.microsoft.com/office/drawing/2014/main" id="{B492FA93-77B5-41D2-8C0A-309368611680}"/>
              </a:ext>
            </a:extLst>
          </p:cNvPr>
          <p:cNvSpPr/>
          <p:nvPr/>
        </p:nvSpPr>
        <p:spPr>
          <a:xfrm>
            <a:off x="259080" y="321532"/>
            <a:ext cx="11656312" cy="6296598"/>
          </a:xfrm>
          <a:prstGeom prst="rect">
            <a:avLst/>
          </a:prstGeom>
          <a:solidFill>
            <a:schemeClr val="bg1"/>
          </a:solidFill>
          <a:ln>
            <a:noFill/>
          </a:ln>
          <a:effectLst>
            <a:outerShdw blurRad="558800" sx="103000" sy="103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8" name="TextBox 30">
            <a:extLst>
              <a:ext uri="{FF2B5EF4-FFF2-40B4-BE49-F238E27FC236}">
                <a16:creationId xmlns="" xmlns:a16="http://schemas.microsoft.com/office/drawing/2014/main" id="{F84ED2A5-1C61-471B-9116-3028580AFE6B}"/>
              </a:ext>
            </a:extLst>
          </p:cNvPr>
          <p:cNvSpPr txBox="1"/>
          <p:nvPr/>
        </p:nvSpPr>
        <p:spPr>
          <a:xfrm>
            <a:off x="1241949" y="5218245"/>
            <a:ext cx="4219051" cy="553998"/>
          </a:xfrm>
          <a:prstGeom prst="rect">
            <a:avLst/>
          </a:prstGeom>
          <a:noFill/>
        </p:spPr>
        <p:txBody>
          <a:bodyPr wrap="square" lIns="0" tIns="0" rIns="0" bIns="0" numCol="1" spcCol="959784">
            <a:spAutoFit/>
          </a:bodyPr>
          <a:lstStyle/>
          <a:p>
            <a:pPr algn="just" defTabSz="914217">
              <a:lnSpc>
                <a:spcPct val="150000"/>
              </a:lnSpc>
            </a:pPr>
            <a:r>
              <a:rPr lang="en-US" sz="1200" dirty="0">
                <a:solidFill>
                  <a:srgbClr val="7F7F7F"/>
                </a:solidFill>
                <a:ea typeface="Lato Light" charset="0"/>
                <a:cs typeface="Lato Light" charset="0"/>
              </a:rPr>
              <a:t>Investment generally results in acquiring an asset, also called an investment. If the asset is available at a price worth investing, it is normally expected</a:t>
            </a:r>
          </a:p>
        </p:txBody>
      </p:sp>
      <p:sp>
        <p:nvSpPr>
          <p:cNvPr id="9" name="TextBox 31">
            <a:extLst>
              <a:ext uri="{FF2B5EF4-FFF2-40B4-BE49-F238E27FC236}">
                <a16:creationId xmlns="" xmlns:a16="http://schemas.microsoft.com/office/drawing/2014/main" id="{97D703B7-FEA8-4AF6-B738-2428C33D3A3B}"/>
              </a:ext>
            </a:extLst>
          </p:cNvPr>
          <p:cNvSpPr txBox="1"/>
          <p:nvPr/>
        </p:nvSpPr>
        <p:spPr>
          <a:xfrm>
            <a:off x="1203858" y="4742615"/>
            <a:ext cx="1205779" cy="284693"/>
          </a:xfrm>
          <a:prstGeom prst="rect">
            <a:avLst/>
          </a:prstGeom>
          <a:noFill/>
        </p:spPr>
        <p:txBody>
          <a:bodyPr wrap="none" rtlCol="0" anchor="ctr" anchorCtr="0">
            <a:spAutoFit/>
          </a:bodyPr>
          <a:lstStyle/>
          <a:p>
            <a:pPr defTabSz="914217"/>
            <a:r>
              <a:rPr lang="zh-CN" altLang="en-US" sz="1250" b="1" spc="300" dirty="0">
                <a:solidFill>
                  <a:srgbClr val="99191E"/>
                </a:solidFill>
                <a:ea typeface="Montserrat" charset="0"/>
                <a:cs typeface="Montserrat" charset="0"/>
              </a:rPr>
              <a:t>活动策划</a:t>
            </a:r>
            <a:r>
              <a:rPr lang="en-US" altLang="zh-CN" sz="1250" b="1" spc="300" dirty="0">
                <a:solidFill>
                  <a:srgbClr val="99191E"/>
                </a:solidFill>
                <a:ea typeface="Montserrat" charset="0"/>
                <a:cs typeface="Montserrat" charset="0"/>
              </a:rPr>
              <a:t>03</a:t>
            </a:r>
          </a:p>
        </p:txBody>
      </p:sp>
      <p:sp>
        <p:nvSpPr>
          <p:cNvPr id="13" name="Shape 2906">
            <a:extLst>
              <a:ext uri="{FF2B5EF4-FFF2-40B4-BE49-F238E27FC236}">
                <a16:creationId xmlns="" xmlns:a16="http://schemas.microsoft.com/office/drawing/2014/main" id="{DF967C81-5C3F-4810-AE8F-3997488EC36D}"/>
              </a:ext>
            </a:extLst>
          </p:cNvPr>
          <p:cNvSpPr/>
          <p:nvPr/>
        </p:nvSpPr>
        <p:spPr>
          <a:xfrm>
            <a:off x="553995" y="4714393"/>
            <a:ext cx="376738" cy="376738"/>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6" y="0"/>
                  <a:pt x="0" y="4835"/>
                  <a:pt x="0" y="10800"/>
                </a:cubicBezTo>
                <a:cubicBezTo>
                  <a:pt x="0" y="16765"/>
                  <a:pt x="4836" y="21600"/>
                  <a:pt x="10800" y="21600"/>
                </a:cubicBezTo>
                <a:cubicBezTo>
                  <a:pt x="16764" y="21600"/>
                  <a:pt x="21600" y="16765"/>
                  <a:pt x="21600" y="10800"/>
                </a:cubicBezTo>
                <a:cubicBezTo>
                  <a:pt x="21600" y="4835"/>
                  <a:pt x="16764" y="0"/>
                  <a:pt x="10800" y="0"/>
                </a:cubicBezTo>
                <a:moveTo>
                  <a:pt x="9674" y="5053"/>
                </a:moveTo>
                <a:cubicBezTo>
                  <a:pt x="9585" y="4964"/>
                  <a:pt x="9463" y="4909"/>
                  <a:pt x="9327" y="4909"/>
                </a:cubicBezTo>
                <a:cubicBezTo>
                  <a:pt x="9056" y="4909"/>
                  <a:pt x="8836" y="5129"/>
                  <a:pt x="8836" y="5400"/>
                </a:cubicBezTo>
                <a:cubicBezTo>
                  <a:pt x="8836" y="5536"/>
                  <a:pt x="8891" y="5658"/>
                  <a:pt x="8980" y="5747"/>
                </a:cubicBezTo>
                <a:lnTo>
                  <a:pt x="13574" y="10800"/>
                </a:lnTo>
                <a:lnTo>
                  <a:pt x="8980" y="15853"/>
                </a:lnTo>
                <a:cubicBezTo>
                  <a:pt x="8891" y="15942"/>
                  <a:pt x="8836" y="16065"/>
                  <a:pt x="8836" y="16200"/>
                </a:cubicBezTo>
                <a:cubicBezTo>
                  <a:pt x="8836" y="16471"/>
                  <a:pt x="9056" y="16691"/>
                  <a:pt x="9327" y="16691"/>
                </a:cubicBezTo>
                <a:cubicBezTo>
                  <a:pt x="9463" y="16691"/>
                  <a:pt x="9585" y="16636"/>
                  <a:pt x="9674" y="16547"/>
                </a:cubicBezTo>
                <a:lnTo>
                  <a:pt x="14583" y="11147"/>
                </a:lnTo>
                <a:cubicBezTo>
                  <a:pt x="14672" y="11058"/>
                  <a:pt x="14727" y="10936"/>
                  <a:pt x="14727" y="10800"/>
                </a:cubicBezTo>
                <a:cubicBezTo>
                  <a:pt x="14727" y="10665"/>
                  <a:pt x="14672" y="10542"/>
                  <a:pt x="14583" y="10453"/>
                </a:cubicBezTo>
                <a:cubicBezTo>
                  <a:pt x="14583" y="10453"/>
                  <a:pt x="9674" y="5053"/>
                  <a:pt x="9674" y="5053"/>
                </a:cubicBezTo>
                <a:close/>
              </a:path>
            </a:pathLst>
          </a:custGeom>
          <a:solidFill>
            <a:srgbClr val="000000"/>
          </a:solidFill>
          <a:ln w="12700">
            <a:miter lim="400000"/>
          </a:ln>
        </p:spPr>
        <p:txBody>
          <a:bodyPr lIns="19045" tIns="19045" rIns="19045" bIns="19045" anchor="ctr"/>
          <a:lstStyle/>
          <a:p>
            <a:pPr marL="0" marR="0" lvl="0" indent="0" defTabSz="228532" eaLnBrk="1" fontAlgn="auto" latinLnBrk="0" hangingPunct="1">
              <a:lnSpc>
                <a:spcPct val="100000"/>
              </a:lnSpc>
              <a:spcBef>
                <a:spcPts val="0"/>
              </a:spcBef>
              <a:spcAft>
                <a:spcPts val="0"/>
              </a:spcAft>
              <a:buClrTx/>
              <a:buSzTx/>
              <a:buFontTx/>
              <a:buNone/>
              <a:tabLs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500" b="0" i="0" u="none" strike="noStrike" kern="0" cap="none" spc="0" normalizeH="0" baseline="0" noProof="0" dirty="0">
              <a:ln>
                <a:noFill/>
              </a:ln>
              <a:solidFill>
                <a:srgbClr val="FFFFFF"/>
              </a:solidFill>
              <a:effectLst>
                <a:outerShdw blurRad="38100" dist="12700" dir="5400000" rotWithShape="0">
                  <a:srgbClr val="000000">
                    <a:alpha val="50000"/>
                  </a:srgbClr>
                </a:outerShdw>
              </a:effectLst>
              <a:uLnTx/>
              <a:uFillTx/>
              <a:latin typeface="Gill Sans"/>
              <a:ea typeface="Lato Light" charset="0"/>
              <a:cs typeface="Lato Light" charset="0"/>
              <a:sym typeface="Gill Sans"/>
            </a:endParaRPr>
          </a:p>
        </p:txBody>
      </p:sp>
      <p:sp>
        <p:nvSpPr>
          <p:cNvPr id="14" name="TextBox 33">
            <a:extLst>
              <a:ext uri="{FF2B5EF4-FFF2-40B4-BE49-F238E27FC236}">
                <a16:creationId xmlns="" xmlns:a16="http://schemas.microsoft.com/office/drawing/2014/main" id="{9DE11526-99BF-4702-AD9C-0248CEBA5C20}"/>
              </a:ext>
            </a:extLst>
          </p:cNvPr>
          <p:cNvSpPr txBox="1"/>
          <p:nvPr/>
        </p:nvSpPr>
        <p:spPr>
          <a:xfrm>
            <a:off x="1241949" y="2296625"/>
            <a:ext cx="4219051" cy="553998"/>
          </a:xfrm>
          <a:prstGeom prst="rect">
            <a:avLst/>
          </a:prstGeom>
          <a:noFill/>
        </p:spPr>
        <p:txBody>
          <a:bodyPr wrap="square" lIns="0" tIns="0" rIns="0" bIns="0" numCol="1" spcCol="959784">
            <a:spAutoFit/>
          </a:bodyPr>
          <a:lstStyle/>
          <a:p>
            <a:pPr algn="just" defTabSz="914217">
              <a:lnSpc>
                <a:spcPct val="150000"/>
              </a:lnSpc>
            </a:pPr>
            <a:r>
              <a:rPr lang="en-US" sz="1200" dirty="0">
                <a:solidFill>
                  <a:srgbClr val="7F7F7F"/>
                </a:solidFill>
                <a:ea typeface="Lato Light" charset="0"/>
                <a:cs typeface="Lato Light" charset="0"/>
              </a:rPr>
              <a:t>Investment generally results in acquiring an asset, also called an investment. If the asset is available at a price worth investing, it is normally expected</a:t>
            </a:r>
          </a:p>
        </p:txBody>
      </p:sp>
      <p:sp>
        <p:nvSpPr>
          <p:cNvPr id="15" name="TextBox 34">
            <a:extLst>
              <a:ext uri="{FF2B5EF4-FFF2-40B4-BE49-F238E27FC236}">
                <a16:creationId xmlns="" xmlns:a16="http://schemas.microsoft.com/office/drawing/2014/main" id="{FC7FA949-786E-42EC-B726-6F0DB95EDE2F}"/>
              </a:ext>
            </a:extLst>
          </p:cNvPr>
          <p:cNvSpPr txBox="1"/>
          <p:nvPr/>
        </p:nvSpPr>
        <p:spPr>
          <a:xfrm>
            <a:off x="1203858" y="1820995"/>
            <a:ext cx="1168910" cy="284693"/>
          </a:xfrm>
          <a:prstGeom prst="rect">
            <a:avLst/>
          </a:prstGeom>
          <a:noFill/>
        </p:spPr>
        <p:txBody>
          <a:bodyPr wrap="none" rtlCol="0" anchor="ctr" anchorCtr="0">
            <a:spAutoFit/>
          </a:bodyPr>
          <a:lstStyle/>
          <a:p>
            <a:pPr defTabSz="914217"/>
            <a:r>
              <a:rPr lang="zh-CN" altLang="en-US" sz="1250" b="1" spc="300" dirty="0">
                <a:solidFill>
                  <a:srgbClr val="99191E"/>
                </a:solidFill>
                <a:ea typeface="Montserrat" charset="0"/>
                <a:cs typeface="Montserrat" charset="0"/>
              </a:rPr>
              <a:t>活动策划</a:t>
            </a:r>
            <a:r>
              <a:rPr lang="en-US" altLang="zh-CN" sz="1250" b="1" spc="300" dirty="0">
                <a:solidFill>
                  <a:srgbClr val="99191E"/>
                </a:solidFill>
                <a:ea typeface="Montserrat" charset="0"/>
                <a:cs typeface="Montserrat" charset="0"/>
              </a:rPr>
              <a:t>01</a:t>
            </a:r>
            <a:endParaRPr lang="en-US" sz="1250" b="1" spc="300" dirty="0">
              <a:solidFill>
                <a:srgbClr val="99191E"/>
              </a:solidFill>
              <a:ea typeface="Montserrat" charset="0"/>
              <a:cs typeface="Montserrat" charset="0"/>
            </a:endParaRPr>
          </a:p>
        </p:txBody>
      </p:sp>
      <p:sp>
        <p:nvSpPr>
          <p:cNvPr id="16" name="Shape 2906">
            <a:extLst>
              <a:ext uri="{FF2B5EF4-FFF2-40B4-BE49-F238E27FC236}">
                <a16:creationId xmlns="" xmlns:a16="http://schemas.microsoft.com/office/drawing/2014/main" id="{1ED94A89-C6AA-4484-9442-4C240DF8FEE3}"/>
              </a:ext>
            </a:extLst>
          </p:cNvPr>
          <p:cNvSpPr/>
          <p:nvPr/>
        </p:nvSpPr>
        <p:spPr>
          <a:xfrm>
            <a:off x="553995" y="1792773"/>
            <a:ext cx="376738" cy="376738"/>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6" y="0"/>
                  <a:pt x="0" y="4835"/>
                  <a:pt x="0" y="10800"/>
                </a:cubicBezTo>
                <a:cubicBezTo>
                  <a:pt x="0" y="16765"/>
                  <a:pt x="4836" y="21600"/>
                  <a:pt x="10800" y="21600"/>
                </a:cubicBezTo>
                <a:cubicBezTo>
                  <a:pt x="16764" y="21600"/>
                  <a:pt x="21600" y="16765"/>
                  <a:pt x="21600" y="10800"/>
                </a:cubicBezTo>
                <a:cubicBezTo>
                  <a:pt x="21600" y="4835"/>
                  <a:pt x="16764" y="0"/>
                  <a:pt x="10800" y="0"/>
                </a:cubicBezTo>
                <a:moveTo>
                  <a:pt x="9674" y="5053"/>
                </a:moveTo>
                <a:cubicBezTo>
                  <a:pt x="9585" y="4964"/>
                  <a:pt x="9463" y="4909"/>
                  <a:pt x="9327" y="4909"/>
                </a:cubicBezTo>
                <a:cubicBezTo>
                  <a:pt x="9056" y="4909"/>
                  <a:pt x="8836" y="5129"/>
                  <a:pt x="8836" y="5400"/>
                </a:cubicBezTo>
                <a:cubicBezTo>
                  <a:pt x="8836" y="5536"/>
                  <a:pt x="8891" y="5658"/>
                  <a:pt x="8980" y="5747"/>
                </a:cubicBezTo>
                <a:lnTo>
                  <a:pt x="13574" y="10800"/>
                </a:lnTo>
                <a:lnTo>
                  <a:pt x="8980" y="15853"/>
                </a:lnTo>
                <a:cubicBezTo>
                  <a:pt x="8891" y="15942"/>
                  <a:pt x="8836" y="16065"/>
                  <a:pt x="8836" y="16200"/>
                </a:cubicBezTo>
                <a:cubicBezTo>
                  <a:pt x="8836" y="16471"/>
                  <a:pt x="9056" y="16691"/>
                  <a:pt x="9327" y="16691"/>
                </a:cubicBezTo>
                <a:cubicBezTo>
                  <a:pt x="9463" y="16691"/>
                  <a:pt x="9585" y="16636"/>
                  <a:pt x="9674" y="16547"/>
                </a:cubicBezTo>
                <a:lnTo>
                  <a:pt x="14583" y="11147"/>
                </a:lnTo>
                <a:cubicBezTo>
                  <a:pt x="14672" y="11058"/>
                  <a:pt x="14727" y="10936"/>
                  <a:pt x="14727" y="10800"/>
                </a:cubicBezTo>
                <a:cubicBezTo>
                  <a:pt x="14727" y="10665"/>
                  <a:pt x="14672" y="10542"/>
                  <a:pt x="14583" y="10453"/>
                </a:cubicBezTo>
                <a:cubicBezTo>
                  <a:pt x="14583" y="10453"/>
                  <a:pt x="9674" y="5053"/>
                  <a:pt x="9674" y="5053"/>
                </a:cubicBezTo>
                <a:close/>
              </a:path>
            </a:pathLst>
          </a:custGeom>
          <a:solidFill>
            <a:srgbClr val="000000"/>
          </a:solidFill>
          <a:ln w="12700">
            <a:miter lim="400000"/>
          </a:ln>
        </p:spPr>
        <p:txBody>
          <a:bodyPr lIns="19045" tIns="19045" rIns="19045" bIns="19045" anchor="ctr"/>
          <a:lstStyle/>
          <a:p>
            <a:pPr marL="0" marR="0" lvl="0" indent="0" defTabSz="228532" eaLnBrk="1" fontAlgn="auto" latinLnBrk="0" hangingPunct="1">
              <a:lnSpc>
                <a:spcPct val="100000"/>
              </a:lnSpc>
              <a:spcBef>
                <a:spcPts val="0"/>
              </a:spcBef>
              <a:spcAft>
                <a:spcPts val="0"/>
              </a:spcAft>
              <a:buClrTx/>
              <a:buSzTx/>
              <a:buFontTx/>
              <a:buNone/>
              <a:tabLs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500" b="0" i="0" u="none" strike="noStrike" kern="0" cap="none" spc="0" normalizeH="0" baseline="0" noProof="0" dirty="0">
              <a:ln>
                <a:noFill/>
              </a:ln>
              <a:solidFill>
                <a:srgbClr val="FFFFFF"/>
              </a:solidFill>
              <a:effectLst>
                <a:outerShdw blurRad="38100" dist="12700" dir="5400000" rotWithShape="0">
                  <a:srgbClr val="000000">
                    <a:alpha val="50000"/>
                  </a:srgbClr>
                </a:outerShdw>
              </a:effectLst>
              <a:uLnTx/>
              <a:uFillTx/>
              <a:latin typeface="Gill Sans"/>
              <a:ea typeface="Lato Light" charset="0"/>
              <a:cs typeface="Lato Light" charset="0"/>
              <a:sym typeface="Gill Sans"/>
            </a:endParaRPr>
          </a:p>
        </p:txBody>
      </p:sp>
      <p:sp>
        <p:nvSpPr>
          <p:cNvPr id="17" name="TextBox 36">
            <a:extLst>
              <a:ext uri="{FF2B5EF4-FFF2-40B4-BE49-F238E27FC236}">
                <a16:creationId xmlns="" xmlns:a16="http://schemas.microsoft.com/office/drawing/2014/main" id="{9DD4FFD4-4B9D-43C9-871A-93E260B7A127}"/>
              </a:ext>
            </a:extLst>
          </p:cNvPr>
          <p:cNvSpPr txBox="1"/>
          <p:nvPr/>
        </p:nvSpPr>
        <p:spPr>
          <a:xfrm>
            <a:off x="1241949" y="3757435"/>
            <a:ext cx="4219051" cy="553998"/>
          </a:xfrm>
          <a:prstGeom prst="rect">
            <a:avLst/>
          </a:prstGeom>
          <a:noFill/>
        </p:spPr>
        <p:txBody>
          <a:bodyPr wrap="square" lIns="0" tIns="0" rIns="0" bIns="0" numCol="1" spcCol="959784">
            <a:spAutoFit/>
          </a:bodyPr>
          <a:lstStyle/>
          <a:p>
            <a:pPr algn="just" defTabSz="914217">
              <a:lnSpc>
                <a:spcPct val="150000"/>
              </a:lnSpc>
            </a:pPr>
            <a:r>
              <a:rPr lang="en-US" sz="1200" dirty="0">
                <a:solidFill>
                  <a:srgbClr val="7F7F7F"/>
                </a:solidFill>
                <a:ea typeface="Lato Light" charset="0"/>
                <a:cs typeface="Lato Light" charset="0"/>
              </a:rPr>
              <a:t>Investment generally results in acquiring an asset, also called an investment. If the asset is available at a price worth investing, it is normally expected</a:t>
            </a:r>
          </a:p>
        </p:txBody>
      </p:sp>
      <p:sp>
        <p:nvSpPr>
          <p:cNvPr id="18" name="TextBox 37">
            <a:extLst>
              <a:ext uri="{FF2B5EF4-FFF2-40B4-BE49-F238E27FC236}">
                <a16:creationId xmlns="" xmlns:a16="http://schemas.microsoft.com/office/drawing/2014/main" id="{2DFE4FDF-E994-4DA0-8BFF-56D5FCC54BF1}"/>
              </a:ext>
            </a:extLst>
          </p:cNvPr>
          <p:cNvSpPr txBox="1"/>
          <p:nvPr/>
        </p:nvSpPr>
        <p:spPr>
          <a:xfrm>
            <a:off x="1203858" y="3281805"/>
            <a:ext cx="1202573" cy="284693"/>
          </a:xfrm>
          <a:prstGeom prst="rect">
            <a:avLst/>
          </a:prstGeom>
          <a:noFill/>
        </p:spPr>
        <p:txBody>
          <a:bodyPr wrap="none" rtlCol="0" anchor="ctr" anchorCtr="0">
            <a:spAutoFit/>
          </a:bodyPr>
          <a:lstStyle/>
          <a:p>
            <a:pPr defTabSz="914217"/>
            <a:r>
              <a:rPr lang="zh-CN" altLang="en-US" sz="1250" b="1" spc="300" dirty="0">
                <a:solidFill>
                  <a:srgbClr val="99191E"/>
                </a:solidFill>
                <a:ea typeface="Montserrat" charset="0"/>
                <a:cs typeface="Montserrat" charset="0"/>
              </a:rPr>
              <a:t>活动策划</a:t>
            </a:r>
            <a:r>
              <a:rPr lang="en-US" altLang="zh-CN" sz="1250" b="1" spc="300" dirty="0">
                <a:solidFill>
                  <a:srgbClr val="99191E"/>
                </a:solidFill>
                <a:ea typeface="Montserrat" charset="0"/>
                <a:cs typeface="Montserrat" charset="0"/>
              </a:rPr>
              <a:t>02</a:t>
            </a:r>
          </a:p>
        </p:txBody>
      </p:sp>
      <p:sp>
        <p:nvSpPr>
          <p:cNvPr id="19" name="Shape 2906">
            <a:extLst>
              <a:ext uri="{FF2B5EF4-FFF2-40B4-BE49-F238E27FC236}">
                <a16:creationId xmlns="" xmlns:a16="http://schemas.microsoft.com/office/drawing/2014/main" id="{580B4512-7C65-4530-87AA-5158D07D5624}"/>
              </a:ext>
            </a:extLst>
          </p:cNvPr>
          <p:cNvSpPr/>
          <p:nvPr/>
        </p:nvSpPr>
        <p:spPr>
          <a:xfrm>
            <a:off x="553995" y="3253583"/>
            <a:ext cx="376738" cy="376738"/>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6" y="0"/>
                  <a:pt x="0" y="4835"/>
                  <a:pt x="0" y="10800"/>
                </a:cubicBezTo>
                <a:cubicBezTo>
                  <a:pt x="0" y="16765"/>
                  <a:pt x="4836" y="21600"/>
                  <a:pt x="10800" y="21600"/>
                </a:cubicBezTo>
                <a:cubicBezTo>
                  <a:pt x="16764" y="21600"/>
                  <a:pt x="21600" y="16765"/>
                  <a:pt x="21600" y="10800"/>
                </a:cubicBezTo>
                <a:cubicBezTo>
                  <a:pt x="21600" y="4835"/>
                  <a:pt x="16764" y="0"/>
                  <a:pt x="10800" y="0"/>
                </a:cubicBezTo>
                <a:moveTo>
                  <a:pt x="9674" y="5053"/>
                </a:moveTo>
                <a:cubicBezTo>
                  <a:pt x="9585" y="4964"/>
                  <a:pt x="9463" y="4909"/>
                  <a:pt x="9327" y="4909"/>
                </a:cubicBezTo>
                <a:cubicBezTo>
                  <a:pt x="9056" y="4909"/>
                  <a:pt x="8836" y="5129"/>
                  <a:pt x="8836" y="5400"/>
                </a:cubicBezTo>
                <a:cubicBezTo>
                  <a:pt x="8836" y="5536"/>
                  <a:pt x="8891" y="5658"/>
                  <a:pt x="8980" y="5747"/>
                </a:cubicBezTo>
                <a:lnTo>
                  <a:pt x="13574" y="10800"/>
                </a:lnTo>
                <a:lnTo>
                  <a:pt x="8980" y="15853"/>
                </a:lnTo>
                <a:cubicBezTo>
                  <a:pt x="8891" y="15942"/>
                  <a:pt x="8836" y="16065"/>
                  <a:pt x="8836" y="16200"/>
                </a:cubicBezTo>
                <a:cubicBezTo>
                  <a:pt x="8836" y="16471"/>
                  <a:pt x="9056" y="16691"/>
                  <a:pt x="9327" y="16691"/>
                </a:cubicBezTo>
                <a:cubicBezTo>
                  <a:pt x="9463" y="16691"/>
                  <a:pt x="9585" y="16636"/>
                  <a:pt x="9674" y="16547"/>
                </a:cubicBezTo>
                <a:lnTo>
                  <a:pt x="14583" y="11147"/>
                </a:lnTo>
                <a:cubicBezTo>
                  <a:pt x="14672" y="11058"/>
                  <a:pt x="14727" y="10936"/>
                  <a:pt x="14727" y="10800"/>
                </a:cubicBezTo>
                <a:cubicBezTo>
                  <a:pt x="14727" y="10665"/>
                  <a:pt x="14672" y="10542"/>
                  <a:pt x="14583" y="10453"/>
                </a:cubicBezTo>
                <a:cubicBezTo>
                  <a:pt x="14583" y="10453"/>
                  <a:pt x="9674" y="5053"/>
                  <a:pt x="9674" y="5053"/>
                </a:cubicBezTo>
                <a:close/>
              </a:path>
            </a:pathLst>
          </a:custGeom>
          <a:solidFill>
            <a:srgbClr val="000000"/>
          </a:solidFill>
          <a:ln w="12700">
            <a:miter lim="400000"/>
          </a:ln>
        </p:spPr>
        <p:txBody>
          <a:bodyPr lIns="19045" tIns="19045" rIns="19045" bIns="19045" anchor="ctr"/>
          <a:lstStyle/>
          <a:p>
            <a:pPr marL="0" marR="0" lvl="0" indent="0" defTabSz="228532" eaLnBrk="1" fontAlgn="auto" latinLnBrk="0" hangingPunct="1">
              <a:lnSpc>
                <a:spcPct val="100000"/>
              </a:lnSpc>
              <a:spcBef>
                <a:spcPts val="0"/>
              </a:spcBef>
              <a:spcAft>
                <a:spcPts val="0"/>
              </a:spcAft>
              <a:buClrTx/>
              <a:buSzTx/>
              <a:buFontTx/>
              <a:buNone/>
              <a:tabLs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500" b="0" i="0" u="none" strike="noStrike" kern="0" cap="none" spc="0" normalizeH="0" baseline="0" noProof="0" dirty="0">
              <a:ln>
                <a:noFill/>
              </a:ln>
              <a:solidFill>
                <a:srgbClr val="FFFFFF"/>
              </a:solidFill>
              <a:effectLst>
                <a:outerShdw blurRad="38100" dist="12700" dir="5400000" rotWithShape="0">
                  <a:srgbClr val="000000">
                    <a:alpha val="50000"/>
                  </a:srgbClr>
                </a:outerShdw>
              </a:effectLst>
              <a:uLnTx/>
              <a:uFillTx/>
              <a:latin typeface="Gill Sans"/>
              <a:ea typeface="Lato Light" charset="0"/>
              <a:cs typeface="Lato Light" charset="0"/>
              <a:sym typeface="Gill Sans"/>
            </a:endParaRPr>
          </a:p>
        </p:txBody>
      </p:sp>
      <p:pic>
        <p:nvPicPr>
          <p:cNvPr id="20" name="图片占位符 5">
            <a:extLst>
              <a:ext uri="{FF2B5EF4-FFF2-40B4-BE49-F238E27FC236}">
                <a16:creationId xmlns="" xmlns:a16="http://schemas.microsoft.com/office/drawing/2014/main" id="{43C5A223-E55D-4EA3-81FE-CB20BCE59085}"/>
              </a:ext>
            </a:extLst>
          </p:cNvPr>
          <p:cNvPicPr>
            <a:picLocks noChangeAspect="1"/>
          </p:cNvPicPr>
          <p:nvPr/>
        </p:nvPicPr>
        <p:blipFill>
          <a:blip r:embed="rId3" cstate="email">
            <a:extLst>
              <a:ext uri="{28A0092B-C50C-407E-A947-70E740481C1C}">
                <a14:useLocalDpi xmlns:a14="http://schemas.microsoft.com/office/drawing/2010/main" val="0"/>
              </a:ext>
            </a:extLst>
          </a:blip>
          <a:srcRect l="20821" r="20821"/>
          <a:stretch>
            <a:fillRect/>
          </a:stretch>
        </p:blipFill>
        <p:spPr>
          <a:xfrm>
            <a:off x="6367286" y="316650"/>
            <a:ext cx="2750617" cy="3112349"/>
          </a:xfrm>
          <a:prstGeom prst="rect">
            <a:avLst/>
          </a:prstGeom>
          <a:effectLst/>
        </p:spPr>
      </p:pic>
      <p:pic>
        <p:nvPicPr>
          <p:cNvPr id="21" name="图片占位符 7">
            <a:extLst>
              <a:ext uri="{FF2B5EF4-FFF2-40B4-BE49-F238E27FC236}">
                <a16:creationId xmlns="" xmlns:a16="http://schemas.microsoft.com/office/drawing/2014/main" id="{C9AD33D0-2158-4498-8497-AD1B21A51C8F}"/>
              </a:ext>
            </a:extLst>
          </p:cNvPr>
          <p:cNvPicPr>
            <a:picLocks noChangeAspect="1"/>
          </p:cNvPicPr>
          <p:nvPr/>
        </p:nvPicPr>
        <p:blipFill>
          <a:blip r:embed="rId4" cstate="email">
            <a:extLst>
              <a:ext uri="{28A0092B-C50C-407E-A947-70E740481C1C}">
                <a14:useLocalDpi xmlns:a14="http://schemas.microsoft.com/office/drawing/2010/main" val="0"/>
              </a:ext>
            </a:extLst>
          </a:blip>
          <a:srcRect l="17046" r="17046"/>
          <a:stretch>
            <a:fillRect/>
          </a:stretch>
        </p:blipFill>
        <p:spPr>
          <a:xfrm>
            <a:off x="6367286" y="3470276"/>
            <a:ext cx="2750617" cy="3128895"/>
          </a:xfrm>
          <a:prstGeom prst="rect">
            <a:avLst/>
          </a:prstGeom>
          <a:effectLst/>
        </p:spPr>
      </p:pic>
      <p:pic>
        <p:nvPicPr>
          <p:cNvPr id="22" name="图片占位符 9">
            <a:extLst>
              <a:ext uri="{FF2B5EF4-FFF2-40B4-BE49-F238E27FC236}">
                <a16:creationId xmlns="" xmlns:a16="http://schemas.microsoft.com/office/drawing/2014/main" id="{996D9015-87DB-48E5-BFED-DEF58C300C0E}"/>
              </a:ext>
            </a:extLst>
          </p:cNvPr>
          <p:cNvPicPr>
            <a:picLocks noChangeAspect="1"/>
          </p:cNvPicPr>
          <p:nvPr/>
        </p:nvPicPr>
        <p:blipFill>
          <a:blip r:embed="rId5">
            <a:extLst>
              <a:ext uri="{28A0092B-C50C-407E-A947-70E740481C1C}">
                <a14:useLocalDpi xmlns:a14="http://schemas.microsoft.com/office/drawing/2010/main" val="0"/>
              </a:ext>
            </a:extLst>
          </a:blip>
          <a:srcRect l="35584" r="35584"/>
          <a:stretch>
            <a:fillRect/>
          </a:stretch>
        </p:blipFill>
        <p:spPr>
          <a:xfrm>
            <a:off x="9151620" y="316650"/>
            <a:ext cx="2763772" cy="6301480"/>
          </a:xfrm>
          <a:prstGeom prst="rect">
            <a:avLst/>
          </a:prstGeom>
          <a:effectLst/>
        </p:spPr>
      </p:pic>
    </p:spTree>
    <p:extLst>
      <p:ext uri="{BB962C8B-B14F-4D97-AF65-F5344CB8AC3E}">
        <p14:creationId xmlns:p14="http://schemas.microsoft.com/office/powerpoint/2010/main" val="3954713284"/>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14:presetBounceEnd="77000">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14:bounceEnd="77000">
                                          <p:cBhvr additive="base">
                                            <p:cTn id="7" dur="1250" fill="hold"/>
                                            <p:tgtEl>
                                              <p:spTgt spid="22"/>
                                            </p:tgtEl>
                                            <p:attrNameLst>
                                              <p:attrName>ppt_x</p:attrName>
                                            </p:attrNameLst>
                                          </p:cBhvr>
                                          <p:tavLst>
                                            <p:tav tm="0">
                                              <p:val>
                                                <p:strVal val="#ppt_x"/>
                                              </p:val>
                                            </p:tav>
                                            <p:tav tm="100000">
                                              <p:val>
                                                <p:strVal val="#ppt_x"/>
                                              </p:val>
                                            </p:tav>
                                          </p:tavLst>
                                        </p:anim>
                                        <p:anim calcmode="lin" valueType="num" p14:bounceEnd="77000">
                                          <p:cBhvr additive="base">
                                            <p:cTn id="8" dur="1250" fill="hold"/>
                                            <p:tgtEl>
                                              <p:spTgt spid="22"/>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14:presetBounceEnd="77000">
                                      <p:stCondLst>
                                        <p:cond delay="250"/>
                                      </p:stCondLst>
                                      <p:childTnLst>
                                        <p:set>
                                          <p:cBhvr>
                                            <p:cTn id="10" dur="1" fill="hold">
                                              <p:stCondLst>
                                                <p:cond delay="0"/>
                                              </p:stCondLst>
                                            </p:cTn>
                                            <p:tgtEl>
                                              <p:spTgt spid="20"/>
                                            </p:tgtEl>
                                            <p:attrNameLst>
                                              <p:attrName>style.visibility</p:attrName>
                                            </p:attrNameLst>
                                          </p:cBhvr>
                                          <p:to>
                                            <p:strVal val="visible"/>
                                          </p:to>
                                        </p:set>
                                        <p:anim calcmode="lin" valueType="num" p14:bounceEnd="77000">
                                          <p:cBhvr additive="base">
                                            <p:cTn id="11" dur="1250" fill="hold"/>
                                            <p:tgtEl>
                                              <p:spTgt spid="20"/>
                                            </p:tgtEl>
                                            <p:attrNameLst>
                                              <p:attrName>ppt_x</p:attrName>
                                            </p:attrNameLst>
                                          </p:cBhvr>
                                          <p:tavLst>
                                            <p:tav tm="0">
                                              <p:val>
                                                <p:strVal val="#ppt_x"/>
                                              </p:val>
                                            </p:tav>
                                            <p:tav tm="100000">
                                              <p:val>
                                                <p:strVal val="#ppt_x"/>
                                              </p:val>
                                            </p:tav>
                                          </p:tavLst>
                                        </p:anim>
                                        <p:anim calcmode="lin" valueType="num" p14:bounceEnd="77000">
                                          <p:cBhvr additive="base">
                                            <p:cTn id="12" dur="1250" fill="hold"/>
                                            <p:tgtEl>
                                              <p:spTgt spid="20"/>
                                            </p:tgtEl>
                                            <p:attrNameLst>
                                              <p:attrName>ppt_y</p:attrName>
                                            </p:attrNameLst>
                                          </p:cBhvr>
                                          <p:tavLst>
                                            <p:tav tm="0">
                                              <p:val>
                                                <p:strVal val="0-#ppt_h/2"/>
                                              </p:val>
                                            </p:tav>
                                            <p:tav tm="100000">
                                              <p:val>
                                                <p:strVal val="#ppt_y"/>
                                              </p:val>
                                            </p:tav>
                                          </p:tavLst>
                                        </p:anim>
                                      </p:childTnLst>
                                    </p:cTn>
                                  </p:par>
                                  <p:par>
                                    <p:cTn id="13" presetID="2" presetClass="entr" presetSubtype="4" fill="hold" nodeType="withEffect" p14:presetBounceEnd="77000">
                                      <p:stCondLst>
                                        <p:cond delay="500"/>
                                      </p:stCondLst>
                                      <p:childTnLst>
                                        <p:set>
                                          <p:cBhvr>
                                            <p:cTn id="14" dur="1" fill="hold">
                                              <p:stCondLst>
                                                <p:cond delay="0"/>
                                              </p:stCondLst>
                                            </p:cTn>
                                            <p:tgtEl>
                                              <p:spTgt spid="21"/>
                                            </p:tgtEl>
                                            <p:attrNameLst>
                                              <p:attrName>style.visibility</p:attrName>
                                            </p:attrNameLst>
                                          </p:cBhvr>
                                          <p:to>
                                            <p:strVal val="visible"/>
                                          </p:to>
                                        </p:set>
                                        <p:anim calcmode="lin" valueType="num" p14:bounceEnd="77000">
                                          <p:cBhvr additive="base">
                                            <p:cTn id="15" dur="1250" fill="hold"/>
                                            <p:tgtEl>
                                              <p:spTgt spid="21"/>
                                            </p:tgtEl>
                                            <p:attrNameLst>
                                              <p:attrName>ppt_x</p:attrName>
                                            </p:attrNameLst>
                                          </p:cBhvr>
                                          <p:tavLst>
                                            <p:tav tm="0">
                                              <p:val>
                                                <p:strVal val="#ppt_x"/>
                                              </p:val>
                                            </p:tav>
                                            <p:tav tm="100000">
                                              <p:val>
                                                <p:strVal val="#ppt_x"/>
                                              </p:val>
                                            </p:tav>
                                          </p:tavLst>
                                        </p:anim>
                                        <p:anim calcmode="lin" valueType="num" p14:bounceEnd="77000">
                                          <p:cBhvr additive="base">
                                            <p:cTn id="16" dur="1250" fill="hold"/>
                                            <p:tgtEl>
                                              <p:spTgt spid="21"/>
                                            </p:tgtEl>
                                            <p:attrNameLst>
                                              <p:attrName>ppt_y</p:attrName>
                                            </p:attrNameLst>
                                          </p:cBhvr>
                                          <p:tavLst>
                                            <p:tav tm="0">
                                              <p:val>
                                                <p:strVal val="1+#ppt_h/2"/>
                                              </p:val>
                                            </p:tav>
                                            <p:tav tm="100000">
                                              <p:val>
                                                <p:strVal val="#ppt_y"/>
                                              </p:val>
                                            </p:tav>
                                          </p:tavLst>
                                        </p:anim>
                                      </p:childTnLst>
                                    </p:cTn>
                                  </p:par>
                                </p:childTnLst>
                              </p:cTn>
                            </p:par>
                            <p:par>
                              <p:cTn id="17" fill="hold">
                                <p:stCondLst>
                                  <p:cond delay="1750"/>
                                </p:stCondLst>
                                <p:childTnLst>
                                  <p:par>
                                    <p:cTn id="18" presetID="53" presetClass="entr" presetSubtype="16" fill="hold" grpId="0" nodeType="afterEffect">
                                      <p:stCondLst>
                                        <p:cond delay="0"/>
                                      </p:stCondLst>
                                      <p:childTnLst>
                                        <p:set>
                                          <p:cBhvr>
                                            <p:cTn id="19" dur="1" fill="hold">
                                              <p:stCondLst>
                                                <p:cond delay="0"/>
                                              </p:stCondLst>
                                            </p:cTn>
                                            <p:tgtEl>
                                              <p:spTgt spid="16"/>
                                            </p:tgtEl>
                                            <p:attrNameLst>
                                              <p:attrName>style.visibility</p:attrName>
                                            </p:attrNameLst>
                                          </p:cBhvr>
                                          <p:to>
                                            <p:strVal val="visible"/>
                                          </p:to>
                                        </p:set>
                                        <p:anim calcmode="lin" valueType="num">
                                          <p:cBhvr>
                                            <p:cTn id="20" dur="500" fill="hold"/>
                                            <p:tgtEl>
                                              <p:spTgt spid="16"/>
                                            </p:tgtEl>
                                            <p:attrNameLst>
                                              <p:attrName>ppt_w</p:attrName>
                                            </p:attrNameLst>
                                          </p:cBhvr>
                                          <p:tavLst>
                                            <p:tav tm="0">
                                              <p:val>
                                                <p:fltVal val="0"/>
                                              </p:val>
                                            </p:tav>
                                            <p:tav tm="100000">
                                              <p:val>
                                                <p:strVal val="#ppt_w"/>
                                              </p:val>
                                            </p:tav>
                                          </p:tavLst>
                                        </p:anim>
                                        <p:anim calcmode="lin" valueType="num">
                                          <p:cBhvr>
                                            <p:cTn id="21" dur="500" fill="hold"/>
                                            <p:tgtEl>
                                              <p:spTgt spid="16"/>
                                            </p:tgtEl>
                                            <p:attrNameLst>
                                              <p:attrName>ppt_h</p:attrName>
                                            </p:attrNameLst>
                                          </p:cBhvr>
                                          <p:tavLst>
                                            <p:tav tm="0">
                                              <p:val>
                                                <p:fltVal val="0"/>
                                              </p:val>
                                            </p:tav>
                                            <p:tav tm="100000">
                                              <p:val>
                                                <p:strVal val="#ppt_h"/>
                                              </p:val>
                                            </p:tav>
                                          </p:tavLst>
                                        </p:anim>
                                        <p:animEffect transition="in" filter="fade">
                                          <p:cBhvr>
                                            <p:cTn id="22" dur="500"/>
                                            <p:tgtEl>
                                              <p:spTgt spid="16"/>
                                            </p:tgtEl>
                                          </p:cBhvr>
                                        </p:animEffect>
                                      </p:childTnLst>
                                    </p:cTn>
                                  </p:par>
                                </p:childTnLst>
                              </p:cTn>
                            </p:par>
                            <p:par>
                              <p:cTn id="23" fill="hold">
                                <p:stCondLst>
                                  <p:cond delay="2250"/>
                                </p:stCondLst>
                                <p:childTnLst>
                                  <p:par>
                                    <p:cTn id="24" presetID="22" presetClass="entr" presetSubtype="1" fill="hold" grpId="0" nodeType="after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wipe(up)">
                                          <p:cBhvr>
                                            <p:cTn id="26" dur="500"/>
                                            <p:tgtEl>
                                              <p:spTgt spid="15"/>
                                            </p:tgtEl>
                                          </p:cBhvr>
                                        </p:animEffect>
                                      </p:childTnLst>
                                    </p:cTn>
                                  </p:par>
                                </p:childTnLst>
                              </p:cTn>
                            </p:par>
                            <p:par>
                              <p:cTn id="27" fill="hold">
                                <p:stCondLst>
                                  <p:cond delay="2750"/>
                                </p:stCondLst>
                                <p:childTnLst>
                                  <p:par>
                                    <p:cTn id="28" presetID="22" presetClass="entr" presetSubtype="1" fill="hold" grpId="0" nodeType="after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wipe(up)">
                                          <p:cBhvr>
                                            <p:cTn id="30" dur="500"/>
                                            <p:tgtEl>
                                              <p:spTgt spid="14"/>
                                            </p:tgtEl>
                                          </p:cBhvr>
                                        </p:animEffect>
                                      </p:childTnLst>
                                    </p:cTn>
                                  </p:par>
                                </p:childTnLst>
                              </p:cTn>
                            </p:par>
                            <p:par>
                              <p:cTn id="31" fill="hold">
                                <p:stCondLst>
                                  <p:cond delay="3250"/>
                                </p:stCondLst>
                                <p:childTnLst>
                                  <p:par>
                                    <p:cTn id="32" presetID="53" presetClass="entr" presetSubtype="16" fill="hold" grpId="0" nodeType="afterEffect">
                                      <p:stCondLst>
                                        <p:cond delay="0"/>
                                      </p:stCondLst>
                                      <p:childTnLst>
                                        <p:set>
                                          <p:cBhvr>
                                            <p:cTn id="33" dur="1" fill="hold">
                                              <p:stCondLst>
                                                <p:cond delay="0"/>
                                              </p:stCondLst>
                                            </p:cTn>
                                            <p:tgtEl>
                                              <p:spTgt spid="19"/>
                                            </p:tgtEl>
                                            <p:attrNameLst>
                                              <p:attrName>style.visibility</p:attrName>
                                            </p:attrNameLst>
                                          </p:cBhvr>
                                          <p:to>
                                            <p:strVal val="visible"/>
                                          </p:to>
                                        </p:set>
                                        <p:anim calcmode="lin" valueType="num">
                                          <p:cBhvr>
                                            <p:cTn id="34" dur="500" fill="hold"/>
                                            <p:tgtEl>
                                              <p:spTgt spid="19"/>
                                            </p:tgtEl>
                                            <p:attrNameLst>
                                              <p:attrName>ppt_w</p:attrName>
                                            </p:attrNameLst>
                                          </p:cBhvr>
                                          <p:tavLst>
                                            <p:tav tm="0">
                                              <p:val>
                                                <p:fltVal val="0"/>
                                              </p:val>
                                            </p:tav>
                                            <p:tav tm="100000">
                                              <p:val>
                                                <p:strVal val="#ppt_w"/>
                                              </p:val>
                                            </p:tav>
                                          </p:tavLst>
                                        </p:anim>
                                        <p:anim calcmode="lin" valueType="num">
                                          <p:cBhvr>
                                            <p:cTn id="35" dur="500" fill="hold"/>
                                            <p:tgtEl>
                                              <p:spTgt spid="19"/>
                                            </p:tgtEl>
                                            <p:attrNameLst>
                                              <p:attrName>ppt_h</p:attrName>
                                            </p:attrNameLst>
                                          </p:cBhvr>
                                          <p:tavLst>
                                            <p:tav tm="0">
                                              <p:val>
                                                <p:fltVal val="0"/>
                                              </p:val>
                                            </p:tav>
                                            <p:tav tm="100000">
                                              <p:val>
                                                <p:strVal val="#ppt_h"/>
                                              </p:val>
                                            </p:tav>
                                          </p:tavLst>
                                        </p:anim>
                                        <p:animEffect transition="in" filter="fade">
                                          <p:cBhvr>
                                            <p:cTn id="36" dur="500"/>
                                            <p:tgtEl>
                                              <p:spTgt spid="19"/>
                                            </p:tgtEl>
                                          </p:cBhvr>
                                        </p:animEffect>
                                      </p:childTnLst>
                                    </p:cTn>
                                  </p:par>
                                </p:childTnLst>
                              </p:cTn>
                            </p:par>
                            <p:par>
                              <p:cTn id="37" fill="hold">
                                <p:stCondLst>
                                  <p:cond delay="3750"/>
                                </p:stCondLst>
                                <p:childTnLst>
                                  <p:par>
                                    <p:cTn id="38" presetID="22" presetClass="entr" presetSubtype="1" fill="hold" grpId="0" nodeType="after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wipe(up)">
                                          <p:cBhvr>
                                            <p:cTn id="40" dur="500"/>
                                            <p:tgtEl>
                                              <p:spTgt spid="18"/>
                                            </p:tgtEl>
                                          </p:cBhvr>
                                        </p:animEffect>
                                      </p:childTnLst>
                                    </p:cTn>
                                  </p:par>
                                </p:childTnLst>
                              </p:cTn>
                            </p:par>
                            <p:par>
                              <p:cTn id="41" fill="hold">
                                <p:stCondLst>
                                  <p:cond delay="4250"/>
                                </p:stCondLst>
                                <p:childTnLst>
                                  <p:par>
                                    <p:cTn id="42" presetID="22" presetClass="entr" presetSubtype="1" fill="hold" grpId="0" nodeType="after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wipe(up)">
                                          <p:cBhvr>
                                            <p:cTn id="44" dur="500"/>
                                            <p:tgtEl>
                                              <p:spTgt spid="17"/>
                                            </p:tgtEl>
                                          </p:cBhvr>
                                        </p:animEffect>
                                      </p:childTnLst>
                                    </p:cTn>
                                  </p:par>
                                </p:childTnLst>
                              </p:cTn>
                            </p:par>
                            <p:par>
                              <p:cTn id="45" fill="hold">
                                <p:stCondLst>
                                  <p:cond delay="4750"/>
                                </p:stCondLst>
                                <p:childTnLst>
                                  <p:par>
                                    <p:cTn id="46" presetID="53" presetClass="entr" presetSubtype="16" fill="hold" grpId="0" nodeType="afterEffect">
                                      <p:stCondLst>
                                        <p:cond delay="0"/>
                                      </p:stCondLst>
                                      <p:childTnLst>
                                        <p:set>
                                          <p:cBhvr>
                                            <p:cTn id="47" dur="1" fill="hold">
                                              <p:stCondLst>
                                                <p:cond delay="0"/>
                                              </p:stCondLst>
                                            </p:cTn>
                                            <p:tgtEl>
                                              <p:spTgt spid="13"/>
                                            </p:tgtEl>
                                            <p:attrNameLst>
                                              <p:attrName>style.visibility</p:attrName>
                                            </p:attrNameLst>
                                          </p:cBhvr>
                                          <p:to>
                                            <p:strVal val="visible"/>
                                          </p:to>
                                        </p:set>
                                        <p:anim calcmode="lin" valueType="num">
                                          <p:cBhvr>
                                            <p:cTn id="48" dur="500" fill="hold"/>
                                            <p:tgtEl>
                                              <p:spTgt spid="13"/>
                                            </p:tgtEl>
                                            <p:attrNameLst>
                                              <p:attrName>ppt_w</p:attrName>
                                            </p:attrNameLst>
                                          </p:cBhvr>
                                          <p:tavLst>
                                            <p:tav tm="0">
                                              <p:val>
                                                <p:fltVal val="0"/>
                                              </p:val>
                                            </p:tav>
                                            <p:tav tm="100000">
                                              <p:val>
                                                <p:strVal val="#ppt_w"/>
                                              </p:val>
                                            </p:tav>
                                          </p:tavLst>
                                        </p:anim>
                                        <p:anim calcmode="lin" valueType="num">
                                          <p:cBhvr>
                                            <p:cTn id="49" dur="500" fill="hold"/>
                                            <p:tgtEl>
                                              <p:spTgt spid="13"/>
                                            </p:tgtEl>
                                            <p:attrNameLst>
                                              <p:attrName>ppt_h</p:attrName>
                                            </p:attrNameLst>
                                          </p:cBhvr>
                                          <p:tavLst>
                                            <p:tav tm="0">
                                              <p:val>
                                                <p:fltVal val="0"/>
                                              </p:val>
                                            </p:tav>
                                            <p:tav tm="100000">
                                              <p:val>
                                                <p:strVal val="#ppt_h"/>
                                              </p:val>
                                            </p:tav>
                                          </p:tavLst>
                                        </p:anim>
                                        <p:animEffect transition="in" filter="fade">
                                          <p:cBhvr>
                                            <p:cTn id="50" dur="500"/>
                                            <p:tgtEl>
                                              <p:spTgt spid="13"/>
                                            </p:tgtEl>
                                          </p:cBhvr>
                                        </p:animEffect>
                                      </p:childTnLst>
                                    </p:cTn>
                                  </p:par>
                                </p:childTnLst>
                              </p:cTn>
                            </p:par>
                            <p:par>
                              <p:cTn id="51" fill="hold">
                                <p:stCondLst>
                                  <p:cond delay="5250"/>
                                </p:stCondLst>
                                <p:childTnLst>
                                  <p:par>
                                    <p:cTn id="52" presetID="22" presetClass="entr" presetSubtype="1" fill="hold" grpId="0" nodeType="afterEffect">
                                      <p:stCondLst>
                                        <p:cond delay="0"/>
                                      </p:stCondLst>
                                      <p:childTnLst>
                                        <p:set>
                                          <p:cBhvr>
                                            <p:cTn id="53" dur="1" fill="hold">
                                              <p:stCondLst>
                                                <p:cond delay="0"/>
                                              </p:stCondLst>
                                            </p:cTn>
                                            <p:tgtEl>
                                              <p:spTgt spid="9"/>
                                            </p:tgtEl>
                                            <p:attrNameLst>
                                              <p:attrName>style.visibility</p:attrName>
                                            </p:attrNameLst>
                                          </p:cBhvr>
                                          <p:to>
                                            <p:strVal val="visible"/>
                                          </p:to>
                                        </p:set>
                                        <p:animEffect transition="in" filter="wipe(up)">
                                          <p:cBhvr>
                                            <p:cTn id="54" dur="500"/>
                                            <p:tgtEl>
                                              <p:spTgt spid="9"/>
                                            </p:tgtEl>
                                          </p:cBhvr>
                                        </p:animEffect>
                                      </p:childTnLst>
                                    </p:cTn>
                                  </p:par>
                                </p:childTnLst>
                              </p:cTn>
                            </p:par>
                            <p:par>
                              <p:cTn id="55" fill="hold">
                                <p:stCondLst>
                                  <p:cond delay="5750"/>
                                </p:stCondLst>
                                <p:childTnLst>
                                  <p:par>
                                    <p:cTn id="56" presetID="22" presetClass="entr" presetSubtype="1" fill="hold" grpId="0" nodeType="afterEffect">
                                      <p:stCondLst>
                                        <p:cond delay="0"/>
                                      </p:stCondLst>
                                      <p:childTnLst>
                                        <p:set>
                                          <p:cBhvr>
                                            <p:cTn id="57" dur="1" fill="hold">
                                              <p:stCondLst>
                                                <p:cond delay="0"/>
                                              </p:stCondLst>
                                            </p:cTn>
                                            <p:tgtEl>
                                              <p:spTgt spid="8"/>
                                            </p:tgtEl>
                                            <p:attrNameLst>
                                              <p:attrName>style.visibility</p:attrName>
                                            </p:attrNameLst>
                                          </p:cBhvr>
                                          <p:to>
                                            <p:strVal val="visible"/>
                                          </p:to>
                                        </p:set>
                                        <p:animEffect transition="in" filter="wipe(up)">
                                          <p:cBhvr>
                                            <p:cTn id="5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3" grpId="0" animBg="1"/>
          <p:bldP spid="14" grpId="0"/>
          <p:bldP spid="15" grpId="0"/>
          <p:bldP spid="16" grpId="0" animBg="1"/>
          <p:bldP spid="17" grpId="0"/>
          <p:bldP spid="18" grpId="0"/>
          <p:bldP spid="19"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1250" fill="hold"/>
                                            <p:tgtEl>
                                              <p:spTgt spid="22"/>
                                            </p:tgtEl>
                                            <p:attrNameLst>
                                              <p:attrName>ppt_x</p:attrName>
                                            </p:attrNameLst>
                                          </p:cBhvr>
                                          <p:tavLst>
                                            <p:tav tm="0">
                                              <p:val>
                                                <p:strVal val="#ppt_x"/>
                                              </p:val>
                                            </p:tav>
                                            <p:tav tm="100000">
                                              <p:val>
                                                <p:strVal val="#ppt_x"/>
                                              </p:val>
                                            </p:tav>
                                          </p:tavLst>
                                        </p:anim>
                                        <p:anim calcmode="lin" valueType="num">
                                          <p:cBhvr additive="base">
                                            <p:cTn id="8" dur="1250" fill="hold"/>
                                            <p:tgtEl>
                                              <p:spTgt spid="22"/>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25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1250" fill="hold"/>
                                            <p:tgtEl>
                                              <p:spTgt spid="20"/>
                                            </p:tgtEl>
                                            <p:attrNameLst>
                                              <p:attrName>ppt_x</p:attrName>
                                            </p:attrNameLst>
                                          </p:cBhvr>
                                          <p:tavLst>
                                            <p:tav tm="0">
                                              <p:val>
                                                <p:strVal val="#ppt_x"/>
                                              </p:val>
                                            </p:tav>
                                            <p:tav tm="100000">
                                              <p:val>
                                                <p:strVal val="#ppt_x"/>
                                              </p:val>
                                            </p:tav>
                                          </p:tavLst>
                                        </p:anim>
                                        <p:anim calcmode="lin" valueType="num">
                                          <p:cBhvr additive="base">
                                            <p:cTn id="12" dur="1250" fill="hold"/>
                                            <p:tgtEl>
                                              <p:spTgt spid="20"/>
                                            </p:tgtEl>
                                            <p:attrNameLst>
                                              <p:attrName>ppt_y</p:attrName>
                                            </p:attrNameLst>
                                          </p:cBhvr>
                                          <p:tavLst>
                                            <p:tav tm="0">
                                              <p:val>
                                                <p:strVal val="0-#ppt_h/2"/>
                                              </p:val>
                                            </p:tav>
                                            <p:tav tm="100000">
                                              <p:val>
                                                <p:strVal val="#ppt_y"/>
                                              </p:val>
                                            </p:tav>
                                          </p:tavLst>
                                        </p:anim>
                                      </p:childTnLst>
                                    </p:cTn>
                                  </p:par>
                                  <p:par>
                                    <p:cTn id="13" presetID="2" presetClass="entr" presetSubtype="4" fill="hold" nodeType="withEffect">
                                      <p:stCondLst>
                                        <p:cond delay="500"/>
                                      </p:stCondLst>
                                      <p:childTnLst>
                                        <p:set>
                                          <p:cBhvr>
                                            <p:cTn id="14" dur="1" fill="hold">
                                              <p:stCondLst>
                                                <p:cond delay="0"/>
                                              </p:stCondLst>
                                            </p:cTn>
                                            <p:tgtEl>
                                              <p:spTgt spid="21"/>
                                            </p:tgtEl>
                                            <p:attrNameLst>
                                              <p:attrName>style.visibility</p:attrName>
                                            </p:attrNameLst>
                                          </p:cBhvr>
                                          <p:to>
                                            <p:strVal val="visible"/>
                                          </p:to>
                                        </p:set>
                                        <p:anim calcmode="lin" valueType="num">
                                          <p:cBhvr additive="base">
                                            <p:cTn id="15" dur="1250" fill="hold"/>
                                            <p:tgtEl>
                                              <p:spTgt spid="21"/>
                                            </p:tgtEl>
                                            <p:attrNameLst>
                                              <p:attrName>ppt_x</p:attrName>
                                            </p:attrNameLst>
                                          </p:cBhvr>
                                          <p:tavLst>
                                            <p:tav tm="0">
                                              <p:val>
                                                <p:strVal val="#ppt_x"/>
                                              </p:val>
                                            </p:tav>
                                            <p:tav tm="100000">
                                              <p:val>
                                                <p:strVal val="#ppt_x"/>
                                              </p:val>
                                            </p:tav>
                                          </p:tavLst>
                                        </p:anim>
                                        <p:anim calcmode="lin" valueType="num">
                                          <p:cBhvr additive="base">
                                            <p:cTn id="16" dur="1250" fill="hold"/>
                                            <p:tgtEl>
                                              <p:spTgt spid="21"/>
                                            </p:tgtEl>
                                            <p:attrNameLst>
                                              <p:attrName>ppt_y</p:attrName>
                                            </p:attrNameLst>
                                          </p:cBhvr>
                                          <p:tavLst>
                                            <p:tav tm="0">
                                              <p:val>
                                                <p:strVal val="1+#ppt_h/2"/>
                                              </p:val>
                                            </p:tav>
                                            <p:tav tm="100000">
                                              <p:val>
                                                <p:strVal val="#ppt_y"/>
                                              </p:val>
                                            </p:tav>
                                          </p:tavLst>
                                        </p:anim>
                                      </p:childTnLst>
                                    </p:cTn>
                                  </p:par>
                                </p:childTnLst>
                              </p:cTn>
                            </p:par>
                            <p:par>
                              <p:cTn id="17" fill="hold">
                                <p:stCondLst>
                                  <p:cond delay="1750"/>
                                </p:stCondLst>
                                <p:childTnLst>
                                  <p:par>
                                    <p:cTn id="18" presetID="53" presetClass="entr" presetSubtype="16" fill="hold" grpId="0" nodeType="afterEffect">
                                      <p:stCondLst>
                                        <p:cond delay="0"/>
                                      </p:stCondLst>
                                      <p:childTnLst>
                                        <p:set>
                                          <p:cBhvr>
                                            <p:cTn id="19" dur="1" fill="hold">
                                              <p:stCondLst>
                                                <p:cond delay="0"/>
                                              </p:stCondLst>
                                            </p:cTn>
                                            <p:tgtEl>
                                              <p:spTgt spid="16"/>
                                            </p:tgtEl>
                                            <p:attrNameLst>
                                              <p:attrName>style.visibility</p:attrName>
                                            </p:attrNameLst>
                                          </p:cBhvr>
                                          <p:to>
                                            <p:strVal val="visible"/>
                                          </p:to>
                                        </p:set>
                                        <p:anim calcmode="lin" valueType="num">
                                          <p:cBhvr>
                                            <p:cTn id="20" dur="500" fill="hold"/>
                                            <p:tgtEl>
                                              <p:spTgt spid="16"/>
                                            </p:tgtEl>
                                            <p:attrNameLst>
                                              <p:attrName>ppt_w</p:attrName>
                                            </p:attrNameLst>
                                          </p:cBhvr>
                                          <p:tavLst>
                                            <p:tav tm="0">
                                              <p:val>
                                                <p:fltVal val="0"/>
                                              </p:val>
                                            </p:tav>
                                            <p:tav tm="100000">
                                              <p:val>
                                                <p:strVal val="#ppt_w"/>
                                              </p:val>
                                            </p:tav>
                                          </p:tavLst>
                                        </p:anim>
                                        <p:anim calcmode="lin" valueType="num">
                                          <p:cBhvr>
                                            <p:cTn id="21" dur="500" fill="hold"/>
                                            <p:tgtEl>
                                              <p:spTgt spid="16"/>
                                            </p:tgtEl>
                                            <p:attrNameLst>
                                              <p:attrName>ppt_h</p:attrName>
                                            </p:attrNameLst>
                                          </p:cBhvr>
                                          <p:tavLst>
                                            <p:tav tm="0">
                                              <p:val>
                                                <p:fltVal val="0"/>
                                              </p:val>
                                            </p:tav>
                                            <p:tav tm="100000">
                                              <p:val>
                                                <p:strVal val="#ppt_h"/>
                                              </p:val>
                                            </p:tav>
                                          </p:tavLst>
                                        </p:anim>
                                        <p:animEffect transition="in" filter="fade">
                                          <p:cBhvr>
                                            <p:cTn id="22" dur="500"/>
                                            <p:tgtEl>
                                              <p:spTgt spid="16"/>
                                            </p:tgtEl>
                                          </p:cBhvr>
                                        </p:animEffect>
                                      </p:childTnLst>
                                    </p:cTn>
                                  </p:par>
                                </p:childTnLst>
                              </p:cTn>
                            </p:par>
                            <p:par>
                              <p:cTn id="23" fill="hold">
                                <p:stCondLst>
                                  <p:cond delay="2250"/>
                                </p:stCondLst>
                                <p:childTnLst>
                                  <p:par>
                                    <p:cTn id="24" presetID="22" presetClass="entr" presetSubtype="1" fill="hold" grpId="0" nodeType="after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wipe(up)">
                                          <p:cBhvr>
                                            <p:cTn id="26" dur="500"/>
                                            <p:tgtEl>
                                              <p:spTgt spid="15"/>
                                            </p:tgtEl>
                                          </p:cBhvr>
                                        </p:animEffect>
                                      </p:childTnLst>
                                    </p:cTn>
                                  </p:par>
                                </p:childTnLst>
                              </p:cTn>
                            </p:par>
                            <p:par>
                              <p:cTn id="27" fill="hold">
                                <p:stCondLst>
                                  <p:cond delay="2750"/>
                                </p:stCondLst>
                                <p:childTnLst>
                                  <p:par>
                                    <p:cTn id="28" presetID="22" presetClass="entr" presetSubtype="1" fill="hold" grpId="0" nodeType="after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wipe(up)">
                                          <p:cBhvr>
                                            <p:cTn id="30" dur="500"/>
                                            <p:tgtEl>
                                              <p:spTgt spid="14"/>
                                            </p:tgtEl>
                                          </p:cBhvr>
                                        </p:animEffect>
                                      </p:childTnLst>
                                    </p:cTn>
                                  </p:par>
                                </p:childTnLst>
                              </p:cTn>
                            </p:par>
                            <p:par>
                              <p:cTn id="31" fill="hold">
                                <p:stCondLst>
                                  <p:cond delay="3250"/>
                                </p:stCondLst>
                                <p:childTnLst>
                                  <p:par>
                                    <p:cTn id="32" presetID="53" presetClass="entr" presetSubtype="16" fill="hold" grpId="0" nodeType="afterEffect">
                                      <p:stCondLst>
                                        <p:cond delay="0"/>
                                      </p:stCondLst>
                                      <p:childTnLst>
                                        <p:set>
                                          <p:cBhvr>
                                            <p:cTn id="33" dur="1" fill="hold">
                                              <p:stCondLst>
                                                <p:cond delay="0"/>
                                              </p:stCondLst>
                                            </p:cTn>
                                            <p:tgtEl>
                                              <p:spTgt spid="19"/>
                                            </p:tgtEl>
                                            <p:attrNameLst>
                                              <p:attrName>style.visibility</p:attrName>
                                            </p:attrNameLst>
                                          </p:cBhvr>
                                          <p:to>
                                            <p:strVal val="visible"/>
                                          </p:to>
                                        </p:set>
                                        <p:anim calcmode="lin" valueType="num">
                                          <p:cBhvr>
                                            <p:cTn id="34" dur="500" fill="hold"/>
                                            <p:tgtEl>
                                              <p:spTgt spid="19"/>
                                            </p:tgtEl>
                                            <p:attrNameLst>
                                              <p:attrName>ppt_w</p:attrName>
                                            </p:attrNameLst>
                                          </p:cBhvr>
                                          <p:tavLst>
                                            <p:tav tm="0">
                                              <p:val>
                                                <p:fltVal val="0"/>
                                              </p:val>
                                            </p:tav>
                                            <p:tav tm="100000">
                                              <p:val>
                                                <p:strVal val="#ppt_w"/>
                                              </p:val>
                                            </p:tav>
                                          </p:tavLst>
                                        </p:anim>
                                        <p:anim calcmode="lin" valueType="num">
                                          <p:cBhvr>
                                            <p:cTn id="35" dur="500" fill="hold"/>
                                            <p:tgtEl>
                                              <p:spTgt spid="19"/>
                                            </p:tgtEl>
                                            <p:attrNameLst>
                                              <p:attrName>ppt_h</p:attrName>
                                            </p:attrNameLst>
                                          </p:cBhvr>
                                          <p:tavLst>
                                            <p:tav tm="0">
                                              <p:val>
                                                <p:fltVal val="0"/>
                                              </p:val>
                                            </p:tav>
                                            <p:tav tm="100000">
                                              <p:val>
                                                <p:strVal val="#ppt_h"/>
                                              </p:val>
                                            </p:tav>
                                          </p:tavLst>
                                        </p:anim>
                                        <p:animEffect transition="in" filter="fade">
                                          <p:cBhvr>
                                            <p:cTn id="36" dur="500"/>
                                            <p:tgtEl>
                                              <p:spTgt spid="19"/>
                                            </p:tgtEl>
                                          </p:cBhvr>
                                        </p:animEffect>
                                      </p:childTnLst>
                                    </p:cTn>
                                  </p:par>
                                </p:childTnLst>
                              </p:cTn>
                            </p:par>
                            <p:par>
                              <p:cTn id="37" fill="hold">
                                <p:stCondLst>
                                  <p:cond delay="3750"/>
                                </p:stCondLst>
                                <p:childTnLst>
                                  <p:par>
                                    <p:cTn id="38" presetID="22" presetClass="entr" presetSubtype="1" fill="hold" grpId="0" nodeType="after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wipe(up)">
                                          <p:cBhvr>
                                            <p:cTn id="40" dur="500"/>
                                            <p:tgtEl>
                                              <p:spTgt spid="18"/>
                                            </p:tgtEl>
                                          </p:cBhvr>
                                        </p:animEffect>
                                      </p:childTnLst>
                                    </p:cTn>
                                  </p:par>
                                </p:childTnLst>
                              </p:cTn>
                            </p:par>
                            <p:par>
                              <p:cTn id="41" fill="hold">
                                <p:stCondLst>
                                  <p:cond delay="4250"/>
                                </p:stCondLst>
                                <p:childTnLst>
                                  <p:par>
                                    <p:cTn id="42" presetID="22" presetClass="entr" presetSubtype="1" fill="hold" grpId="0" nodeType="after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wipe(up)">
                                          <p:cBhvr>
                                            <p:cTn id="44" dur="500"/>
                                            <p:tgtEl>
                                              <p:spTgt spid="17"/>
                                            </p:tgtEl>
                                          </p:cBhvr>
                                        </p:animEffect>
                                      </p:childTnLst>
                                    </p:cTn>
                                  </p:par>
                                </p:childTnLst>
                              </p:cTn>
                            </p:par>
                            <p:par>
                              <p:cTn id="45" fill="hold">
                                <p:stCondLst>
                                  <p:cond delay="4750"/>
                                </p:stCondLst>
                                <p:childTnLst>
                                  <p:par>
                                    <p:cTn id="46" presetID="53" presetClass="entr" presetSubtype="16" fill="hold" grpId="0" nodeType="afterEffect">
                                      <p:stCondLst>
                                        <p:cond delay="0"/>
                                      </p:stCondLst>
                                      <p:childTnLst>
                                        <p:set>
                                          <p:cBhvr>
                                            <p:cTn id="47" dur="1" fill="hold">
                                              <p:stCondLst>
                                                <p:cond delay="0"/>
                                              </p:stCondLst>
                                            </p:cTn>
                                            <p:tgtEl>
                                              <p:spTgt spid="13"/>
                                            </p:tgtEl>
                                            <p:attrNameLst>
                                              <p:attrName>style.visibility</p:attrName>
                                            </p:attrNameLst>
                                          </p:cBhvr>
                                          <p:to>
                                            <p:strVal val="visible"/>
                                          </p:to>
                                        </p:set>
                                        <p:anim calcmode="lin" valueType="num">
                                          <p:cBhvr>
                                            <p:cTn id="48" dur="500" fill="hold"/>
                                            <p:tgtEl>
                                              <p:spTgt spid="13"/>
                                            </p:tgtEl>
                                            <p:attrNameLst>
                                              <p:attrName>ppt_w</p:attrName>
                                            </p:attrNameLst>
                                          </p:cBhvr>
                                          <p:tavLst>
                                            <p:tav tm="0">
                                              <p:val>
                                                <p:fltVal val="0"/>
                                              </p:val>
                                            </p:tav>
                                            <p:tav tm="100000">
                                              <p:val>
                                                <p:strVal val="#ppt_w"/>
                                              </p:val>
                                            </p:tav>
                                          </p:tavLst>
                                        </p:anim>
                                        <p:anim calcmode="lin" valueType="num">
                                          <p:cBhvr>
                                            <p:cTn id="49" dur="500" fill="hold"/>
                                            <p:tgtEl>
                                              <p:spTgt spid="13"/>
                                            </p:tgtEl>
                                            <p:attrNameLst>
                                              <p:attrName>ppt_h</p:attrName>
                                            </p:attrNameLst>
                                          </p:cBhvr>
                                          <p:tavLst>
                                            <p:tav tm="0">
                                              <p:val>
                                                <p:fltVal val="0"/>
                                              </p:val>
                                            </p:tav>
                                            <p:tav tm="100000">
                                              <p:val>
                                                <p:strVal val="#ppt_h"/>
                                              </p:val>
                                            </p:tav>
                                          </p:tavLst>
                                        </p:anim>
                                        <p:animEffect transition="in" filter="fade">
                                          <p:cBhvr>
                                            <p:cTn id="50" dur="500"/>
                                            <p:tgtEl>
                                              <p:spTgt spid="13"/>
                                            </p:tgtEl>
                                          </p:cBhvr>
                                        </p:animEffect>
                                      </p:childTnLst>
                                    </p:cTn>
                                  </p:par>
                                </p:childTnLst>
                              </p:cTn>
                            </p:par>
                            <p:par>
                              <p:cTn id="51" fill="hold">
                                <p:stCondLst>
                                  <p:cond delay="5250"/>
                                </p:stCondLst>
                                <p:childTnLst>
                                  <p:par>
                                    <p:cTn id="52" presetID="22" presetClass="entr" presetSubtype="1" fill="hold" grpId="0" nodeType="afterEffect">
                                      <p:stCondLst>
                                        <p:cond delay="0"/>
                                      </p:stCondLst>
                                      <p:childTnLst>
                                        <p:set>
                                          <p:cBhvr>
                                            <p:cTn id="53" dur="1" fill="hold">
                                              <p:stCondLst>
                                                <p:cond delay="0"/>
                                              </p:stCondLst>
                                            </p:cTn>
                                            <p:tgtEl>
                                              <p:spTgt spid="9"/>
                                            </p:tgtEl>
                                            <p:attrNameLst>
                                              <p:attrName>style.visibility</p:attrName>
                                            </p:attrNameLst>
                                          </p:cBhvr>
                                          <p:to>
                                            <p:strVal val="visible"/>
                                          </p:to>
                                        </p:set>
                                        <p:animEffect transition="in" filter="wipe(up)">
                                          <p:cBhvr>
                                            <p:cTn id="54" dur="500"/>
                                            <p:tgtEl>
                                              <p:spTgt spid="9"/>
                                            </p:tgtEl>
                                          </p:cBhvr>
                                        </p:animEffect>
                                      </p:childTnLst>
                                    </p:cTn>
                                  </p:par>
                                </p:childTnLst>
                              </p:cTn>
                            </p:par>
                            <p:par>
                              <p:cTn id="55" fill="hold">
                                <p:stCondLst>
                                  <p:cond delay="5750"/>
                                </p:stCondLst>
                                <p:childTnLst>
                                  <p:par>
                                    <p:cTn id="56" presetID="22" presetClass="entr" presetSubtype="1" fill="hold" grpId="0" nodeType="afterEffect">
                                      <p:stCondLst>
                                        <p:cond delay="0"/>
                                      </p:stCondLst>
                                      <p:childTnLst>
                                        <p:set>
                                          <p:cBhvr>
                                            <p:cTn id="57" dur="1" fill="hold">
                                              <p:stCondLst>
                                                <p:cond delay="0"/>
                                              </p:stCondLst>
                                            </p:cTn>
                                            <p:tgtEl>
                                              <p:spTgt spid="8"/>
                                            </p:tgtEl>
                                            <p:attrNameLst>
                                              <p:attrName>style.visibility</p:attrName>
                                            </p:attrNameLst>
                                          </p:cBhvr>
                                          <p:to>
                                            <p:strVal val="visible"/>
                                          </p:to>
                                        </p:set>
                                        <p:animEffect transition="in" filter="wipe(up)">
                                          <p:cBhvr>
                                            <p:cTn id="5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3" grpId="0" animBg="1"/>
          <p:bldP spid="14" grpId="0"/>
          <p:bldP spid="15" grpId="0"/>
          <p:bldP spid="16" grpId="0" animBg="1"/>
          <p:bldP spid="17" grpId="0"/>
          <p:bldP spid="18" grpId="0"/>
          <p:bldP spid="19" grpId="0" animBg="1"/>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 xmlns:a16="http://schemas.microsoft.com/office/drawing/2014/main" id="{7B50A984-9019-44FA-B6B2-2455046E8A29}"/>
              </a:ext>
            </a:extLst>
          </p:cNvPr>
          <p:cNvSpPr/>
          <p:nvPr/>
        </p:nvSpPr>
        <p:spPr>
          <a:xfrm>
            <a:off x="3949700" y="0"/>
            <a:ext cx="4292600" cy="6858000"/>
          </a:xfrm>
          <a:prstGeom prst="rect">
            <a:avLst/>
          </a:prstGeom>
          <a:solidFill>
            <a:srgbClr val="991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6" name="矩形 5">
            <a:extLst>
              <a:ext uri="{FF2B5EF4-FFF2-40B4-BE49-F238E27FC236}">
                <a16:creationId xmlns="" xmlns:a16="http://schemas.microsoft.com/office/drawing/2014/main" id="{B492FA93-77B5-41D2-8C0A-309368611680}"/>
              </a:ext>
            </a:extLst>
          </p:cNvPr>
          <p:cNvSpPr/>
          <p:nvPr/>
        </p:nvSpPr>
        <p:spPr>
          <a:xfrm>
            <a:off x="259080" y="321532"/>
            <a:ext cx="11656312" cy="6296598"/>
          </a:xfrm>
          <a:prstGeom prst="rect">
            <a:avLst/>
          </a:prstGeom>
          <a:solidFill>
            <a:schemeClr val="bg1"/>
          </a:solidFill>
          <a:ln>
            <a:noFill/>
          </a:ln>
          <a:effectLst>
            <a:outerShdw blurRad="558800" sx="103000" sy="103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23" name="TextBox 38">
            <a:extLst>
              <a:ext uri="{FF2B5EF4-FFF2-40B4-BE49-F238E27FC236}">
                <a16:creationId xmlns="" xmlns:a16="http://schemas.microsoft.com/office/drawing/2014/main" id="{DFAE66B1-8FF1-4EC1-998E-8A7C672102C5}"/>
              </a:ext>
            </a:extLst>
          </p:cNvPr>
          <p:cNvSpPr txBox="1"/>
          <p:nvPr/>
        </p:nvSpPr>
        <p:spPr>
          <a:xfrm>
            <a:off x="1991385" y="1441093"/>
            <a:ext cx="623889" cy="1246495"/>
          </a:xfrm>
          <a:prstGeom prst="rect">
            <a:avLst/>
          </a:prstGeom>
          <a:noFill/>
        </p:spPr>
        <p:txBody>
          <a:bodyPr wrap="none" rtlCol="0">
            <a:spAutoFit/>
          </a:bodyPr>
          <a:lstStyle/>
          <a:p>
            <a:pPr algn="ctr" defTabSz="914217"/>
            <a:r>
              <a:rPr lang="en-US" sz="7500" b="1" dirty="0">
                <a:solidFill>
                  <a:srgbClr val="99191E"/>
                </a:solidFill>
                <a:ea typeface="Montserrat" charset="0"/>
                <a:cs typeface="Montserrat" charset="0"/>
              </a:rPr>
              <a:t>S</a:t>
            </a:r>
          </a:p>
        </p:txBody>
      </p:sp>
      <p:sp>
        <p:nvSpPr>
          <p:cNvPr id="24" name="TextBox 41">
            <a:extLst>
              <a:ext uri="{FF2B5EF4-FFF2-40B4-BE49-F238E27FC236}">
                <a16:creationId xmlns="" xmlns:a16="http://schemas.microsoft.com/office/drawing/2014/main" id="{2FC5FCEC-BA0A-47E0-A5B8-3C189BB9E70E}"/>
              </a:ext>
            </a:extLst>
          </p:cNvPr>
          <p:cNvSpPr txBox="1"/>
          <p:nvPr/>
        </p:nvSpPr>
        <p:spPr>
          <a:xfrm>
            <a:off x="7068945" y="1441093"/>
            <a:ext cx="643125" cy="1246495"/>
          </a:xfrm>
          <a:prstGeom prst="rect">
            <a:avLst/>
          </a:prstGeom>
          <a:noFill/>
        </p:spPr>
        <p:txBody>
          <a:bodyPr wrap="none" rtlCol="0">
            <a:spAutoFit/>
          </a:bodyPr>
          <a:lstStyle/>
          <a:p>
            <a:pPr algn="ctr" defTabSz="914217"/>
            <a:r>
              <a:rPr lang="en-US" sz="7500" b="1" dirty="0">
                <a:solidFill>
                  <a:srgbClr val="99191E"/>
                </a:solidFill>
                <a:ea typeface="Montserrat" charset="0"/>
                <a:cs typeface="Montserrat" charset="0"/>
              </a:rPr>
              <a:t>O</a:t>
            </a:r>
          </a:p>
        </p:txBody>
      </p:sp>
      <p:sp>
        <p:nvSpPr>
          <p:cNvPr id="25" name="TextBox 42">
            <a:extLst>
              <a:ext uri="{FF2B5EF4-FFF2-40B4-BE49-F238E27FC236}">
                <a16:creationId xmlns="" xmlns:a16="http://schemas.microsoft.com/office/drawing/2014/main" id="{C41D5590-3F9B-47FF-BD0B-41948CF19084}"/>
              </a:ext>
            </a:extLst>
          </p:cNvPr>
          <p:cNvSpPr txBox="1"/>
          <p:nvPr/>
        </p:nvSpPr>
        <p:spPr>
          <a:xfrm>
            <a:off x="9652970" y="1441093"/>
            <a:ext cx="559769" cy="1246495"/>
          </a:xfrm>
          <a:prstGeom prst="rect">
            <a:avLst/>
          </a:prstGeom>
          <a:noFill/>
        </p:spPr>
        <p:txBody>
          <a:bodyPr wrap="none" rtlCol="0">
            <a:spAutoFit/>
          </a:bodyPr>
          <a:lstStyle/>
          <a:p>
            <a:pPr algn="ctr" defTabSz="914217"/>
            <a:r>
              <a:rPr lang="en-US" sz="7500" b="1" dirty="0">
                <a:solidFill>
                  <a:srgbClr val="99191E"/>
                </a:solidFill>
                <a:ea typeface="Montserrat" charset="0"/>
                <a:cs typeface="Montserrat" charset="0"/>
              </a:rPr>
              <a:t>T</a:t>
            </a:r>
          </a:p>
        </p:txBody>
      </p:sp>
      <p:sp>
        <p:nvSpPr>
          <p:cNvPr id="26" name="TextBox 43">
            <a:extLst>
              <a:ext uri="{FF2B5EF4-FFF2-40B4-BE49-F238E27FC236}">
                <a16:creationId xmlns="" xmlns:a16="http://schemas.microsoft.com/office/drawing/2014/main" id="{0BEA61BD-EEC7-41A5-BE41-6C93D3D2425D}"/>
              </a:ext>
            </a:extLst>
          </p:cNvPr>
          <p:cNvSpPr txBox="1"/>
          <p:nvPr/>
        </p:nvSpPr>
        <p:spPr>
          <a:xfrm>
            <a:off x="4452005" y="1441093"/>
            <a:ext cx="788999" cy="1246495"/>
          </a:xfrm>
          <a:prstGeom prst="rect">
            <a:avLst/>
          </a:prstGeom>
          <a:noFill/>
        </p:spPr>
        <p:txBody>
          <a:bodyPr wrap="none" rtlCol="0">
            <a:spAutoFit/>
          </a:bodyPr>
          <a:lstStyle/>
          <a:p>
            <a:pPr algn="ctr" defTabSz="914217"/>
            <a:r>
              <a:rPr lang="en-US" sz="7500" b="1" dirty="0">
                <a:solidFill>
                  <a:srgbClr val="99191E"/>
                </a:solidFill>
                <a:ea typeface="Montserrat" charset="0"/>
                <a:cs typeface="Montserrat" charset="0"/>
              </a:rPr>
              <a:t>W</a:t>
            </a:r>
          </a:p>
        </p:txBody>
      </p:sp>
      <p:grpSp>
        <p:nvGrpSpPr>
          <p:cNvPr id="27" name="组合 26">
            <a:extLst>
              <a:ext uri="{FF2B5EF4-FFF2-40B4-BE49-F238E27FC236}">
                <a16:creationId xmlns="" xmlns:a16="http://schemas.microsoft.com/office/drawing/2014/main" id="{ED33A1B9-8D63-48F3-98F3-812FD1C9C0D8}"/>
              </a:ext>
            </a:extLst>
          </p:cNvPr>
          <p:cNvGrpSpPr/>
          <p:nvPr/>
        </p:nvGrpSpPr>
        <p:grpSpPr>
          <a:xfrm>
            <a:off x="3736221" y="2926187"/>
            <a:ext cx="2220568" cy="507831"/>
            <a:chOff x="3720981" y="3177647"/>
            <a:chExt cx="2220568" cy="507831"/>
          </a:xfrm>
        </p:grpSpPr>
        <p:sp>
          <p:nvSpPr>
            <p:cNvPr id="28" name="TextBox 26">
              <a:extLst>
                <a:ext uri="{FF2B5EF4-FFF2-40B4-BE49-F238E27FC236}">
                  <a16:creationId xmlns="" xmlns:a16="http://schemas.microsoft.com/office/drawing/2014/main" id="{A3A6172A-6AAA-4FB9-A15F-AB0F2F53B45F}"/>
                </a:ext>
              </a:extLst>
            </p:cNvPr>
            <p:cNvSpPr txBox="1"/>
            <p:nvPr/>
          </p:nvSpPr>
          <p:spPr>
            <a:xfrm>
              <a:off x="3720981" y="3177647"/>
              <a:ext cx="2220568" cy="507831"/>
            </a:xfrm>
            <a:prstGeom prst="rect">
              <a:avLst/>
            </a:prstGeom>
            <a:noFill/>
            <a:ln w="28575" cmpd="sng">
              <a:solidFill>
                <a:sysClr val="windowText" lastClr="000000">
                  <a:lumMod val="65000"/>
                  <a:lumOff val="35000"/>
                </a:sysClr>
              </a:solidFill>
            </a:ln>
          </p:spPr>
          <p:txBody>
            <a:bodyPr wrap="square" lIns="121920" tIns="60960" rIns="121920" bIns="60960" rtlCol="0" anchor="b" anchorCtr="0">
              <a:spAutoFit/>
            </a:bodyPr>
            <a:lstStyle/>
            <a:p>
              <a:pPr marL="0" marR="0" lvl="0" indent="0" algn="ctr" defTabSz="914217" eaLnBrk="1" fontAlgn="auto" latinLnBrk="0" hangingPunct="1">
                <a:lnSpc>
                  <a:spcPts val="304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FFFFFF"/>
                </a:solidFill>
                <a:effectLst/>
                <a:uLnTx/>
                <a:uFillTx/>
                <a:ea typeface="Lato Light" charset="0"/>
                <a:cs typeface="Lato Light" charset="0"/>
              </a:endParaRPr>
            </a:p>
          </p:txBody>
        </p:sp>
        <p:sp>
          <p:nvSpPr>
            <p:cNvPr id="29" name="TextBox 44">
              <a:extLst>
                <a:ext uri="{FF2B5EF4-FFF2-40B4-BE49-F238E27FC236}">
                  <a16:creationId xmlns="" xmlns:a16="http://schemas.microsoft.com/office/drawing/2014/main" id="{CEEBA81A-0097-4BFB-86F6-A0120B9025E0}"/>
                </a:ext>
              </a:extLst>
            </p:cNvPr>
            <p:cNvSpPr txBox="1"/>
            <p:nvPr/>
          </p:nvSpPr>
          <p:spPr>
            <a:xfrm>
              <a:off x="4341388" y="3308956"/>
              <a:ext cx="979755" cy="284693"/>
            </a:xfrm>
            <a:prstGeom prst="rect">
              <a:avLst/>
            </a:prstGeom>
            <a:noFill/>
          </p:spPr>
          <p:txBody>
            <a:bodyPr wrap="none" rtlCol="0" anchor="ctr" anchorCtr="0">
              <a:spAutoFit/>
            </a:bodyPr>
            <a:lstStyle/>
            <a:p>
              <a:pPr marL="0" marR="0" lvl="0" indent="0" algn="ctr" defTabSz="914217" eaLnBrk="1" fontAlgn="auto" latinLnBrk="0" hangingPunct="1">
                <a:lnSpc>
                  <a:spcPct val="100000"/>
                </a:lnSpc>
                <a:spcBef>
                  <a:spcPts val="0"/>
                </a:spcBef>
                <a:spcAft>
                  <a:spcPts val="0"/>
                </a:spcAft>
                <a:buClrTx/>
                <a:buSzTx/>
                <a:buFontTx/>
                <a:buNone/>
                <a:tabLst/>
                <a:defRPr/>
              </a:pPr>
              <a:r>
                <a:rPr kumimoji="0" lang="zh-CN" altLang="en-US" sz="1250" b="0" i="0" u="none" strike="noStrike" kern="0" cap="none" spc="300" normalizeH="0" baseline="0" noProof="0" dirty="0">
                  <a:ln>
                    <a:noFill/>
                  </a:ln>
                  <a:solidFill>
                    <a:srgbClr val="000000"/>
                  </a:solidFill>
                  <a:effectLst/>
                  <a:uLnTx/>
                  <a:uFillTx/>
                  <a:ea typeface="Montserrat Semi Bold" charset="0"/>
                  <a:cs typeface="Montserrat Semi Bold" charset="0"/>
                </a:rPr>
                <a:t>活动劣势</a:t>
              </a:r>
              <a:endParaRPr kumimoji="0" lang="en-US" sz="1250" b="0" i="0" u="none" strike="noStrike" kern="0" cap="none" spc="300" normalizeH="0" baseline="0" noProof="0" dirty="0">
                <a:ln>
                  <a:noFill/>
                </a:ln>
                <a:solidFill>
                  <a:srgbClr val="000000"/>
                </a:solidFill>
                <a:effectLst/>
                <a:uLnTx/>
                <a:uFillTx/>
                <a:ea typeface="Montserrat Semi Bold" charset="0"/>
                <a:cs typeface="Montserrat Semi Bold" charset="0"/>
              </a:endParaRPr>
            </a:p>
          </p:txBody>
        </p:sp>
      </p:grpSp>
      <p:grpSp>
        <p:nvGrpSpPr>
          <p:cNvPr id="30" name="组合 29">
            <a:extLst>
              <a:ext uri="{FF2B5EF4-FFF2-40B4-BE49-F238E27FC236}">
                <a16:creationId xmlns="" xmlns:a16="http://schemas.microsoft.com/office/drawing/2014/main" id="{3F572856-98A2-43B1-AD4B-98E668F1889C}"/>
              </a:ext>
            </a:extLst>
          </p:cNvPr>
          <p:cNvGrpSpPr/>
          <p:nvPr/>
        </p:nvGrpSpPr>
        <p:grpSpPr>
          <a:xfrm>
            <a:off x="6279396" y="2926187"/>
            <a:ext cx="2220568" cy="507831"/>
            <a:chOff x="6264156" y="3177647"/>
            <a:chExt cx="2220568" cy="507831"/>
          </a:xfrm>
        </p:grpSpPr>
        <p:sp>
          <p:nvSpPr>
            <p:cNvPr id="31" name="TextBox 28">
              <a:extLst>
                <a:ext uri="{FF2B5EF4-FFF2-40B4-BE49-F238E27FC236}">
                  <a16:creationId xmlns="" xmlns:a16="http://schemas.microsoft.com/office/drawing/2014/main" id="{54418AB2-73F3-41CB-954C-61077DAC8DA7}"/>
                </a:ext>
              </a:extLst>
            </p:cNvPr>
            <p:cNvSpPr txBox="1"/>
            <p:nvPr/>
          </p:nvSpPr>
          <p:spPr>
            <a:xfrm>
              <a:off x="6264156" y="3177647"/>
              <a:ext cx="2220568" cy="507831"/>
            </a:xfrm>
            <a:prstGeom prst="rect">
              <a:avLst/>
            </a:prstGeom>
            <a:noFill/>
            <a:ln w="28575" cmpd="sng">
              <a:solidFill>
                <a:sysClr val="windowText" lastClr="000000">
                  <a:lumMod val="65000"/>
                  <a:lumOff val="35000"/>
                </a:sysClr>
              </a:solidFill>
            </a:ln>
          </p:spPr>
          <p:txBody>
            <a:bodyPr wrap="square" lIns="121920" tIns="60960" rIns="121920" bIns="60960" rtlCol="0" anchor="b" anchorCtr="0">
              <a:spAutoFit/>
            </a:bodyPr>
            <a:lstStyle/>
            <a:p>
              <a:pPr marL="0" marR="0" lvl="0" indent="0" algn="ctr" defTabSz="914217" eaLnBrk="1" fontAlgn="auto" latinLnBrk="0" hangingPunct="1">
                <a:lnSpc>
                  <a:spcPts val="304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FFFFFF"/>
                </a:solidFill>
                <a:effectLst/>
                <a:uLnTx/>
                <a:uFillTx/>
                <a:ea typeface="Lato Light" charset="0"/>
                <a:cs typeface="Lato Light" charset="0"/>
              </a:endParaRPr>
            </a:p>
          </p:txBody>
        </p:sp>
        <p:sp>
          <p:nvSpPr>
            <p:cNvPr id="32" name="TextBox 45">
              <a:extLst>
                <a:ext uri="{FF2B5EF4-FFF2-40B4-BE49-F238E27FC236}">
                  <a16:creationId xmlns="" xmlns:a16="http://schemas.microsoft.com/office/drawing/2014/main" id="{2512901C-C18C-40EC-A4AA-68C979BA100D}"/>
                </a:ext>
              </a:extLst>
            </p:cNvPr>
            <p:cNvSpPr txBox="1"/>
            <p:nvPr/>
          </p:nvSpPr>
          <p:spPr>
            <a:xfrm>
              <a:off x="7083334" y="3308956"/>
              <a:ext cx="582211" cy="284693"/>
            </a:xfrm>
            <a:prstGeom prst="rect">
              <a:avLst/>
            </a:prstGeom>
            <a:noFill/>
          </p:spPr>
          <p:txBody>
            <a:bodyPr wrap="none" rtlCol="0" anchor="ctr" anchorCtr="0">
              <a:spAutoFit/>
            </a:bodyPr>
            <a:lstStyle/>
            <a:p>
              <a:pPr marL="0" marR="0" lvl="0" indent="0" algn="ctr" defTabSz="914217" eaLnBrk="1" fontAlgn="auto" latinLnBrk="0" hangingPunct="1">
                <a:lnSpc>
                  <a:spcPct val="100000"/>
                </a:lnSpc>
                <a:spcBef>
                  <a:spcPts val="0"/>
                </a:spcBef>
                <a:spcAft>
                  <a:spcPts val="0"/>
                </a:spcAft>
                <a:buClrTx/>
                <a:buSzTx/>
                <a:buFontTx/>
                <a:buNone/>
                <a:tabLst/>
                <a:defRPr/>
              </a:pPr>
              <a:r>
                <a:rPr kumimoji="0" lang="zh-CN" altLang="en-US" sz="1250" b="0" i="0" u="none" strike="noStrike" kern="0" cap="none" spc="300" normalizeH="0" baseline="0" noProof="0" dirty="0">
                  <a:ln>
                    <a:noFill/>
                  </a:ln>
                  <a:solidFill>
                    <a:srgbClr val="000000"/>
                  </a:solidFill>
                  <a:effectLst/>
                  <a:uLnTx/>
                  <a:uFillTx/>
                  <a:ea typeface="Montserrat Semi Bold" charset="0"/>
                  <a:cs typeface="Montserrat Semi Bold" charset="0"/>
                </a:rPr>
                <a:t>机会</a:t>
              </a:r>
              <a:endParaRPr kumimoji="0" lang="en-US" sz="1250" b="0" i="0" u="none" strike="noStrike" kern="0" cap="none" spc="300" normalizeH="0" baseline="0" noProof="0" dirty="0">
                <a:ln>
                  <a:noFill/>
                </a:ln>
                <a:solidFill>
                  <a:srgbClr val="000000"/>
                </a:solidFill>
                <a:effectLst/>
                <a:uLnTx/>
                <a:uFillTx/>
                <a:ea typeface="Montserrat Semi Bold" charset="0"/>
                <a:cs typeface="Montserrat Semi Bold" charset="0"/>
              </a:endParaRPr>
            </a:p>
          </p:txBody>
        </p:sp>
      </p:grpSp>
      <p:grpSp>
        <p:nvGrpSpPr>
          <p:cNvPr id="33" name="组合 32">
            <a:extLst>
              <a:ext uri="{FF2B5EF4-FFF2-40B4-BE49-F238E27FC236}">
                <a16:creationId xmlns="" xmlns:a16="http://schemas.microsoft.com/office/drawing/2014/main" id="{EEB41D9F-9928-4B8B-AC71-FD1A65AC11FB}"/>
              </a:ext>
            </a:extLst>
          </p:cNvPr>
          <p:cNvGrpSpPr/>
          <p:nvPr/>
        </p:nvGrpSpPr>
        <p:grpSpPr>
          <a:xfrm>
            <a:off x="8822571" y="2926187"/>
            <a:ext cx="2220568" cy="507831"/>
            <a:chOff x="8807331" y="3177647"/>
            <a:chExt cx="2220568" cy="507831"/>
          </a:xfrm>
        </p:grpSpPr>
        <p:sp>
          <p:nvSpPr>
            <p:cNvPr id="34" name="TextBox 30">
              <a:extLst>
                <a:ext uri="{FF2B5EF4-FFF2-40B4-BE49-F238E27FC236}">
                  <a16:creationId xmlns="" xmlns:a16="http://schemas.microsoft.com/office/drawing/2014/main" id="{A9CF41ED-9601-441C-9004-07625CAFE353}"/>
                </a:ext>
              </a:extLst>
            </p:cNvPr>
            <p:cNvSpPr txBox="1"/>
            <p:nvPr/>
          </p:nvSpPr>
          <p:spPr>
            <a:xfrm>
              <a:off x="8807331" y="3177647"/>
              <a:ext cx="2220568" cy="507831"/>
            </a:xfrm>
            <a:prstGeom prst="rect">
              <a:avLst/>
            </a:prstGeom>
            <a:noFill/>
            <a:ln w="28575" cmpd="sng">
              <a:solidFill>
                <a:sysClr val="windowText" lastClr="000000">
                  <a:lumMod val="65000"/>
                  <a:lumOff val="35000"/>
                </a:sysClr>
              </a:solidFill>
            </a:ln>
          </p:spPr>
          <p:txBody>
            <a:bodyPr wrap="square" lIns="121920" tIns="60960" rIns="121920" bIns="60960" rtlCol="0" anchor="b" anchorCtr="0">
              <a:spAutoFit/>
            </a:bodyPr>
            <a:lstStyle/>
            <a:p>
              <a:pPr marL="0" marR="0" lvl="0" indent="0" algn="ctr" defTabSz="914217" eaLnBrk="1" fontAlgn="auto" latinLnBrk="0" hangingPunct="1">
                <a:lnSpc>
                  <a:spcPts val="304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FFFFFF"/>
                </a:solidFill>
                <a:effectLst/>
                <a:uLnTx/>
                <a:uFillTx/>
                <a:ea typeface="Lato Light" charset="0"/>
                <a:cs typeface="Lato Light" charset="0"/>
              </a:endParaRPr>
            </a:p>
          </p:txBody>
        </p:sp>
        <p:sp>
          <p:nvSpPr>
            <p:cNvPr id="35" name="TextBox 46">
              <a:extLst>
                <a:ext uri="{FF2B5EF4-FFF2-40B4-BE49-F238E27FC236}">
                  <a16:creationId xmlns="" xmlns:a16="http://schemas.microsoft.com/office/drawing/2014/main" id="{B6E18298-7CFF-4875-AC97-6B4E66444D01}"/>
                </a:ext>
              </a:extLst>
            </p:cNvPr>
            <p:cNvSpPr txBox="1"/>
            <p:nvPr/>
          </p:nvSpPr>
          <p:spPr>
            <a:xfrm>
              <a:off x="9626510" y="3308956"/>
              <a:ext cx="582211" cy="284693"/>
            </a:xfrm>
            <a:prstGeom prst="rect">
              <a:avLst/>
            </a:prstGeom>
            <a:noFill/>
          </p:spPr>
          <p:txBody>
            <a:bodyPr wrap="none" rtlCol="0" anchor="ctr" anchorCtr="0">
              <a:spAutoFit/>
            </a:bodyPr>
            <a:lstStyle/>
            <a:p>
              <a:pPr marL="0" marR="0" lvl="0" indent="0" algn="ctr" defTabSz="914217" eaLnBrk="1" fontAlgn="auto" latinLnBrk="0" hangingPunct="1">
                <a:lnSpc>
                  <a:spcPct val="100000"/>
                </a:lnSpc>
                <a:spcBef>
                  <a:spcPts val="0"/>
                </a:spcBef>
                <a:spcAft>
                  <a:spcPts val="0"/>
                </a:spcAft>
                <a:buClrTx/>
                <a:buSzTx/>
                <a:buFontTx/>
                <a:buNone/>
                <a:tabLst/>
                <a:defRPr/>
              </a:pPr>
              <a:r>
                <a:rPr kumimoji="0" lang="zh-CN" altLang="en-US" sz="1250" b="0" i="0" u="none" strike="noStrike" kern="0" cap="none" spc="300" normalizeH="0" baseline="0" noProof="0" dirty="0">
                  <a:ln>
                    <a:noFill/>
                  </a:ln>
                  <a:solidFill>
                    <a:srgbClr val="000000"/>
                  </a:solidFill>
                  <a:effectLst/>
                  <a:uLnTx/>
                  <a:uFillTx/>
                  <a:ea typeface="Montserrat Semi Bold" charset="0"/>
                  <a:cs typeface="Montserrat Semi Bold" charset="0"/>
                </a:rPr>
                <a:t>机遇</a:t>
              </a:r>
              <a:endParaRPr kumimoji="0" lang="en-US" sz="1250" b="0" i="0" u="none" strike="noStrike" kern="0" cap="none" spc="300" normalizeH="0" baseline="0" noProof="0" dirty="0">
                <a:ln>
                  <a:noFill/>
                </a:ln>
                <a:solidFill>
                  <a:srgbClr val="000000"/>
                </a:solidFill>
                <a:effectLst/>
                <a:uLnTx/>
                <a:uFillTx/>
                <a:ea typeface="Montserrat Semi Bold" charset="0"/>
                <a:cs typeface="Montserrat Semi Bold" charset="0"/>
              </a:endParaRPr>
            </a:p>
          </p:txBody>
        </p:sp>
      </p:grpSp>
      <p:grpSp>
        <p:nvGrpSpPr>
          <p:cNvPr id="36" name="组合 35">
            <a:extLst>
              <a:ext uri="{FF2B5EF4-FFF2-40B4-BE49-F238E27FC236}">
                <a16:creationId xmlns="" xmlns:a16="http://schemas.microsoft.com/office/drawing/2014/main" id="{66740AE9-7309-4E1A-800B-BCECE0F306D8}"/>
              </a:ext>
            </a:extLst>
          </p:cNvPr>
          <p:cNvGrpSpPr/>
          <p:nvPr/>
        </p:nvGrpSpPr>
        <p:grpSpPr>
          <a:xfrm>
            <a:off x="1193046" y="2926187"/>
            <a:ext cx="2220568" cy="507831"/>
            <a:chOff x="1177806" y="3177647"/>
            <a:chExt cx="2220568" cy="507831"/>
          </a:xfrm>
        </p:grpSpPr>
        <p:sp>
          <p:nvSpPr>
            <p:cNvPr id="37" name="TextBox 23">
              <a:extLst>
                <a:ext uri="{FF2B5EF4-FFF2-40B4-BE49-F238E27FC236}">
                  <a16:creationId xmlns="" xmlns:a16="http://schemas.microsoft.com/office/drawing/2014/main" id="{4BE0DD1F-9C52-4DC7-B05C-0F2A5617A2DE}"/>
                </a:ext>
              </a:extLst>
            </p:cNvPr>
            <p:cNvSpPr txBox="1"/>
            <p:nvPr/>
          </p:nvSpPr>
          <p:spPr>
            <a:xfrm>
              <a:off x="1177806" y="3177647"/>
              <a:ext cx="2220568" cy="507831"/>
            </a:xfrm>
            <a:prstGeom prst="rect">
              <a:avLst/>
            </a:prstGeom>
            <a:noFill/>
            <a:ln w="28575" cmpd="sng">
              <a:solidFill>
                <a:sysClr val="windowText" lastClr="000000">
                  <a:lumMod val="65000"/>
                  <a:lumOff val="35000"/>
                </a:sysClr>
              </a:solidFill>
            </a:ln>
          </p:spPr>
          <p:txBody>
            <a:bodyPr wrap="square" lIns="121920" tIns="60960" rIns="121920" bIns="60960" rtlCol="0" anchor="b" anchorCtr="0">
              <a:spAutoFit/>
            </a:bodyPr>
            <a:lstStyle/>
            <a:p>
              <a:pPr marL="0" marR="0" lvl="0" indent="0" algn="ctr" defTabSz="914217" eaLnBrk="1" fontAlgn="auto" latinLnBrk="0" hangingPunct="1">
                <a:lnSpc>
                  <a:spcPts val="304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FFFFFF"/>
                </a:solidFill>
                <a:effectLst/>
                <a:uLnTx/>
                <a:uFillTx/>
                <a:ea typeface="Lato Light" charset="0"/>
                <a:cs typeface="Lato Light" charset="0"/>
              </a:endParaRPr>
            </a:p>
          </p:txBody>
        </p:sp>
        <p:sp>
          <p:nvSpPr>
            <p:cNvPr id="38" name="TextBox 47">
              <a:extLst>
                <a:ext uri="{FF2B5EF4-FFF2-40B4-BE49-F238E27FC236}">
                  <a16:creationId xmlns="" xmlns:a16="http://schemas.microsoft.com/office/drawing/2014/main" id="{44CFA29D-10DB-4FBF-A3E2-47DF1B547258}"/>
                </a:ext>
              </a:extLst>
            </p:cNvPr>
            <p:cNvSpPr txBox="1"/>
            <p:nvPr/>
          </p:nvSpPr>
          <p:spPr>
            <a:xfrm>
              <a:off x="1798212" y="3308956"/>
              <a:ext cx="979755" cy="284693"/>
            </a:xfrm>
            <a:prstGeom prst="rect">
              <a:avLst/>
            </a:prstGeom>
            <a:noFill/>
          </p:spPr>
          <p:txBody>
            <a:bodyPr wrap="none" rtlCol="0" anchor="ctr" anchorCtr="0">
              <a:spAutoFit/>
            </a:bodyPr>
            <a:lstStyle/>
            <a:p>
              <a:pPr marL="0" marR="0" lvl="0" indent="0" algn="ctr" defTabSz="914217" eaLnBrk="1" fontAlgn="auto" latinLnBrk="0" hangingPunct="1">
                <a:lnSpc>
                  <a:spcPct val="100000"/>
                </a:lnSpc>
                <a:spcBef>
                  <a:spcPts val="0"/>
                </a:spcBef>
                <a:spcAft>
                  <a:spcPts val="0"/>
                </a:spcAft>
                <a:buClrTx/>
                <a:buSzTx/>
                <a:buFontTx/>
                <a:buNone/>
                <a:tabLst/>
                <a:defRPr/>
              </a:pPr>
              <a:r>
                <a:rPr kumimoji="0" lang="zh-CN" altLang="en-US" sz="1250" b="0" i="0" u="none" strike="noStrike" kern="0" cap="none" spc="300" normalizeH="0" baseline="0" noProof="0" dirty="0">
                  <a:ln>
                    <a:noFill/>
                  </a:ln>
                  <a:solidFill>
                    <a:srgbClr val="000000"/>
                  </a:solidFill>
                  <a:effectLst/>
                  <a:uLnTx/>
                  <a:uFillTx/>
                  <a:ea typeface="Montserrat Semi Bold" charset="0"/>
                  <a:cs typeface="Montserrat Semi Bold" charset="0"/>
                </a:rPr>
                <a:t>活动优势</a:t>
              </a:r>
              <a:endParaRPr kumimoji="0" lang="en-US" sz="1250" b="0" i="0" u="none" strike="noStrike" kern="0" cap="none" spc="300" normalizeH="0" baseline="0" noProof="0" dirty="0">
                <a:ln>
                  <a:noFill/>
                </a:ln>
                <a:solidFill>
                  <a:srgbClr val="000000"/>
                </a:solidFill>
                <a:effectLst/>
                <a:uLnTx/>
                <a:uFillTx/>
                <a:ea typeface="Montserrat Semi Bold" charset="0"/>
                <a:cs typeface="Montserrat Semi Bold" charset="0"/>
              </a:endParaRPr>
            </a:p>
          </p:txBody>
        </p:sp>
      </p:grpSp>
      <p:sp>
        <p:nvSpPr>
          <p:cNvPr id="39" name="TextBox 54">
            <a:extLst>
              <a:ext uri="{FF2B5EF4-FFF2-40B4-BE49-F238E27FC236}">
                <a16:creationId xmlns="" xmlns:a16="http://schemas.microsoft.com/office/drawing/2014/main" id="{5458FCAC-C5F0-4EC7-A48F-4EF9E1BE5EEB}"/>
              </a:ext>
            </a:extLst>
          </p:cNvPr>
          <p:cNvSpPr txBox="1"/>
          <p:nvPr/>
        </p:nvSpPr>
        <p:spPr>
          <a:xfrm>
            <a:off x="6561055" y="3717519"/>
            <a:ext cx="1657250" cy="1795363"/>
          </a:xfrm>
          <a:prstGeom prst="rect">
            <a:avLst/>
          </a:prstGeom>
          <a:noFill/>
        </p:spPr>
        <p:txBody>
          <a:bodyPr wrap="square" lIns="0" tIns="0" rIns="0" bIns="0" numCol="1" spcCol="959784">
            <a:spAutoFit/>
          </a:bodyPr>
          <a:lstStyle/>
          <a:p>
            <a:pPr marL="171450" indent="-171450" defTabSz="914217">
              <a:lnSpc>
                <a:spcPts val="2825"/>
              </a:lnSpc>
              <a:buFont typeface="Arial" charset="0"/>
              <a:buChar char="•"/>
            </a:pPr>
            <a:r>
              <a:rPr lang="en-US" sz="1250" dirty="0">
                <a:solidFill>
                  <a:srgbClr val="7F7F7F"/>
                </a:solidFill>
                <a:ea typeface="Montserrat" charset="0"/>
                <a:cs typeface="Montserrat" charset="0"/>
              </a:rPr>
              <a:t>WordPress</a:t>
            </a:r>
          </a:p>
          <a:p>
            <a:pPr marL="171450" indent="-171450" defTabSz="914217">
              <a:lnSpc>
                <a:spcPts val="2825"/>
              </a:lnSpc>
              <a:buFont typeface="Arial" charset="0"/>
              <a:buChar char="•"/>
            </a:pPr>
            <a:r>
              <a:rPr lang="en-US" sz="1250" dirty="0">
                <a:solidFill>
                  <a:srgbClr val="7F7F7F"/>
                </a:solidFill>
                <a:ea typeface="Montserrat" charset="0"/>
                <a:cs typeface="Montserrat" charset="0"/>
              </a:rPr>
              <a:t>Photoshop</a:t>
            </a:r>
          </a:p>
          <a:p>
            <a:pPr marL="171450" indent="-171450" defTabSz="914217">
              <a:lnSpc>
                <a:spcPts val="2825"/>
              </a:lnSpc>
              <a:buFont typeface="Arial" charset="0"/>
              <a:buChar char="•"/>
            </a:pPr>
            <a:r>
              <a:rPr lang="en-US" sz="1250" dirty="0">
                <a:solidFill>
                  <a:srgbClr val="7F7F7F"/>
                </a:solidFill>
                <a:ea typeface="Montserrat" charset="0"/>
                <a:cs typeface="Montserrat" charset="0"/>
              </a:rPr>
              <a:t>Internet</a:t>
            </a:r>
          </a:p>
          <a:p>
            <a:pPr marL="171450" indent="-171450" defTabSz="914217">
              <a:lnSpc>
                <a:spcPts val="2825"/>
              </a:lnSpc>
              <a:buFont typeface="Arial" charset="0"/>
              <a:buChar char="•"/>
            </a:pPr>
            <a:r>
              <a:rPr lang="en-US" sz="1250" dirty="0">
                <a:solidFill>
                  <a:srgbClr val="7F7F7F"/>
                </a:solidFill>
                <a:ea typeface="Montserrat" charset="0"/>
                <a:cs typeface="Montserrat" charset="0"/>
              </a:rPr>
              <a:t>Great Offers</a:t>
            </a:r>
          </a:p>
          <a:p>
            <a:pPr marL="171450" indent="-171450" defTabSz="914217">
              <a:lnSpc>
                <a:spcPts val="2825"/>
              </a:lnSpc>
              <a:buFont typeface="Arial" charset="0"/>
              <a:buChar char="•"/>
            </a:pPr>
            <a:r>
              <a:rPr lang="en-US" sz="1250" dirty="0">
                <a:solidFill>
                  <a:srgbClr val="7F7F7F"/>
                </a:solidFill>
                <a:ea typeface="Montserrat" charset="0"/>
                <a:cs typeface="Montserrat" charset="0"/>
              </a:rPr>
              <a:t>Do Business</a:t>
            </a:r>
          </a:p>
        </p:txBody>
      </p:sp>
      <p:sp>
        <p:nvSpPr>
          <p:cNvPr id="40" name="TextBox 55">
            <a:extLst>
              <a:ext uri="{FF2B5EF4-FFF2-40B4-BE49-F238E27FC236}">
                <a16:creationId xmlns="" xmlns:a16="http://schemas.microsoft.com/office/drawing/2014/main" id="{359A9F16-B319-4754-9F05-B16EF7469CCC}"/>
              </a:ext>
            </a:extLst>
          </p:cNvPr>
          <p:cNvSpPr txBox="1"/>
          <p:nvPr/>
        </p:nvSpPr>
        <p:spPr>
          <a:xfrm>
            <a:off x="1474704" y="3717519"/>
            <a:ext cx="1657250" cy="1795363"/>
          </a:xfrm>
          <a:prstGeom prst="rect">
            <a:avLst/>
          </a:prstGeom>
          <a:noFill/>
        </p:spPr>
        <p:txBody>
          <a:bodyPr wrap="square" lIns="0" tIns="0" rIns="0" bIns="0" numCol="1" spcCol="959784">
            <a:spAutoFit/>
          </a:bodyPr>
          <a:lstStyle/>
          <a:p>
            <a:pPr marL="171450" indent="-171450" defTabSz="914217">
              <a:lnSpc>
                <a:spcPts val="2825"/>
              </a:lnSpc>
              <a:buFont typeface="Arial" charset="0"/>
              <a:buChar char="•"/>
            </a:pPr>
            <a:r>
              <a:rPr lang="en-US" sz="1250" dirty="0">
                <a:solidFill>
                  <a:srgbClr val="7F7F7F"/>
                </a:solidFill>
                <a:ea typeface="Montserrat" charset="0"/>
                <a:cs typeface="Montserrat" charset="0"/>
              </a:rPr>
              <a:t>Business Plan</a:t>
            </a:r>
          </a:p>
          <a:p>
            <a:pPr marL="171450" indent="-171450" defTabSz="914217">
              <a:lnSpc>
                <a:spcPts val="2825"/>
              </a:lnSpc>
              <a:buFont typeface="Arial" charset="0"/>
              <a:buChar char="•"/>
            </a:pPr>
            <a:r>
              <a:rPr lang="en-US" sz="1250" dirty="0">
                <a:solidFill>
                  <a:srgbClr val="7F7F7F"/>
                </a:solidFill>
                <a:ea typeface="Montserrat" charset="0"/>
                <a:cs typeface="Montserrat" charset="0"/>
              </a:rPr>
              <a:t>Marketing</a:t>
            </a:r>
          </a:p>
          <a:p>
            <a:pPr marL="171450" indent="-171450" defTabSz="914217">
              <a:lnSpc>
                <a:spcPts val="2825"/>
              </a:lnSpc>
              <a:buFont typeface="Arial" charset="0"/>
              <a:buChar char="•"/>
            </a:pPr>
            <a:r>
              <a:rPr lang="en-US" sz="1250" dirty="0">
                <a:solidFill>
                  <a:srgbClr val="7F7F7F"/>
                </a:solidFill>
                <a:ea typeface="Montserrat" charset="0"/>
                <a:cs typeface="Montserrat" charset="0"/>
              </a:rPr>
              <a:t>Strategies</a:t>
            </a:r>
          </a:p>
          <a:p>
            <a:pPr marL="171450" indent="-171450" defTabSz="914217">
              <a:lnSpc>
                <a:spcPts val="2825"/>
              </a:lnSpc>
              <a:buFont typeface="Arial" charset="0"/>
              <a:buChar char="•"/>
            </a:pPr>
            <a:r>
              <a:rPr lang="en-US" sz="1250" dirty="0">
                <a:solidFill>
                  <a:srgbClr val="7F7F7F"/>
                </a:solidFill>
                <a:ea typeface="Montserrat" charset="0"/>
                <a:cs typeface="Montserrat" charset="0"/>
              </a:rPr>
              <a:t>Exclusive Goals</a:t>
            </a:r>
          </a:p>
          <a:p>
            <a:pPr marL="171450" indent="-171450" defTabSz="914217">
              <a:lnSpc>
                <a:spcPts val="2825"/>
              </a:lnSpc>
              <a:buFont typeface="Arial" charset="0"/>
              <a:buChar char="•"/>
            </a:pPr>
            <a:r>
              <a:rPr lang="en-US" sz="1250" dirty="0">
                <a:solidFill>
                  <a:srgbClr val="7F7F7F"/>
                </a:solidFill>
                <a:ea typeface="Montserrat" charset="0"/>
                <a:cs typeface="Montserrat" charset="0"/>
              </a:rPr>
              <a:t>Business Model</a:t>
            </a:r>
          </a:p>
        </p:txBody>
      </p:sp>
      <p:sp>
        <p:nvSpPr>
          <p:cNvPr id="41" name="TextBox 56">
            <a:extLst>
              <a:ext uri="{FF2B5EF4-FFF2-40B4-BE49-F238E27FC236}">
                <a16:creationId xmlns="" xmlns:a16="http://schemas.microsoft.com/office/drawing/2014/main" id="{1A0DC498-D0ED-4895-8E14-B7A6CE9F8E92}"/>
              </a:ext>
            </a:extLst>
          </p:cNvPr>
          <p:cNvSpPr txBox="1"/>
          <p:nvPr/>
        </p:nvSpPr>
        <p:spPr>
          <a:xfrm>
            <a:off x="9104230" y="3717519"/>
            <a:ext cx="1657250" cy="1795363"/>
          </a:xfrm>
          <a:prstGeom prst="rect">
            <a:avLst/>
          </a:prstGeom>
          <a:noFill/>
        </p:spPr>
        <p:txBody>
          <a:bodyPr wrap="square" lIns="0" tIns="0" rIns="0" bIns="0" numCol="1" spcCol="959784">
            <a:spAutoFit/>
          </a:bodyPr>
          <a:lstStyle/>
          <a:p>
            <a:pPr marL="171450" indent="-171450" defTabSz="914217">
              <a:lnSpc>
                <a:spcPts val="2825"/>
              </a:lnSpc>
              <a:buFont typeface="Arial" charset="0"/>
              <a:buChar char="•"/>
            </a:pPr>
            <a:r>
              <a:rPr lang="en-US" sz="1250" dirty="0">
                <a:solidFill>
                  <a:srgbClr val="7F7F7F"/>
                </a:solidFill>
                <a:ea typeface="Montserrat" charset="0"/>
                <a:cs typeface="Montserrat" charset="0"/>
              </a:rPr>
              <a:t>Business Plan</a:t>
            </a:r>
          </a:p>
          <a:p>
            <a:pPr marL="171450" indent="-171450" defTabSz="914217">
              <a:lnSpc>
                <a:spcPts val="2825"/>
              </a:lnSpc>
              <a:buFont typeface="Arial" charset="0"/>
              <a:buChar char="•"/>
            </a:pPr>
            <a:r>
              <a:rPr lang="en-US" sz="1250" dirty="0">
                <a:solidFill>
                  <a:srgbClr val="7F7F7F"/>
                </a:solidFill>
                <a:ea typeface="Montserrat" charset="0"/>
                <a:cs typeface="Montserrat" charset="0"/>
              </a:rPr>
              <a:t>Marketing</a:t>
            </a:r>
          </a:p>
          <a:p>
            <a:pPr marL="171450" indent="-171450" defTabSz="914217">
              <a:lnSpc>
                <a:spcPts val="2825"/>
              </a:lnSpc>
              <a:buFont typeface="Arial" charset="0"/>
              <a:buChar char="•"/>
            </a:pPr>
            <a:r>
              <a:rPr lang="en-US" sz="1250" dirty="0">
                <a:solidFill>
                  <a:srgbClr val="7F7F7F"/>
                </a:solidFill>
                <a:ea typeface="Montserrat" charset="0"/>
                <a:cs typeface="Montserrat" charset="0"/>
              </a:rPr>
              <a:t>Strategies</a:t>
            </a:r>
          </a:p>
          <a:p>
            <a:pPr marL="171450" indent="-171450" defTabSz="914217">
              <a:lnSpc>
                <a:spcPts val="2825"/>
              </a:lnSpc>
              <a:buFont typeface="Arial" charset="0"/>
              <a:buChar char="•"/>
            </a:pPr>
            <a:r>
              <a:rPr lang="en-US" sz="1250" dirty="0">
                <a:solidFill>
                  <a:srgbClr val="7F7F7F"/>
                </a:solidFill>
                <a:ea typeface="Montserrat" charset="0"/>
                <a:cs typeface="Montserrat" charset="0"/>
              </a:rPr>
              <a:t>Exclusive Goals</a:t>
            </a:r>
          </a:p>
          <a:p>
            <a:pPr marL="171450" indent="-171450" defTabSz="914217">
              <a:lnSpc>
                <a:spcPts val="2825"/>
              </a:lnSpc>
              <a:buFont typeface="Arial" charset="0"/>
              <a:buChar char="•"/>
            </a:pPr>
            <a:r>
              <a:rPr lang="en-US" sz="1250" dirty="0">
                <a:solidFill>
                  <a:srgbClr val="7F7F7F"/>
                </a:solidFill>
                <a:ea typeface="Montserrat" charset="0"/>
                <a:cs typeface="Montserrat" charset="0"/>
              </a:rPr>
              <a:t>Business Model</a:t>
            </a:r>
          </a:p>
        </p:txBody>
      </p:sp>
      <p:sp>
        <p:nvSpPr>
          <p:cNvPr id="42" name="TextBox 57">
            <a:extLst>
              <a:ext uri="{FF2B5EF4-FFF2-40B4-BE49-F238E27FC236}">
                <a16:creationId xmlns="" xmlns:a16="http://schemas.microsoft.com/office/drawing/2014/main" id="{74493DEC-5E7E-4BFD-B033-D8F068D4348D}"/>
              </a:ext>
            </a:extLst>
          </p:cNvPr>
          <p:cNvSpPr txBox="1"/>
          <p:nvPr/>
        </p:nvSpPr>
        <p:spPr>
          <a:xfrm>
            <a:off x="4017879" y="3717519"/>
            <a:ext cx="1657250" cy="1436291"/>
          </a:xfrm>
          <a:prstGeom prst="rect">
            <a:avLst/>
          </a:prstGeom>
          <a:noFill/>
        </p:spPr>
        <p:txBody>
          <a:bodyPr wrap="square" lIns="0" tIns="0" rIns="0" bIns="0" numCol="1" spcCol="959784">
            <a:spAutoFit/>
          </a:bodyPr>
          <a:lstStyle/>
          <a:p>
            <a:pPr marL="171450" indent="-171450" defTabSz="914217">
              <a:lnSpc>
                <a:spcPts val="2825"/>
              </a:lnSpc>
              <a:buFont typeface="Arial" charset="0"/>
              <a:buChar char="•"/>
            </a:pPr>
            <a:r>
              <a:rPr lang="en-US" sz="1250" dirty="0">
                <a:solidFill>
                  <a:srgbClr val="7F7F7F"/>
                </a:solidFill>
                <a:ea typeface="Montserrat" charset="0"/>
                <a:cs typeface="Montserrat" charset="0"/>
              </a:rPr>
              <a:t>TV</a:t>
            </a:r>
          </a:p>
          <a:p>
            <a:pPr marL="171450" indent="-171450" defTabSz="914217">
              <a:lnSpc>
                <a:spcPts val="2825"/>
              </a:lnSpc>
              <a:buFont typeface="Arial" charset="0"/>
              <a:buChar char="•"/>
            </a:pPr>
            <a:r>
              <a:rPr lang="en-US" sz="1250" dirty="0">
                <a:solidFill>
                  <a:srgbClr val="7F7F7F"/>
                </a:solidFill>
                <a:ea typeface="Montserrat" charset="0"/>
                <a:cs typeface="Montserrat" charset="0"/>
              </a:rPr>
              <a:t>Live Media</a:t>
            </a:r>
          </a:p>
          <a:p>
            <a:pPr marL="171450" indent="-171450" defTabSz="914217">
              <a:lnSpc>
                <a:spcPts val="2825"/>
              </a:lnSpc>
              <a:buFont typeface="Arial" charset="0"/>
              <a:buChar char="•"/>
            </a:pPr>
            <a:r>
              <a:rPr lang="en-US" sz="1250" dirty="0">
                <a:solidFill>
                  <a:srgbClr val="7F7F7F"/>
                </a:solidFill>
                <a:ea typeface="Montserrat" charset="0"/>
                <a:cs typeface="Montserrat" charset="0"/>
              </a:rPr>
              <a:t>Devices</a:t>
            </a:r>
          </a:p>
          <a:p>
            <a:pPr marL="171450" indent="-171450" defTabSz="914217">
              <a:lnSpc>
                <a:spcPts val="2825"/>
              </a:lnSpc>
              <a:buFont typeface="Arial" charset="0"/>
              <a:buChar char="•"/>
            </a:pPr>
            <a:r>
              <a:rPr lang="en-US" sz="1250" dirty="0">
                <a:solidFill>
                  <a:srgbClr val="7F7F7F"/>
                </a:solidFill>
                <a:ea typeface="Montserrat" charset="0"/>
                <a:cs typeface="Montserrat" charset="0"/>
              </a:rPr>
              <a:t>Social Media</a:t>
            </a:r>
          </a:p>
        </p:txBody>
      </p:sp>
    </p:spTree>
    <p:extLst>
      <p:ext uri="{BB962C8B-B14F-4D97-AF65-F5344CB8AC3E}">
        <p14:creationId xmlns:p14="http://schemas.microsoft.com/office/powerpoint/2010/main" val="187252765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Effect transition="in" filter="fade">
                                      <p:cBhvr>
                                        <p:cTn id="9" dur="500"/>
                                        <p:tgtEl>
                                          <p:spTgt spid="23"/>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26"/>
                                        </p:tgtEl>
                                        <p:attrNameLst>
                                          <p:attrName>style.visibility</p:attrName>
                                        </p:attrNameLst>
                                      </p:cBhvr>
                                      <p:to>
                                        <p:strVal val="visible"/>
                                      </p:to>
                                    </p:set>
                                    <p:anim calcmode="lin" valueType="num">
                                      <p:cBhvr>
                                        <p:cTn id="13" dur="500" fill="hold"/>
                                        <p:tgtEl>
                                          <p:spTgt spid="26"/>
                                        </p:tgtEl>
                                        <p:attrNameLst>
                                          <p:attrName>ppt_w</p:attrName>
                                        </p:attrNameLst>
                                      </p:cBhvr>
                                      <p:tavLst>
                                        <p:tav tm="0">
                                          <p:val>
                                            <p:fltVal val="0"/>
                                          </p:val>
                                        </p:tav>
                                        <p:tav tm="100000">
                                          <p:val>
                                            <p:strVal val="#ppt_w"/>
                                          </p:val>
                                        </p:tav>
                                      </p:tavLst>
                                    </p:anim>
                                    <p:anim calcmode="lin" valueType="num">
                                      <p:cBhvr>
                                        <p:cTn id="14" dur="500" fill="hold"/>
                                        <p:tgtEl>
                                          <p:spTgt spid="26"/>
                                        </p:tgtEl>
                                        <p:attrNameLst>
                                          <p:attrName>ppt_h</p:attrName>
                                        </p:attrNameLst>
                                      </p:cBhvr>
                                      <p:tavLst>
                                        <p:tav tm="0">
                                          <p:val>
                                            <p:fltVal val="0"/>
                                          </p:val>
                                        </p:tav>
                                        <p:tav tm="100000">
                                          <p:val>
                                            <p:strVal val="#ppt_h"/>
                                          </p:val>
                                        </p:tav>
                                      </p:tavLst>
                                    </p:anim>
                                    <p:animEffect transition="in" filter="fade">
                                      <p:cBhvr>
                                        <p:cTn id="15" dur="500"/>
                                        <p:tgtEl>
                                          <p:spTgt spid="26"/>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24"/>
                                        </p:tgtEl>
                                        <p:attrNameLst>
                                          <p:attrName>style.visibility</p:attrName>
                                        </p:attrNameLst>
                                      </p:cBhvr>
                                      <p:to>
                                        <p:strVal val="visible"/>
                                      </p:to>
                                    </p:set>
                                    <p:anim calcmode="lin" valueType="num">
                                      <p:cBhvr>
                                        <p:cTn id="19" dur="500" fill="hold"/>
                                        <p:tgtEl>
                                          <p:spTgt spid="24"/>
                                        </p:tgtEl>
                                        <p:attrNameLst>
                                          <p:attrName>ppt_w</p:attrName>
                                        </p:attrNameLst>
                                      </p:cBhvr>
                                      <p:tavLst>
                                        <p:tav tm="0">
                                          <p:val>
                                            <p:fltVal val="0"/>
                                          </p:val>
                                        </p:tav>
                                        <p:tav tm="100000">
                                          <p:val>
                                            <p:strVal val="#ppt_w"/>
                                          </p:val>
                                        </p:tav>
                                      </p:tavLst>
                                    </p:anim>
                                    <p:anim calcmode="lin" valueType="num">
                                      <p:cBhvr>
                                        <p:cTn id="20" dur="500" fill="hold"/>
                                        <p:tgtEl>
                                          <p:spTgt spid="24"/>
                                        </p:tgtEl>
                                        <p:attrNameLst>
                                          <p:attrName>ppt_h</p:attrName>
                                        </p:attrNameLst>
                                      </p:cBhvr>
                                      <p:tavLst>
                                        <p:tav tm="0">
                                          <p:val>
                                            <p:fltVal val="0"/>
                                          </p:val>
                                        </p:tav>
                                        <p:tav tm="100000">
                                          <p:val>
                                            <p:strVal val="#ppt_h"/>
                                          </p:val>
                                        </p:tav>
                                      </p:tavLst>
                                    </p:anim>
                                    <p:animEffect transition="in" filter="fade">
                                      <p:cBhvr>
                                        <p:cTn id="21" dur="500"/>
                                        <p:tgtEl>
                                          <p:spTgt spid="24"/>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25"/>
                                        </p:tgtEl>
                                        <p:attrNameLst>
                                          <p:attrName>style.visibility</p:attrName>
                                        </p:attrNameLst>
                                      </p:cBhvr>
                                      <p:to>
                                        <p:strVal val="visible"/>
                                      </p:to>
                                    </p:set>
                                    <p:anim calcmode="lin" valueType="num">
                                      <p:cBhvr>
                                        <p:cTn id="25" dur="500" fill="hold"/>
                                        <p:tgtEl>
                                          <p:spTgt spid="25"/>
                                        </p:tgtEl>
                                        <p:attrNameLst>
                                          <p:attrName>ppt_w</p:attrName>
                                        </p:attrNameLst>
                                      </p:cBhvr>
                                      <p:tavLst>
                                        <p:tav tm="0">
                                          <p:val>
                                            <p:fltVal val="0"/>
                                          </p:val>
                                        </p:tav>
                                        <p:tav tm="100000">
                                          <p:val>
                                            <p:strVal val="#ppt_w"/>
                                          </p:val>
                                        </p:tav>
                                      </p:tavLst>
                                    </p:anim>
                                    <p:anim calcmode="lin" valueType="num">
                                      <p:cBhvr>
                                        <p:cTn id="26" dur="500" fill="hold"/>
                                        <p:tgtEl>
                                          <p:spTgt spid="25"/>
                                        </p:tgtEl>
                                        <p:attrNameLst>
                                          <p:attrName>ppt_h</p:attrName>
                                        </p:attrNameLst>
                                      </p:cBhvr>
                                      <p:tavLst>
                                        <p:tav tm="0">
                                          <p:val>
                                            <p:fltVal val="0"/>
                                          </p:val>
                                        </p:tav>
                                        <p:tav tm="100000">
                                          <p:val>
                                            <p:strVal val="#ppt_h"/>
                                          </p:val>
                                        </p:tav>
                                      </p:tavLst>
                                    </p:anim>
                                    <p:animEffect transition="in" filter="fade">
                                      <p:cBhvr>
                                        <p:cTn id="27" dur="500"/>
                                        <p:tgtEl>
                                          <p:spTgt spid="25"/>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36"/>
                                        </p:tgtEl>
                                        <p:attrNameLst>
                                          <p:attrName>style.visibility</p:attrName>
                                        </p:attrNameLst>
                                      </p:cBhvr>
                                      <p:to>
                                        <p:strVal val="visible"/>
                                      </p:to>
                                    </p:set>
                                    <p:anim calcmode="lin" valueType="num">
                                      <p:cBhvr>
                                        <p:cTn id="31" dur="500" fill="hold"/>
                                        <p:tgtEl>
                                          <p:spTgt spid="36"/>
                                        </p:tgtEl>
                                        <p:attrNameLst>
                                          <p:attrName>ppt_w</p:attrName>
                                        </p:attrNameLst>
                                      </p:cBhvr>
                                      <p:tavLst>
                                        <p:tav tm="0">
                                          <p:val>
                                            <p:fltVal val="0"/>
                                          </p:val>
                                        </p:tav>
                                        <p:tav tm="100000">
                                          <p:val>
                                            <p:strVal val="#ppt_w"/>
                                          </p:val>
                                        </p:tav>
                                      </p:tavLst>
                                    </p:anim>
                                    <p:anim calcmode="lin" valueType="num">
                                      <p:cBhvr>
                                        <p:cTn id="32" dur="500" fill="hold"/>
                                        <p:tgtEl>
                                          <p:spTgt spid="36"/>
                                        </p:tgtEl>
                                        <p:attrNameLst>
                                          <p:attrName>ppt_h</p:attrName>
                                        </p:attrNameLst>
                                      </p:cBhvr>
                                      <p:tavLst>
                                        <p:tav tm="0">
                                          <p:val>
                                            <p:fltVal val="0"/>
                                          </p:val>
                                        </p:tav>
                                        <p:tav tm="100000">
                                          <p:val>
                                            <p:strVal val="#ppt_h"/>
                                          </p:val>
                                        </p:tav>
                                      </p:tavLst>
                                    </p:anim>
                                    <p:animEffect transition="in" filter="fade">
                                      <p:cBhvr>
                                        <p:cTn id="33" dur="500"/>
                                        <p:tgtEl>
                                          <p:spTgt spid="36"/>
                                        </p:tgtEl>
                                      </p:cBhvr>
                                    </p:animEffect>
                                  </p:childTnLst>
                                </p:cTn>
                              </p:par>
                            </p:childTnLst>
                          </p:cTn>
                        </p:par>
                        <p:par>
                          <p:cTn id="34" fill="hold">
                            <p:stCondLst>
                              <p:cond delay="2500"/>
                            </p:stCondLst>
                            <p:childTnLst>
                              <p:par>
                                <p:cTn id="35" presetID="22" presetClass="entr" presetSubtype="1" fill="hold" grpId="0" nodeType="afterEffect">
                                  <p:stCondLst>
                                    <p:cond delay="0"/>
                                  </p:stCondLst>
                                  <p:childTnLst>
                                    <p:set>
                                      <p:cBhvr>
                                        <p:cTn id="36" dur="1" fill="hold">
                                          <p:stCondLst>
                                            <p:cond delay="0"/>
                                          </p:stCondLst>
                                        </p:cTn>
                                        <p:tgtEl>
                                          <p:spTgt spid="40"/>
                                        </p:tgtEl>
                                        <p:attrNameLst>
                                          <p:attrName>style.visibility</p:attrName>
                                        </p:attrNameLst>
                                      </p:cBhvr>
                                      <p:to>
                                        <p:strVal val="visible"/>
                                      </p:to>
                                    </p:set>
                                    <p:animEffect transition="in" filter="wipe(up)">
                                      <p:cBhvr>
                                        <p:cTn id="37" dur="500"/>
                                        <p:tgtEl>
                                          <p:spTgt spid="40"/>
                                        </p:tgtEl>
                                      </p:cBhvr>
                                    </p:animEffect>
                                  </p:childTnLst>
                                </p:cTn>
                              </p:par>
                            </p:childTnLst>
                          </p:cTn>
                        </p:par>
                        <p:par>
                          <p:cTn id="38" fill="hold">
                            <p:stCondLst>
                              <p:cond delay="3000"/>
                            </p:stCondLst>
                            <p:childTnLst>
                              <p:par>
                                <p:cTn id="39" presetID="53" presetClass="entr" presetSubtype="16" fill="hold" nodeType="afterEffect">
                                  <p:stCondLst>
                                    <p:cond delay="0"/>
                                  </p:stCondLst>
                                  <p:childTnLst>
                                    <p:set>
                                      <p:cBhvr>
                                        <p:cTn id="40" dur="1" fill="hold">
                                          <p:stCondLst>
                                            <p:cond delay="0"/>
                                          </p:stCondLst>
                                        </p:cTn>
                                        <p:tgtEl>
                                          <p:spTgt spid="27"/>
                                        </p:tgtEl>
                                        <p:attrNameLst>
                                          <p:attrName>style.visibility</p:attrName>
                                        </p:attrNameLst>
                                      </p:cBhvr>
                                      <p:to>
                                        <p:strVal val="visible"/>
                                      </p:to>
                                    </p:set>
                                    <p:anim calcmode="lin" valueType="num">
                                      <p:cBhvr>
                                        <p:cTn id="41" dur="500" fill="hold"/>
                                        <p:tgtEl>
                                          <p:spTgt spid="27"/>
                                        </p:tgtEl>
                                        <p:attrNameLst>
                                          <p:attrName>ppt_w</p:attrName>
                                        </p:attrNameLst>
                                      </p:cBhvr>
                                      <p:tavLst>
                                        <p:tav tm="0">
                                          <p:val>
                                            <p:fltVal val="0"/>
                                          </p:val>
                                        </p:tav>
                                        <p:tav tm="100000">
                                          <p:val>
                                            <p:strVal val="#ppt_w"/>
                                          </p:val>
                                        </p:tav>
                                      </p:tavLst>
                                    </p:anim>
                                    <p:anim calcmode="lin" valueType="num">
                                      <p:cBhvr>
                                        <p:cTn id="42" dur="500" fill="hold"/>
                                        <p:tgtEl>
                                          <p:spTgt spid="27"/>
                                        </p:tgtEl>
                                        <p:attrNameLst>
                                          <p:attrName>ppt_h</p:attrName>
                                        </p:attrNameLst>
                                      </p:cBhvr>
                                      <p:tavLst>
                                        <p:tav tm="0">
                                          <p:val>
                                            <p:fltVal val="0"/>
                                          </p:val>
                                        </p:tav>
                                        <p:tav tm="100000">
                                          <p:val>
                                            <p:strVal val="#ppt_h"/>
                                          </p:val>
                                        </p:tav>
                                      </p:tavLst>
                                    </p:anim>
                                    <p:animEffect transition="in" filter="fade">
                                      <p:cBhvr>
                                        <p:cTn id="43" dur="500"/>
                                        <p:tgtEl>
                                          <p:spTgt spid="27"/>
                                        </p:tgtEl>
                                      </p:cBhvr>
                                    </p:animEffect>
                                  </p:childTnLst>
                                </p:cTn>
                              </p:par>
                            </p:childTnLst>
                          </p:cTn>
                        </p:par>
                        <p:par>
                          <p:cTn id="44" fill="hold">
                            <p:stCondLst>
                              <p:cond delay="3500"/>
                            </p:stCondLst>
                            <p:childTnLst>
                              <p:par>
                                <p:cTn id="45" presetID="22" presetClass="entr" presetSubtype="1" fill="hold" grpId="0" nodeType="afterEffect">
                                  <p:stCondLst>
                                    <p:cond delay="0"/>
                                  </p:stCondLst>
                                  <p:childTnLst>
                                    <p:set>
                                      <p:cBhvr>
                                        <p:cTn id="46" dur="1" fill="hold">
                                          <p:stCondLst>
                                            <p:cond delay="0"/>
                                          </p:stCondLst>
                                        </p:cTn>
                                        <p:tgtEl>
                                          <p:spTgt spid="42"/>
                                        </p:tgtEl>
                                        <p:attrNameLst>
                                          <p:attrName>style.visibility</p:attrName>
                                        </p:attrNameLst>
                                      </p:cBhvr>
                                      <p:to>
                                        <p:strVal val="visible"/>
                                      </p:to>
                                    </p:set>
                                    <p:animEffect transition="in" filter="wipe(up)">
                                      <p:cBhvr>
                                        <p:cTn id="47" dur="500"/>
                                        <p:tgtEl>
                                          <p:spTgt spid="42"/>
                                        </p:tgtEl>
                                      </p:cBhvr>
                                    </p:animEffect>
                                  </p:childTnLst>
                                </p:cTn>
                              </p:par>
                            </p:childTnLst>
                          </p:cTn>
                        </p:par>
                        <p:par>
                          <p:cTn id="48" fill="hold">
                            <p:stCondLst>
                              <p:cond delay="4000"/>
                            </p:stCondLst>
                            <p:childTnLst>
                              <p:par>
                                <p:cTn id="49" presetID="53" presetClass="entr" presetSubtype="16" fill="hold" nodeType="afterEffect">
                                  <p:stCondLst>
                                    <p:cond delay="0"/>
                                  </p:stCondLst>
                                  <p:childTnLst>
                                    <p:set>
                                      <p:cBhvr>
                                        <p:cTn id="50" dur="1" fill="hold">
                                          <p:stCondLst>
                                            <p:cond delay="0"/>
                                          </p:stCondLst>
                                        </p:cTn>
                                        <p:tgtEl>
                                          <p:spTgt spid="30"/>
                                        </p:tgtEl>
                                        <p:attrNameLst>
                                          <p:attrName>style.visibility</p:attrName>
                                        </p:attrNameLst>
                                      </p:cBhvr>
                                      <p:to>
                                        <p:strVal val="visible"/>
                                      </p:to>
                                    </p:set>
                                    <p:anim calcmode="lin" valueType="num">
                                      <p:cBhvr>
                                        <p:cTn id="51" dur="500" fill="hold"/>
                                        <p:tgtEl>
                                          <p:spTgt spid="30"/>
                                        </p:tgtEl>
                                        <p:attrNameLst>
                                          <p:attrName>ppt_w</p:attrName>
                                        </p:attrNameLst>
                                      </p:cBhvr>
                                      <p:tavLst>
                                        <p:tav tm="0">
                                          <p:val>
                                            <p:fltVal val="0"/>
                                          </p:val>
                                        </p:tav>
                                        <p:tav tm="100000">
                                          <p:val>
                                            <p:strVal val="#ppt_w"/>
                                          </p:val>
                                        </p:tav>
                                      </p:tavLst>
                                    </p:anim>
                                    <p:anim calcmode="lin" valueType="num">
                                      <p:cBhvr>
                                        <p:cTn id="52" dur="500" fill="hold"/>
                                        <p:tgtEl>
                                          <p:spTgt spid="30"/>
                                        </p:tgtEl>
                                        <p:attrNameLst>
                                          <p:attrName>ppt_h</p:attrName>
                                        </p:attrNameLst>
                                      </p:cBhvr>
                                      <p:tavLst>
                                        <p:tav tm="0">
                                          <p:val>
                                            <p:fltVal val="0"/>
                                          </p:val>
                                        </p:tav>
                                        <p:tav tm="100000">
                                          <p:val>
                                            <p:strVal val="#ppt_h"/>
                                          </p:val>
                                        </p:tav>
                                      </p:tavLst>
                                    </p:anim>
                                    <p:animEffect transition="in" filter="fade">
                                      <p:cBhvr>
                                        <p:cTn id="53" dur="500"/>
                                        <p:tgtEl>
                                          <p:spTgt spid="30"/>
                                        </p:tgtEl>
                                      </p:cBhvr>
                                    </p:animEffect>
                                  </p:childTnLst>
                                </p:cTn>
                              </p:par>
                            </p:childTnLst>
                          </p:cTn>
                        </p:par>
                        <p:par>
                          <p:cTn id="54" fill="hold">
                            <p:stCondLst>
                              <p:cond delay="4500"/>
                            </p:stCondLst>
                            <p:childTnLst>
                              <p:par>
                                <p:cTn id="55" presetID="22" presetClass="entr" presetSubtype="1" fill="hold" grpId="0" nodeType="afterEffect">
                                  <p:stCondLst>
                                    <p:cond delay="0"/>
                                  </p:stCondLst>
                                  <p:childTnLst>
                                    <p:set>
                                      <p:cBhvr>
                                        <p:cTn id="56" dur="1" fill="hold">
                                          <p:stCondLst>
                                            <p:cond delay="0"/>
                                          </p:stCondLst>
                                        </p:cTn>
                                        <p:tgtEl>
                                          <p:spTgt spid="39"/>
                                        </p:tgtEl>
                                        <p:attrNameLst>
                                          <p:attrName>style.visibility</p:attrName>
                                        </p:attrNameLst>
                                      </p:cBhvr>
                                      <p:to>
                                        <p:strVal val="visible"/>
                                      </p:to>
                                    </p:set>
                                    <p:animEffect transition="in" filter="wipe(up)">
                                      <p:cBhvr>
                                        <p:cTn id="57" dur="500"/>
                                        <p:tgtEl>
                                          <p:spTgt spid="39"/>
                                        </p:tgtEl>
                                      </p:cBhvr>
                                    </p:animEffect>
                                  </p:childTnLst>
                                </p:cTn>
                              </p:par>
                            </p:childTnLst>
                          </p:cTn>
                        </p:par>
                        <p:par>
                          <p:cTn id="58" fill="hold">
                            <p:stCondLst>
                              <p:cond delay="5000"/>
                            </p:stCondLst>
                            <p:childTnLst>
                              <p:par>
                                <p:cTn id="59" presetID="53" presetClass="entr" presetSubtype="16" fill="hold" nodeType="afterEffect">
                                  <p:stCondLst>
                                    <p:cond delay="0"/>
                                  </p:stCondLst>
                                  <p:childTnLst>
                                    <p:set>
                                      <p:cBhvr>
                                        <p:cTn id="60" dur="1" fill="hold">
                                          <p:stCondLst>
                                            <p:cond delay="0"/>
                                          </p:stCondLst>
                                        </p:cTn>
                                        <p:tgtEl>
                                          <p:spTgt spid="33"/>
                                        </p:tgtEl>
                                        <p:attrNameLst>
                                          <p:attrName>style.visibility</p:attrName>
                                        </p:attrNameLst>
                                      </p:cBhvr>
                                      <p:to>
                                        <p:strVal val="visible"/>
                                      </p:to>
                                    </p:set>
                                    <p:anim calcmode="lin" valueType="num">
                                      <p:cBhvr>
                                        <p:cTn id="61" dur="500" fill="hold"/>
                                        <p:tgtEl>
                                          <p:spTgt spid="33"/>
                                        </p:tgtEl>
                                        <p:attrNameLst>
                                          <p:attrName>ppt_w</p:attrName>
                                        </p:attrNameLst>
                                      </p:cBhvr>
                                      <p:tavLst>
                                        <p:tav tm="0">
                                          <p:val>
                                            <p:fltVal val="0"/>
                                          </p:val>
                                        </p:tav>
                                        <p:tav tm="100000">
                                          <p:val>
                                            <p:strVal val="#ppt_w"/>
                                          </p:val>
                                        </p:tav>
                                      </p:tavLst>
                                    </p:anim>
                                    <p:anim calcmode="lin" valueType="num">
                                      <p:cBhvr>
                                        <p:cTn id="62" dur="500" fill="hold"/>
                                        <p:tgtEl>
                                          <p:spTgt spid="33"/>
                                        </p:tgtEl>
                                        <p:attrNameLst>
                                          <p:attrName>ppt_h</p:attrName>
                                        </p:attrNameLst>
                                      </p:cBhvr>
                                      <p:tavLst>
                                        <p:tav tm="0">
                                          <p:val>
                                            <p:fltVal val="0"/>
                                          </p:val>
                                        </p:tav>
                                        <p:tav tm="100000">
                                          <p:val>
                                            <p:strVal val="#ppt_h"/>
                                          </p:val>
                                        </p:tav>
                                      </p:tavLst>
                                    </p:anim>
                                    <p:animEffect transition="in" filter="fade">
                                      <p:cBhvr>
                                        <p:cTn id="63" dur="500"/>
                                        <p:tgtEl>
                                          <p:spTgt spid="33"/>
                                        </p:tgtEl>
                                      </p:cBhvr>
                                    </p:animEffect>
                                  </p:childTnLst>
                                </p:cTn>
                              </p:par>
                            </p:childTnLst>
                          </p:cTn>
                        </p:par>
                        <p:par>
                          <p:cTn id="64" fill="hold">
                            <p:stCondLst>
                              <p:cond delay="5500"/>
                            </p:stCondLst>
                            <p:childTnLst>
                              <p:par>
                                <p:cTn id="65" presetID="22" presetClass="entr" presetSubtype="1" fill="hold" grpId="0" nodeType="afterEffect">
                                  <p:stCondLst>
                                    <p:cond delay="0"/>
                                  </p:stCondLst>
                                  <p:childTnLst>
                                    <p:set>
                                      <p:cBhvr>
                                        <p:cTn id="66" dur="1" fill="hold">
                                          <p:stCondLst>
                                            <p:cond delay="0"/>
                                          </p:stCondLst>
                                        </p:cTn>
                                        <p:tgtEl>
                                          <p:spTgt spid="41"/>
                                        </p:tgtEl>
                                        <p:attrNameLst>
                                          <p:attrName>style.visibility</p:attrName>
                                        </p:attrNameLst>
                                      </p:cBhvr>
                                      <p:to>
                                        <p:strVal val="visible"/>
                                      </p:to>
                                    </p:set>
                                    <p:animEffect transition="in" filter="wipe(up)">
                                      <p:cBhvr>
                                        <p:cTn id="67"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p:bldP spid="26" grpId="0"/>
      <p:bldP spid="39" grpId="0"/>
      <p:bldP spid="40" grpId="0"/>
      <p:bldP spid="41" grpId="0"/>
      <p:bldP spid="4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 xmlns:a16="http://schemas.microsoft.com/office/drawing/2014/main" id="{7B50A984-9019-44FA-B6B2-2455046E8A29}"/>
              </a:ext>
            </a:extLst>
          </p:cNvPr>
          <p:cNvSpPr/>
          <p:nvPr/>
        </p:nvSpPr>
        <p:spPr>
          <a:xfrm>
            <a:off x="3949700" y="0"/>
            <a:ext cx="4292600" cy="6858000"/>
          </a:xfrm>
          <a:prstGeom prst="rect">
            <a:avLst/>
          </a:prstGeom>
          <a:solidFill>
            <a:srgbClr val="991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6" name="矩形 5">
            <a:extLst>
              <a:ext uri="{FF2B5EF4-FFF2-40B4-BE49-F238E27FC236}">
                <a16:creationId xmlns="" xmlns:a16="http://schemas.microsoft.com/office/drawing/2014/main" id="{B492FA93-77B5-41D2-8C0A-309368611680}"/>
              </a:ext>
            </a:extLst>
          </p:cNvPr>
          <p:cNvSpPr/>
          <p:nvPr/>
        </p:nvSpPr>
        <p:spPr>
          <a:xfrm>
            <a:off x="259080" y="321532"/>
            <a:ext cx="11656312" cy="6296598"/>
          </a:xfrm>
          <a:prstGeom prst="rect">
            <a:avLst/>
          </a:prstGeom>
          <a:solidFill>
            <a:schemeClr val="bg1"/>
          </a:solidFill>
          <a:ln>
            <a:noFill/>
          </a:ln>
          <a:effectLst>
            <a:outerShdw blurRad="558800" sx="103000" sy="103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grpSp>
        <p:nvGrpSpPr>
          <p:cNvPr id="43" name="组合 42">
            <a:extLst>
              <a:ext uri="{FF2B5EF4-FFF2-40B4-BE49-F238E27FC236}">
                <a16:creationId xmlns="" xmlns:a16="http://schemas.microsoft.com/office/drawing/2014/main" id="{EC0C3818-96F7-4045-9DA1-33A21DEF6496}"/>
              </a:ext>
            </a:extLst>
          </p:cNvPr>
          <p:cNvGrpSpPr/>
          <p:nvPr/>
        </p:nvGrpSpPr>
        <p:grpSpPr>
          <a:xfrm>
            <a:off x="5614988" y="2925435"/>
            <a:ext cx="1890045" cy="473379"/>
            <a:chOff x="5614988" y="2925435"/>
            <a:chExt cx="1890045" cy="473379"/>
          </a:xfrm>
        </p:grpSpPr>
        <p:sp>
          <p:nvSpPr>
            <p:cNvPr id="44" name="TextBox 19">
              <a:extLst>
                <a:ext uri="{FF2B5EF4-FFF2-40B4-BE49-F238E27FC236}">
                  <a16:creationId xmlns="" xmlns:a16="http://schemas.microsoft.com/office/drawing/2014/main" id="{4BE98F80-A6B7-4EE8-8473-700E11F931A2}"/>
                </a:ext>
              </a:extLst>
            </p:cNvPr>
            <p:cNvSpPr txBox="1"/>
            <p:nvPr/>
          </p:nvSpPr>
          <p:spPr>
            <a:xfrm>
              <a:off x="6046354" y="2925435"/>
              <a:ext cx="978153" cy="276999"/>
            </a:xfrm>
            <a:prstGeom prst="rect">
              <a:avLst/>
            </a:prstGeom>
            <a:noFill/>
          </p:spPr>
          <p:txBody>
            <a:bodyPr wrap="none" rtlCol="0">
              <a:spAutoFit/>
            </a:bodyPr>
            <a:lstStyle/>
            <a:p>
              <a:pPr algn="ctr" defTabSz="914217"/>
              <a:r>
                <a:rPr lang="en-US" sz="1200" spc="300" dirty="0">
                  <a:solidFill>
                    <a:srgbClr val="000000"/>
                  </a:solidFill>
                  <a:ea typeface="Montserrat Semi" charset="0"/>
                  <a:cs typeface="Montserrat Semi" charset="0"/>
                </a:rPr>
                <a:t>JOHN DOE</a:t>
              </a:r>
            </a:p>
          </p:txBody>
        </p:sp>
        <p:sp>
          <p:nvSpPr>
            <p:cNvPr id="45" name="TextBox 20">
              <a:extLst>
                <a:ext uri="{FF2B5EF4-FFF2-40B4-BE49-F238E27FC236}">
                  <a16:creationId xmlns="" xmlns:a16="http://schemas.microsoft.com/office/drawing/2014/main" id="{710CE647-7463-4495-AD8A-B5BFD2F78EB5}"/>
                </a:ext>
              </a:extLst>
            </p:cNvPr>
            <p:cNvSpPr txBox="1"/>
            <p:nvPr/>
          </p:nvSpPr>
          <p:spPr>
            <a:xfrm>
              <a:off x="5614988" y="3098732"/>
              <a:ext cx="1890045" cy="300082"/>
            </a:xfrm>
            <a:prstGeom prst="rect">
              <a:avLst/>
            </a:prstGeom>
            <a:noFill/>
          </p:spPr>
          <p:txBody>
            <a:bodyPr wrap="square" rtlCol="0">
              <a:spAutoFit/>
            </a:bodyPr>
            <a:lstStyle/>
            <a:p>
              <a:pPr algn="ctr" defTabSz="914217">
                <a:lnSpc>
                  <a:spcPct val="150000"/>
                </a:lnSpc>
              </a:pPr>
              <a:r>
                <a:rPr lang="en-US" sz="900" spc="150" dirty="0">
                  <a:solidFill>
                    <a:srgbClr val="7F7F7F"/>
                  </a:solidFill>
                  <a:ea typeface="Lato Light" charset="0"/>
                  <a:cs typeface="Lato Light" charset="0"/>
                </a:rPr>
                <a:t>CEO &amp; FOUNDER</a:t>
              </a:r>
            </a:p>
          </p:txBody>
        </p:sp>
      </p:grpSp>
      <p:grpSp>
        <p:nvGrpSpPr>
          <p:cNvPr id="46" name="组合 45">
            <a:extLst>
              <a:ext uri="{FF2B5EF4-FFF2-40B4-BE49-F238E27FC236}">
                <a16:creationId xmlns="" xmlns:a16="http://schemas.microsoft.com/office/drawing/2014/main" id="{E20F292E-2C0C-4E2E-B784-B511F2528DAD}"/>
              </a:ext>
            </a:extLst>
          </p:cNvPr>
          <p:cNvGrpSpPr/>
          <p:nvPr/>
        </p:nvGrpSpPr>
        <p:grpSpPr>
          <a:xfrm>
            <a:off x="7637736" y="2925435"/>
            <a:ext cx="1890045" cy="473379"/>
            <a:chOff x="7637736" y="2925435"/>
            <a:chExt cx="1890045" cy="473379"/>
          </a:xfrm>
        </p:grpSpPr>
        <p:sp>
          <p:nvSpPr>
            <p:cNvPr id="47" name="TextBox 21">
              <a:extLst>
                <a:ext uri="{FF2B5EF4-FFF2-40B4-BE49-F238E27FC236}">
                  <a16:creationId xmlns="" xmlns:a16="http://schemas.microsoft.com/office/drawing/2014/main" id="{7A954392-EC8D-4698-ABB6-C021630A3784}"/>
                </a:ext>
              </a:extLst>
            </p:cNvPr>
            <p:cNvSpPr txBox="1"/>
            <p:nvPr/>
          </p:nvSpPr>
          <p:spPr>
            <a:xfrm>
              <a:off x="8096376" y="2925435"/>
              <a:ext cx="978153" cy="276999"/>
            </a:xfrm>
            <a:prstGeom prst="rect">
              <a:avLst/>
            </a:prstGeom>
            <a:noFill/>
          </p:spPr>
          <p:txBody>
            <a:bodyPr wrap="none" rtlCol="0">
              <a:spAutoFit/>
            </a:bodyPr>
            <a:lstStyle/>
            <a:p>
              <a:pPr algn="ctr" defTabSz="914217"/>
              <a:r>
                <a:rPr lang="en-US" sz="1200" spc="300" dirty="0">
                  <a:solidFill>
                    <a:srgbClr val="000000"/>
                  </a:solidFill>
                  <a:ea typeface="Montserrat Semi" charset="0"/>
                  <a:cs typeface="Montserrat Semi" charset="0"/>
                </a:rPr>
                <a:t>JOHN DOE</a:t>
              </a:r>
            </a:p>
          </p:txBody>
        </p:sp>
        <p:sp>
          <p:nvSpPr>
            <p:cNvPr id="48" name="TextBox 23">
              <a:extLst>
                <a:ext uri="{FF2B5EF4-FFF2-40B4-BE49-F238E27FC236}">
                  <a16:creationId xmlns="" xmlns:a16="http://schemas.microsoft.com/office/drawing/2014/main" id="{0D082B4B-F2B1-4205-A358-704D4412D761}"/>
                </a:ext>
              </a:extLst>
            </p:cNvPr>
            <p:cNvSpPr txBox="1"/>
            <p:nvPr/>
          </p:nvSpPr>
          <p:spPr>
            <a:xfrm>
              <a:off x="7637736" y="3098732"/>
              <a:ext cx="1890045" cy="300082"/>
            </a:xfrm>
            <a:prstGeom prst="rect">
              <a:avLst/>
            </a:prstGeom>
            <a:noFill/>
          </p:spPr>
          <p:txBody>
            <a:bodyPr wrap="square" rtlCol="0">
              <a:spAutoFit/>
            </a:bodyPr>
            <a:lstStyle/>
            <a:p>
              <a:pPr algn="ctr" defTabSz="914217">
                <a:lnSpc>
                  <a:spcPct val="150000"/>
                </a:lnSpc>
              </a:pPr>
              <a:r>
                <a:rPr lang="en-US" sz="900" spc="150" dirty="0">
                  <a:solidFill>
                    <a:srgbClr val="7F7F7F"/>
                  </a:solidFill>
                  <a:ea typeface="Lato Light" charset="0"/>
                  <a:cs typeface="Lato Light" charset="0"/>
                </a:rPr>
                <a:t>CEO &amp; FOUNDER</a:t>
              </a:r>
            </a:p>
          </p:txBody>
        </p:sp>
      </p:grpSp>
      <p:grpSp>
        <p:nvGrpSpPr>
          <p:cNvPr id="49" name="组合 48">
            <a:extLst>
              <a:ext uri="{FF2B5EF4-FFF2-40B4-BE49-F238E27FC236}">
                <a16:creationId xmlns="" xmlns:a16="http://schemas.microsoft.com/office/drawing/2014/main" id="{CF6B7B28-4D96-48DF-B984-879DCAC547DC}"/>
              </a:ext>
            </a:extLst>
          </p:cNvPr>
          <p:cNvGrpSpPr/>
          <p:nvPr/>
        </p:nvGrpSpPr>
        <p:grpSpPr>
          <a:xfrm>
            <a:off x="9651393" y="2925435"/>
            <a:ext cx="1890045" cy="473379"/>
            <a:chOff x="9651393" y="2925435"/>
            <a:chExt cx="1890045" cy="473379"/>
          </a:xfrm>
        </p:grpSpPr>
        <p:sp>
          <p:nvSpPr>
            <p:cNvPr id="50" name="TextBox 27">
              <a:extLst>
                <a:ext uri="{FF2B5EF4-FFF2-40B4-BE49-F238E27FC236}">
                  <a16:creationId xmlns="" xmlns:a16="http://schemas.microsoft.com/office/drawing/2014/main" id="{4C33462F-4027-401F-AD78-EDDD80A37DC3}"/>
                </a:ext>
              </a:extLst>
            </p:cNvPr>
            <p:cNvSpPr txBox="1"/>
            <p:nvPr/>
          </p:nvSpPr>
          <p:spPr>
            <a:xfrm>
              <a:off x="10110033" y="2925435"/>
              <a:ext cx="978153" cy="276999"/>
            </a:xfrm>
            <a:prstGeom prst="rect">
              <a:avLst/>
            </a:prstGeom>
            <a:noFill/>
          </p:spPr>
          <p:txBody>
            <a:bodyPr wrap="none" rtlCol="0">
              <a:spAutoFit/>
            </a:bodyPr>
            <a:lstStyle/>
            <a:p>
              <a:pPr algn="ctr" defTabSz="914217"/>
              <a:r>
                <a:rPr lang="en-US" sz="1200" spc="300" dirty="0">
                  <a:solidFill>
                    <a:srgbClr val="000000"/>
                  </a:solidFill>
                  <a:ea typeface="Montserrat Semi" charset="0"/>
                  <a:cs typeface="Montserrat Semi" charset="0"/>
                </a:rPr>
                <a:t>JOHN DOE</a:t>
              </a:r>
            </a:p>
          </p:txBody>
        </p:sp>
        <p:sp>
          <p:nvSpPr>
            <p:cNvPr id="51" name="TextBox 35">
              <a:extLst>
                <a:ext uri="{FF2B5EF4-FFF2-40B4-BE49-F238E27FC236}">
                  <a16:creationId xmlns="" xmlns:a16="http://schemas.microsoft.com/office/drawing/2014/main" id="{44873130-7C4E-47F9-AD3D-2185183A0B98}"/>
                </a:ext>
              </a:extLst>
            </p:cNvPr>
            <p:cNvSpPr txBox="1"/>
            <p:nvPr/>
          </p:nvSpPr>
          <p:spPr>
            <a:xfrm>
              <a:off x="9651393" y="3098732"/>
              <a:ext cx="1890045" cy="300082"/>
            </a:xfrm>
            <a:prstGeom prst="rect">
              <a:avLst/>
            </a:prstGeom>
            <a:noFill/>
          </p:spPr>
          <p:txBody>
            <a:bodyPr wrap="square" rtlCol="0">
              <a:spAutoFit/>
            </a:bodyPr>
            <a:lstStyle/>
            <a:p>
              <a:pPr algn="ctr" defTabSz="914217">
                <a:lnSpc>
                  <a:spcPct val="150000"/>
                </a:lnSpc>
              </a:pPr>
              <a:r>
                <a:rPr lang="en-US" sz="900" spc="150" dirty="0">
                  <a:solidFill>
                    <a:srgbClr val="7F7F7F"/>
                  </a:solidFill>
                  <a:ea typeface="Lato Light" charset="0"/>
                  <a:cs typeface="Lato Light" charset="0"/>
                </a:rPr>
                <a:t>CEO &amp; FOUNDER</a:t>
              </a:r>
            </a:p>
          </p:txBody>
        </p:sp>
      </p:grpSp>
      <p:grpSp>
        <p:nvGrpSpPr>
          <p:cNvPr id="52" name="组合 51">
            <a:extLst>
              <a:ext uri="{FF2B5EF4-FFF2-40B4-BE49-F238E27FC236}">
                <a16:creationId xmlns="" xmlns:a16="http://schemas.microsoft.com/office/drawing/2014/main" id="{A8AA3730-B078-4807-98F0-297D0780E2C1}"/>
              </a:ext>
            </a:extLst>
          </p:cNvPr>
          <p:cNvGrpSpPr/>
          <p:nvPr/>
        </p:nvGrpSpPr>
        <p:grpSpPr>
          <a:xfrm>
            <a:off x="5614988" y="5873256"/>
            <a:ext cx="1890045" cy="473379"/>
            <a:chOff x="5614988" y="5873256"/>
            <a:chExt cx="1890045" cy="473379"/>
          </a:xfrm>
        </p:grpSpPr>
        <p:sp>
          <p:nvSpPr>
            <p:cNvPr id="53" name="TextBox 36">
              <a:extLst>
                <a:ext uri="{FF2B5EF4-FFF2-40B4-BE49-F238E27FC236}">
                  <a16:creationId xmlns="" xmlns:a16="http://schemas.microsoft.com/office/drawing/2014/main" id="{6C5963C7-8DD2-41E4-948F-64C1E6FE860D}"/>
                </a:ext>
              </a:extLst>
            </p:cNvPr>
            <p:cNvSpPr txBox="1"/>
            <p:nvPr/>
          </p:nvSpPr>
          <p:spPr>
            <a:xfrm>
              <a:off x="6046354" y="5873256"/>
              <a:ext cx="978153" cy="276999"/>
            </a:xfrm>
            <a:prstGeom prst="rect">
              <a:avLst/>
            </a:prstGeom>
            <a:noFill/>
          </p:spPr>
          <p:txBody>
            <a:bodyPr wrap="none" rtlCol="0">
              <a:spAutoFit/>
            </a:bodyPr>
            <a:lstStyle/>
            <a:p>
              <a:pPr algn="ctr" defTabSz="914217"/>
              <a:r>
                <a:rPr lang="en-US" sz="1200" spc="300" dirty="0">
                  <a:solidFill>
                    <a:srgbClr val="000000"/>
                  </a:solidFill>
                  <a:ea typeface="Montserrat Semi" charset="0"/>
                  <a:cs typeface="Montserrat Semi" charset="0"/>
                </a:rPr>
                <a:t>JOHN DOE</a:t>
              </a:r>
            </a:p>
          </p:txBody>
        </p:sp>
        <p:sp>
          <p:nvSpPr>
            <p:cNvPr id="54" name="TextBox 37">
              <a:extLst>
                <a:ext uri="{FF2B5EF4-FFF2-40B4-BE49-F238E27FC236}">
                  <a16:creationId xmlns="" xmlns:a16="http://schemas.microsoft.com/office/drawing/2014/main" id="{E1920089-1755-4297-AC6F-4C68C10522F1}"/>
                </a:ext>
              </a:extLst>
            </p:cNvPr>
            <p:cNvSpPr txBox="1"/>
            <p:nvPr/>
          </p:nvSpPr>
          <p:spPr>
            <a:xfrm>
              <a:off x="5614988" y="6046553"/>
              <a:ext cx="1890045" cy="300082"/>
            </a:xfrm>
            <a:prstGeom prst="rect">
              <a:avLst/>
            </a:prstGeom>
            <a:noFill/>
          </p:spPr>
          <p:txBody>
            <a:bodyPr wrap="square" rtlCol="0">
              <a:spAutoFit/>
            </a:bodyPr>
            <a:lstStyle/>
            <a:p>
              <a:pPr algn="ctr" defTabSz="914217">
                <a:lnSpc>
                  <a:spcPct val="150000"/>
                </a:lnSpc>
              </a:pPr>
              <a:r>
                <a:rPr lang="en-US" sz="900" spc="150" dirty="0">
                  <a:solidFill>
                    <a:srgbClr val="7F7F7F"/>
                  </a:solidFill>
                  <a:ea typeface="Lato Light" charset="0"/>
                  <a:cs typeface="Lato Light" charset="0"/>
                </a:rPr>
                <a:t>CEO &amp; FOUNDER</a:t>
              </a:r>
            </a:p>
          </p:txBody>
        </p:sp>
      </p:grpSp>
      <p:grpSp>
        <p:nvGrpSpPr>
          <p:cNvPr id="55" name="组合 54">
            <a:extLst>
              <a:ext uri="{FF2B5EF4-FFF2-40B4-BE49-F238E27FC236}">
                <a16:creationId xmlns="" xmlns:a16="http://schemas.microsoft.com/office/drawing/2014/main" id="{FDFDCE69-B8FB-42FE-B8CF-E2C29580BAA9}"/>
              </a:ext>
            </a:extLst>
          </p:cNvPr>
          <p:cNvGrpSpPr/>
          <p:nvPr/>
        </p:nvGrpSpPr>
        <p:grpSpPr>
          <a:xfrm>
            <a:off x="7637736" y="5873256"/>
            <a:ext cx="1890045" cy="473379"/>
            <a:chOff x="7637736" y="5873256"/>
            <a:chExt cx="1890045" cy="473379"/>
          </a:xfrm>
        </p:grpSpPr>
        <p:sp>
          <p:nvSpPr>
            <p:cNvPr id="56" name="TextBox 38">
              <a:extLst>
                <a:ext uri="{FF2B5EF4-FFF2-40B4-BE49-F238E27FC236}">
                  <a16:creationId xmlns="" xmlns:a16="http://schemas.microsoft.com/office/drawing/2014/main" id="{2BD4A25C-BFEE-4077-A63B-C06CC258240E}"/>
                </a:ext>
              </a:extLst>
            </p:cNvPr>
            <p:cNvSpPr txBox="1"/>
            <p:nvPr/>
          </p:nvSpPr>
          <p:spPr>
            <a:xfrm>
              <a:off x="8096376" y="5873256"/>
              <a:ext cx="978153" cy="276999"/>
            </a:xfrm>
            <a:prstGeom prst="rect">
              <a:avLst/>
            </a:prstGeom>
            <a:noFill/>
          </p:spPr>
          <p:txBody>
            <a:bodyPr wrap="none" rtlCol="0">
              <a:spAutoFit/>
            </a:bodyPr>
            <a:lstStyle/>
            <a:p>
              <a:pPr algn="ctr" defTabSz="914217"/>
              <a:r>
                <a:rPr lang="en-US" sz="1200" spc="300" dirty="0">
                  <a:solidFill>
                    <a:srgbClr val="000000"/>
                  </a:solidFill>
                  <a:ea typeface="Montserrat Semi" charset="0"/>
                  <a:cs typeface="Montserrat Semi" charset="0"/>
                </a:rPr>
                <a:t>JOHN DOE</a:t>
              </a:r>
            </a:p>
          </p:txBody>
        </p:sp>
        <p:sp>
          <p:nvSpPr>
            <p:cNvPr id="57" name="TextBox 39">
              <a:extLst>
                <a:ext uri="{FF2B5EF4-FFF2-40B4-BE49-F238E27FC236}">
                  <a16:creationId xmlns="" xmlns:a16="http://schemas.microsoft.com/office/drawing/2014/main" id="{0FCBCC4A-342B-4C4C-B406-8726F948FCE4}"/>
                </a:ext>
              </a:extLst>
            </p:cNvPr>
            <p:cNvSpPr txBox="1"/>
            <p:nvPr/>
          </p:nvSpPr>
          <p:spPr>
            <a:xfrm>
              <a:off x="7637736" y="6046553"/>
              <a:ext cx="1890045" cy="300082"/>
            </a:xfrm>
            <a:prstGeom prst="rect">
              <a:avLst/>
            </a:prstGeom>
            <a:noFill/>
          </p:spPr>
          <p:txBody>
            <a:bodyPr wrap="square" rtlCol="0">
              <a:spAutoFit/>
            </a:bodyPr>
            <a:lstStyle/>
            <a:p>
              <a:pPr algn="ctr" defTabSz="914217">
                <a:lnSpc>
                  <a:spcPct val="150000"/>
                </a:lnSpc>
              </a:pPr>
              <a:r>
                <a:rPr lang="en-US" sz="900" spc="150" dirty="0">
                  <a:solidFill>
                    <a:srgbClr val="7F7F7F"/>
                  </a:solidFill>
                  <a:ea typeface="Lato Light" charset="0"/>
                  <a:cs typeface="Lato Light" charset="0"/>
                </a:rPr>
                <a:t>CEO &amp; FOUNDER</a:t>
              </a:r>
            </a:p>
          </p:txBody>
        </p:sp>
      </p:grpSp>
      <p:grpSp>
        <p:nvGrpSpPr>
          <p:cNvPr id="58" name="组合 57">
            <a:extLst>
              <a:ext uri="{FF2B5EF4-FFF2-40B4-BE49-F238E27FC236}">
                <a16:creationId xmlns="" xmlns:a16="http://schemas.microsoft.com/office/drawing/2014/main" id="{91678FE9-9D4D-4EED-ABDF-B6B0BA5B02CC}"/>
              </a:ext>
            </a:extLst>
          </p:cNvPr>
          <p:cNvGrpSpPr/>
          <p:nvPr/>
        </p:nvGrpSpPr>
        <p:grpSpPr>
          <a:xfrm>
            <a:off x="9651393" y="5873256"/>
            <a:ext cx="1890045" cy="473379"/>
            <a:chOff x="9651393" y="5873256"/>
            <a:chExt cx="1890045" cy="473379"/>
          </a:xfrm>
        </p:grpSpPr>
        <p:sp>
          <p:nvSpPr>
            <p:cNvPr id="59" name="TextBox 40">
              <a:extLst>
                <a:ext uri="{FF2B5EF4-FFF2-40B4-BE49-F238E27FC236}">
                  <a16:creationId xmlns="" xmlns:a16="http://schemas.microsoft.com/office/drawing/2014/main" id="{113D5B71-5BE5-46FC-BA11-5631EF86B81A}"/>
                </a:ext>
              </a:extLst>
            </p:cNvPr>
            <p:cNvSpPr txBox="1"/>
            <p:nvPr/>
          </p:nvSpPr>
          <p:spPr>
            <a:xfrm>
              <a:off x="10110033" y="5873256"/>
              <a:ext cx="978153" cy="276999"/>
            </a:xfrm>
            <a:prstGeom prst="rect">
              <a:avLst/>
            </a:prstGeom>
            <a:noFill/>
          </p:spPr>
          <p:txBody>
            <a:bodyPr wrap="none" rtlCol="0">
              <a:spAutoFit/>
            </a:bodyPr>
            <a:lstStyle/>
            <a:p>
              <a:pPr algn="ctr" defTabSz="914217"/>
              <a:r>
                <a:rPr lang="en-US" sz="1200" spc="300" dirty="0">
                  <a:solidFill>
                    <a:srgbClr val="000000"/>
                  </a:solidFill>
                  <a:ea typeface="Montserrat Semi" charset="0"/>
                  <a:cs typeface="Montserrat Semi" charset="0"/>
                </a:rPr>
                <a:t>JOHN DOE</a:t>
              </a:r>
            </a:p>
          </p:txBody>
        </p:sp>
        <p:sp>
          <p:nvSpPr>
            <p:cNvPr id="60" name="TextBox 41">
              <a:extLst>
                <a:ext uri="{FF2B5EF4-FFF2-40B4-BE49-F238E27FC236}">
                  <a16:creationId xmlns="" xmlns:a16="http://schemas.microsoft.com/office/drawing/2014/main" id="{172B2BB7-20C5-48E6-9B81-92C7885CD47E}"/>
                </a:ext>
              </a:extLst>
            </p:cNvPr>
            <p:cNvSpPr txBox="1"/>
            <p:nvPr/>
          </p:nvSpPr>
          <p:spPr>
            <a:xfrm>
              <a:off x="9651393" y="6046553"/>
              <a:ext cx="1890045" cy="300082"/>
            </a:xfrm>
            <a:prstGeom prst="rect">
              <a:avLst/>
            </a:prstGeom>
            <a:noFill/>
          </p:spPr>
          <p:txBody>
            <a:bodyPr wrap="square" rtlCol="0">
              <a:spAutoFit/>
            </a:bodyPr>
            <a:lstStyle/>
            <a:p>
              <a:pPr algn="ctr" defTabSz="914217">
                <a:lnSpc>
                  <a:spcPct val="150000"/>
                </a:lnSpc>
              </a:pPr>
              <a:r>
                <a:rPr lang="en-US" sz="900" spc="150" dirty="0">
                  <a:solidFill>
                    <a:srgbClr val="7F7F7F"/>
                  </a:solidFill>
                  <a:ea typeface="Lato Light" charset="0"/>
                  <a:cs typeface="Lato Light" charset="0"/>
                </a:rPr>
                <a:t>CEO &amp; FOUNDER</a:t>
              </a:r>
            </a:p>
          </p:txBody>
        </p:sp>
      </p:grpSp>
      <p:grpSp>
        <p:nvGrpSpPr>
          <p:cNvPr id="61" name="Group 42">
            <a:extLst>
              <a:ext uri="{FF2B5EF4-FFF2-40B4-BE49-F238E27FC236}">
                <a16:creationId xmlns="" xmlns:a16="http://schemas.microsoft.com/office/drawing/2014/main" id="{EEB4ACF0-3DFF-47BA-8B5D-9B3AAD67DF11}"/>
              </a:ext>
            </a:extLst>
          </p:cNvPr>
          <p:cNvGrpSpPr/>
          <p:nvPr/>
        </p:nvGrpSpPr>
        <p:grpSpPr>
          <a:xfrm>
            <a:off x="778899" y="1690079"/>
            <a:ext cx="5038135" cy="3523158"/>
            <a:chOff x="1934757" y="2721611"/>
            <a:chExt cx="10076270" cy="7046316"/>
          </a:xfrm>
        </p:grpSpPr>
        <p:sp>
          <p:nvSpPr>
            <p:cNvPr id="62" name="TextBox 43">
              <a:extLst>
                <a:ext uri="{FF2B5EF4-FFF2-40B4-BE49-F238E27FC236}">
                  <a16:creationId xmlns="" xmlns:a16="http://schemas.microsoft.com/office/drawing/2014/main" id="{1CF57D19-35D7-4A9D-AAF0-6AFE18F5066A}"/>
                </a:ext>
              </a:extLst>
            </p:cNvPr>
            <p:cNvSpPr txBox="1"/>
            <p:nvPr/>
          </p:nvSpPr>
          <p:spPr>
            <a:xfrm>
              <a:off x="1934757" y="2721611"/>
              <a:ext cx="10076270" cy="1292662"/>
            </a:xfrm>
            <a:prstGeom prst="rect">
              <a:avLst/>
            </a:prstGeom>
            <a:noFill/>
          </p:spPr>
          <p:txBody>
            <a:bodyPr wrap="square" rtlCol="0">
              <a:spAutoFit/>
            </a:bodyPr>
            <a:lstStyle/>
            <a:p>
              <a:pPr marL="0" marR="0" lvl="0" indent="0" defTabSz="914217" eaLnBrk="1" fontAlgn="auto" latinLnBrk="0" hangingPunct="1">
                <a:lnSpc>
                  <a:spcPct val="100000"/>
                </a:lnSpc>
                <a:spcBef>
                  <a:spcPts val="0"/>
                </a:spcBef>
                <a:spcAft>
                  <a:spcPts val="0"/>
                </a:spcAft>
                <a:buClrTx/>
                <a:buSzTx/>
                <a:buFontTx/>
                <a:buNone/>
                <a:tabLst/>
                <a:defRPr/>
              </a:pPr>
              <a:r>
                <a:rPr kumimoji="0" lang="zh-CN" altLang="en-US" sz="3600" b="1" i="0" u="none" strike="noStrike" kern="0" cap="none" spc="300" normalizeH="0" baseline="0" noProof="0" dirty="0">
                  <a:ln>
                    <a:noFill/>
                  </a:ln>
                  <a:solidFill>
                    <a:srgbClr val="99191E"/>
                  </a:solidFill>
                  <a:effectLst/>
                  <a:uLnTx/>
                  <a:uFillTx/>
                  <a:ea typeface="Montserrat" charset="0"/>
                  <a:cs typeface="Montserrat" charset="0"/>
                </a:rPr>
                <a:t>活动策划团队</a:t>
              </a:r>
              <a:endParaRPr kumimoji="0" lang="en-US" sz="3600" b="1" i="0" u="none" strike="noStrike" kern="0" cap="none" spc="300" normalizeH="0" baseline="0" noProof="0" dirty="0">
                <a:ln>
                  <a:noFill/>
                </a:ln>
                <a:solidFill>
                  <a:srgbClr val="99191E"/>
                </a:solidFill>
                <a:effectLst/>
                <a:uLnTx/>
                <a:uFillTx/>
                <a:ea typeface="Montserrat" charset="0"/>
                <a:cs typeface="Montserrat" charset="0"/>
              </a:endParaRPr>
            </a:p>
          </p:txBody>
        </p:sp>
        <p:sp>
          <p:nvSpPr>
            <p:cNvPr id="63" name="TextBox 44">
              <a:extLst>
                <a:ext uri="{FF2B5EF4-FFF2-40B4-BE49-F238E27FC236}">
                  <a16:creationId xmlns="" xmlns:a16="http://schemas.microsoft.com/office/drawing/2014/main" id="{15BCA39C-A293-49B2-9B4F-6A4DF0283792}"/>
                </a:ext>
              </a:extLst>
            </p:cNvPr>
            <p:cNvSpPr txBox="1"/>
            <p:nvPr/>
          </p:nvSpPr>
          <p:spPr>
            <a:xfrm>
              <a:off x="2074457" y="4772469"/>
              <a:ext cx="4591642" cy="1015662"/>
            </a:xfrm>
            <a:prstGeom prst="rect">
              <a:avLst/>
            </a:prstGeom>
            <a:noFill/>
          </p:spPr>
          <p:txBody>
            <a:bodyPr wrap="none" rtlCol="0">
              <a:spAutoFit/>
            </a:bodyPr>
            <a:lstStyle/>
            <a:p>
              <a:pPr marL="0" marR="0" lvl="0" indent="0" defTabSz="914217" eaLnBrk="1" fontAlgn="auto" latinLnBrk="0" hangingPunct="1">
                <a:lnSpc>
                  <a:spcPct val="150000"/>
                </a:lnSpc>
                <a:spcBef>
                  <a:spcPts val="0"/>
                </a:spcBef>
                <a:spcAft>
                  <a:spcPts val="0"/>
                </a:spcAft>
                <a:buClrTx/>
                <a:buSzTx/>
                <a:buFontTx/>
                <a:buNone/>
                <a:tabLst/>
                <a:defRPr/>
              </a:pPr>
              <a:r>
                <a:rPr kumimoji="0" lang="en-US" sz="900" b="0" i="0" u="none" strike="noStrike" kern="0" cap="none" spc="150" normalizeH="0" baseline="0" noProof="0" dirty="0">
                  <a:ln>
                    <a:noFill/>
                  </a:ln>
                  <a:solidFill>
                    <a:srgbClr val="7F7F7F"/>
                  </a:solidFill>
                  <a:effectLst/>
                  <a:uLnTx/>
                  <a:uFillTx/>
                  <a:ea typeface="Montserrat" charset="0"/>
                  <a:cs typeface="Montserrat" charset="0"/>
                </a:rPr>
                <a:t>NOW YOU CAN WRITE SOMETHING REALLY</a:t>
              </a:r>
            </a:p>
            <a:p>
              <a:pPr marL="0" marR="0" lvl="0" indent="0" defTabSz="914217" eaLnBrk="1" fontAlgn="auto" latinLnBrk="0" hangingPunct="1">
                <a:lnSpc>
                  <a:spcPct val="150000"/>
                </a:lnSpc>
                <a:spcBef>
                  <a:spcPts val="0"/>
                </a:spcBef>
                <a:spcAft>
                  <a:spcPts val="0"/>
                </a:spcAft>
                <a:buClrTx/>
                <a:buSzTx/>
                <a:buFontTx/>
                <a:buNone/>
                <a:tabLst/>
                <a:defRPr/>
              </a:pPr>
              <a:r>
                <a:rPr kumimoji="0" lang="en-US" sz="900" b="0" i="0" u="none" strike="noStrike" kern="0" cap="none" spc="150" normalizeH="0" baseline="0" noProof="0" dirty="0">
                  <a:ln>
                    <a:noFill/>
                  </a:ln>
                  <a:solidFill>
                    <a:srgbClr val="7F7F7F"/>
                  </a:solidFill>
                  <a:effectLst/>
                  <a:uLnTx/>
                  <a:uFillTx/>
                  <a:ea typeface="Montserrat" charset="0"/>
                  <a:cs typeface="Montserrat" charset="0"/>
                </a:rPr>
                <a:t>AWESOME IN THIS AREA</a:t>
              </a:r>
            </a:p>
          </p:txBody>
        </p:sp>
        <p:cxnSp>
          <p:nvCxnSpPr>
            <p:cNvPr id="64" name="Straight Connector 45">
              <a:extLst>
                <a:ext uri="{FF2B5EF4-FFF2-40B4-BE49-F238E27FC236}">
                  <a16:creationId xmlns="" xmlns:a16="http://schemas.microsoft.com/office/drawing/2014/main" id="{AB5BBDD2-C2A5-4A1B-AB41-8974E0DB0B74}"/>
                </a:ext>
              </a:extLst>
            </p:cNvPr>
            <p:cNvCxnSpPr/>
            <p:nvPr/>
          </p:nvCxnSpPr>
          <p:spPr>
            <a:xfrm>
              <a:off x="2144587" y="4434692"/>
              <a:ext cx="4967413" cy="0"/>
            </a:xfrm>
            <a:prstGeom prst="line">
              <a:avLst/>
            </a:prstGeom>
            <a:noFill/>
            <a:ln w="6350" cap="flat" cmpd="sng" algn="ctr">
              <a:solidFill>
                <a:srgbClr val="000000"/>
              </a:solidFill>
              <a:prstDash val="solid"/>
              <a:miter lim="800000"/>
            </a:ln>
            <a:effectLst/>
          </p:spPr>
        </p:cxnSp>
        <p:sp>
          <p:nvSpPr>
            <p:cNvPr id="65" name="TextBox 46">
              <a:extLst>
                <a:ext uri="{FF2B5EF4-FFF2-40B4-BE49-F238E27FC236}">
                  <a16:creationId xmlns="" xmlns:a16="http://schemas.microsoft.com/office/drawing/2014/main" id="{E4CE6DA9-C6A9-4FCE-B4B3-E44E6D049965}"/>
                </a:ext>
              </a:extLst>
            </p:cNvPr>
            <p:cNvSpPr txBox="1"/>
            <p:nvPr/>
          </p:nvSpPr>
          <p:spPr>
            <a:xfrm>
              <a:off x="2041669" y="6254077"/>
              <a:ext cx="8924600" cy="1846660"/>
            </a:xfrm>
            <a:prstGeom prst="rect">
              <a:avLst/>
            </a:prstGeom>
            <a:noFill/>
          </p:spPr>
          <p:txBody>
            <a:bodyPr wrap="square" rtlCol="0">
              <a:spAutoFit/>
            </a:bodyPr>
            <a:lstStyle/>
            <a:p>
              <a:pPr marL="0" marR="0" lvl="0" indent="0" defTabSz="914217" eaLnBrk="1" fontAlgn="auto" latinLnBrk="0" hangingPunct="1">
                <a:lnSpc>
                  <a:spcPct val="15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7F7F7F"/>
                  </a:solidFill>
                  <a:effectLst/>
                  <a:uLnTx/>
                  <a:uFillTx/>
                  <a:ea typeface="Lato Light" charset="0"/>
                  <a:cs typeface="Lato Light" charset="0"/>
                </a:rPr>
                <a:t>Entrepreneurial activities differ substantially depending on the type of organization and creativity. Entrepreneurial activities differ substantially depending on the type of organization and creativity. Entrepreneurial activities differ</a:t>
              </a:r>
            </a:p>
          </p:txBody>
        </p:sp>
        <p:grpSp>
          <p:nvGrpSpPr>
            <p:cNvPr id="66" name="Group 47">
              <a:extLst>
                <a:ext uri="{FF2B5EF4-FFF2-40B4-BE49-F238E27FC236}">
                  <a16:creationId xmlns="" xmlns:a16="http://schemas.microsoft.com/office/drawing/2014/main" id="{B1864E17-57DE-4121-AB42-83B8FF6BD2EF}"/>
                </a:ext>
              </a:extLst>
            </p:cNvPr>
            <p:cNvGrpSpPr/>
            <p:nvPr/>
          </p:nvGrpSpPr>
          <p:grpSpPr>
            <a:xfrm>
              <a:off x="2144587" y="9167487"/>
              <a:ext cx="3060659" cy="600440"/>
              <a:chOff x="5537205" y="11235207"/>
              <a:chExt cx="3060659" cy="600440"/>
            </a:xfrm>
          </p:grpSpPr>
          <p:sp>
            <p:nvSpPr>
              <p:cNvPr id="67" name="Rectangle 48">
                <a:extLst>
                  <a:ext uri="{FF2B5EF4-FFF2-40B4-BE49-F238E27FC236}">
                    <a16:creationId xmlns="" xmlns:a16="http://schemas.microsoft.com/office/drawing/2014/main" id="{5B6DDD61-6FCA-4C4E-9B7C-F3F685EC5F19}"/>
                  </a:ext>
                </a:extLst>
              </p:cNvPr>
              <p:cNvSpPr/>
              <p:nvPr/>
            </p:nvSpPr>
            <p:spPr>
              <a:xfrm>
                <a:off x="5537205" y="11235207"/>
                <a:ext cx="3060659" cy="600440"/>
              </a:xfrm>
              <a:prstGeom prst="rect">
                <a:avLst/>
              </a:prstGeom>
              <a:solidFill>
                <a:srgbClr val="99191E"/>
              </a:solidFill>
              <a:ln w="28575" cap="flat" cmpd="sng" algn="ctr">
                <a:solidFill>
                  <a:srgbClr val="FFFFFF">
                    <a:lumMod val="75000"/>
                  </a:srgbClr>
                </a:solidFill>
                <a:prstDash val="solid"/>
                <a:miter lim="800000"/>
              </a:ln>
              <a:effectLst/>
            </p:spPr>
            <p:txBody>
              <a:bodyPr rtlCol="0" anchor="ct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Lato Light"/>
                  <a:ea typeface="Lato Light" charset="0"/>
                  <a:cs typeface="Lato Light" charset="0"/>
                </a:endParaRPr>
              </a:p>
            </p:txBody>
          </p:sp>
          <p:sp>
            <p:nvSpPr>
              <p:cNvPr id="68" name="TextBox 49">
                <a:extLst>
                  <a:ext uri="{FF2B5EF4-FFF2-40B4-BE49-F238E27FC236}">
                    <a16:creationId xmlns="" xmlns:a16="http://schemas.microsoft.com/office/drawing/2014/main" id="{6849E595-AC76-43A1-9F95-5B3FF0B83C61}"/>
                  </a:ext>
                </a:extLst>
              </p:cNvPr>
              <p:cNvSpPr txBox="1"/>
              <p:nvPr/>
            </p:nvSpPr>
            <p:spPr>
              <a:xfrm>
                <a:off x="5669747" y="11304595"/>
                <a:ext cx="2795575" cy="461664"/>
              </a:xfrm>
              <a:prstGeom prst="rect">
                <a:avLst/>
              </a:prstGeom>
              <a:noFill/>
            </p:spPr>
            <p:txBody>
              <a:bodyPr wrap="square" rtlCol="0">
                <a:spAutoFit/>
              </a:bodyPr>
              <a:lstStyle/>
              <a:p>
                <a:pPr marL="0" marR="0" lvl="0" indent="0" algn="ctr" defTabSz="914217" eaLnBrk="1" fontAlgn="auto" latinLnBrk="0" hangingPunct="1">
                  <a:lnSpc>
                    <a:spcPct val="100000"/>
                  </a:lnSpc>
                  <a:spcBef>
                    <a:spcPts val="0"/>
                  </a:spcBef>
                  <a:spcAft>
                    <a:spcPts val="0"/>
                  </a:spcAft>
                  <a:buClrTx/>
                  <a:buSzTx/>
                  <a:buFontTx/>
                  <a:buNone/>
                  <a:tabLst/>
                  <a:defRPr/>
                </a:pPr>
                <a:r>
                  <a:rPr kumimoji="0" lang="en-US" sz="900" b="1" i="0" u="none" strike="noStrike" kern="0" cap="none" spc="150" normalizeH="0" baseline="0" noProof="0" dirty="0">
                    <a:ln>
                      <a:noFill/>
                    </a:ln>
                    <a:solidFill>
                      <a:srgbClr val="FFFFFF"/>
                    </a:solidFill>
                    <a:effectLst/>
                    <a:uLnTx/>
                    <a:uFillTx/>
                    <a:ea typeface="Montserrat" charset="0"/>
                    <a:cs typeface="Montserrat" charset="0"/>
                  </a:rPr>
                  <a:t>LEARN MORE</a:t>
                </a:r>
              </a:p>
            </p:txBody>
          </p:sp>
        </p:grpSp>
      </p:grpSp>
      <p:pic>
        <p:nvPicPr>
          <p:cNvPr id="69" name="图片占位符 25">
            <a:extLst>
              <a:ext uri="{FF2B5EF4-FFF2-40B4-BE49-F238E27FC236}">
                <a16:creationId xmlns="" xmlns:a16="http://schemas.microsoft.com/office/drawing/2014/main" id="{B17FFC86-2B72-4E72-A9AB-56456E469078}"/>
              </a:ext>
            </a:extLst>
          </p:cNvPr>
          <p:cNvPicPr>
            <a:picLocks noChangeAspect="1"/>
          </p:cNvPicPr>
          <p:nvPr/>
        </p:nvPicPr>
        <p:blipFill>
          <a:blip r:embed="rId3" cstate="email">
            <a:extLst>
              <a:ext uri="{28A0092B-C50C-407E-A947-70E740481C1C}">
                <a14:useLocalDpi xmlns:a14="http://schemas.microsoft.com/office/drawing/2010/main" val="0"/>
              </a:ext>
            </a:extLst>
          </a:blip>
          <a:srcRect l="21616" r="21616"/>
          <a:stretch>
            <a:fillRect/>
          </a:stretch>
        </p:blipFill>
        <p:spPr>
          <a:xfrm>
            <a:off x="9661857" y="601737"/>
            <a:ext cx="1871462" cy="2197153"/>
          </a:xfrm>
          <a:prstGeom prst="rect">
            <a:avLst/>
          </a:prstGeom>
          <a:solidFill>
            <a:srgbClr val="FFFFFF">
              <a:lumMod val="95000"/>
            </a:srgbClr>
          </a:solidFill>
        </p:spPr>
      </p:pic>
      <p:pic>
        <p:nvPicPr>
          <p:cNvPr id="70" name="图片占位符 12">
            <a:extLst>
              <a:ext uri="{FF2B5EF4-FFF2-40B4-BE49-F238E27FC236}">
                <a16:creationId xmlns="" xmlns:a16="http://schemas.microsoft.com/office/drawing/2014/main" id="{23042562-4FF7-4DE9-947E-67DB15BE0984}"/>
              </a:ext>
            </a:extLst>
          </p:cNvPr>
          <p:cNvPicPr>
            <a:picLocks noChangeAspect="1"/>
          </p:cNvPicPr>
          <p:nvPr/>
        </p:nvPicPr>
        <p:blipFill>
          <a:blip r:embed="rId4" cstate="email">
            <a:extLst>
              <a:ext uri="{28A0092B-C50C-407E-A947-70E740481C1C}">
                <a14:useLocalDpi xmlns:a14="http://schemas.microsoft.com/office/drawing/2010/main" val="0"/>
              </a:ext>
            </a:extLst>
          </a:blip>
          <a:srcRect l="21616" r="21616"/>
          <a:stretch>
            <a:fillRect/>
          </a:stretch>
        </p:blipFill>
        <p:spPr>
          <a:xfrm>
            <a:off x="5624844" y="591503"/>
            <a:ext cx="1871462" cy="2197153"/>
          </a:xfrm>
          <a:prstGeom prst="rect">
            <a:avLst/>
          </a:prstGeom>
          <a:solidFill>
            <a:srgbClr val="FFFFFF">
              <a:lumMod val="95000"/>
            </a:srgbClr>
          </a:solidFill>
        </p:spPr>
      </p:pic>
      <p:pic>
        <p:nvPicPr>
          <p:cNvPr id="71" name="图片占位符 28">
            <a:extLst>
              <a:ext uri="{FF2B5EF4-FFF2-40B4-BE49-F238E27FC236}">
                <a16:creationId xmlns="" xmlns:a16="http://schemas.microsoft.com/office/drawing/2014/main" id="{28477387-66C3-4714-817E-7963E66B92BD}"/>
              </a:ext>
            </a:extLst>
          </p:cNvPr>
          <p:cNvPicPr>
            <a:picLocks noChangeAspect="1"/>
          </p:cNvPicPr>
          <p:nvPr/>
        </p:nvPicPr>
        <p:blipFill>
          <a:blip r:embed="rId5" cstate="email">
            <a:extLst>
              <a:ext uri="{28A0092B-C50C-407E-A947-70E740481C1C}">
                <a14:useLocalDpi xmlns:a14="http://schemas.microsoft.com/office/drawing/2010/main" val="0"/>
              </a:ext>
            </a:extLst>
          </a:blip>
          <a:srcRect l="21616" r="21616"/>
          <a:stretch>
            <a:fillRect/>
          </a:stretch>
        </p:blipFill>
        <p:spPr>
          <a:xfrm>
            <a:off x="5624844" y="3529091"/>
            <a:ext cx="1871462" cy="2197153"/>
          </a:xfrm>
          <a:prstGeom prst="rect">
            <a:avLst/>
          </a:prstGeom>
          <a:solidFill>
            <a:srgbClr val="FFFFFF">
              <a:lumMod val="95000"/>
            </a:srgbClr>
          </a:solidFill>
        </p:spPr>
      </p:pic>
      <p:pic>
        <p:nvPicPr>
          <p:cNvPr id="72" name="图片占位符 30">
            <a:extLst>
              <a:ext uri="{FF2B5EF4-FFF2-40B4-BE49-F238E27FC236}">
                <a16:creationId xmlns="" xmlns:a16="http://schemas.microsoft.com/office/drawing/2014/main" id="{1A7F00C6-4141-4586-8F61-396364D1EC82}"/>
              </a:ext>
            </a:extLst>
          </p:cNvPr>
          <p:cNvPicPr>
            <a:picLocks noChangeAspect="1"/>
          </p:cNvPicPr>
          <p:nvPr/>
        </p:nvPicPr>
        <p:blipFill>
          <a:blip r:embed="rId6" cstate="email">
            <a:extLst>
              <a:ext uri="{28A0092B-C50C-407E-A947-70E740481C1C}">
                <a14:useLocalDpi xmlns:a14="http://schemas.microsoft.com/office/drawing/2010/main" val="0"/>
              </a:ext>
            </a:extLst>
          </a:blip>
          <a:srcRect l="21616" r="21616"/>
          <a:stretch>
            <a:fillRect/>
          </a:stretch>
        </p:blipFill>
        <p:spPr>
          <a:xfrm>
            <a:off x="7638138" y="3529091"/>
            <a:ext cx="1871462" cy="2197153"/>
          </a:xfrm>
          <a:prstGeom prst="rect">
            <a:avLst/>
          </a:prstGeom>
          <a:solidFill>
            <a:srgbClr val="FFFFFF">
              <a:lumMod val="95000"/>
            </a:srgbClr>
          </a:solidFill>
        </p:spPr>
      </p:pic>
      <p:pic>
        <p:nvPicPr>
          <p:cNvPr id="73" name="图片占位符 32">
            <a:extLst>
              <a:ext uri="{FF2B5EF4-FFF2-40B4-BE49-F238E27FC236}">
                <a16:creationId xmlns="" xmlns:a16="http://schemas.microsoft.com/office/drawing/2014/main" id="{9D2E12CA-3FEB-4127-AB3F-880C593151BA}"/>
              </a:ext>
            </a:extLst>
          </p:cNvPr>
          <p:cNvPicPr>
            <a:picLocks noChangeAspect="1"/>
          </p:cNvPicPr>
          <p:nvPr/>
        </p:nvPicPr>
        <p:blipFill>
          <a:blip r:embed="rId7" cstate="email">
            <a:extLst>
              <a:ext uri="{28A0092B-C50C-407E-A947-70E740481C1C}">
                <a14:useLocalDpi xmlns:a14="http://schemas.microsoft.com/office/drawing/2010/main" val="0"/>
              </a:ext>
            </a:extLst>
          </a:blip>
          <a:srcRect l="21616" r="21616"/>
          <a:stretch>
            <a:fillRect/>
          </a:stretch>
        </p:blipFill>
        <p:spPr>
          <a:xfrm>
            <a:off x="9661857" y="3539325"/>
            <a:ext cx="1871462" cy="2197153"/>
          </a:xfrm>
          <a:prstGeom prst="rect">
            <a:avLst/>
          </a:prstGeom>
          <a:solidFill>
            <a:srgbClr val="FFFFFF">
              <a:lumMod val="95000"/>
            </a:srgbClr>
          </a:solidFill>
        </p:spPr>
      </p:pic>
      <p:pic>
        <p:nvPicPr>
          <p:cNvPr id="74" name="图片占位符 22">
            <a:extLst>
              <a:ext uri="{FF2B5EF4-FFF2-40B4-BE49-F238E27FC236}">
                <a16:creationId xmlns="" xmlns:a16="http://schemas.microsoft.com/office/drawing/2014/main" id="{0A394502-A5F9-40EC-8F62-C57FF8BA1FAB}"/>
              </a:ext>
            </a:extLst>
          </p:cNvPr>
          <p:cNvPicPr>
            <a:picLocks noChangeAspect="1"/>
          </p:cNvPicPr>
          <p:nvPr/>
        </p:nvPicPr>
        <p:blipFill>
          <a:blip r:embed="rId8" cstate="email">
            <a:extLst>
              <a:ext uri="{28A0092B-C50C-407E-A947-70E740481C1C}">
                <a14:useLocalDpi xmlns:a14="http://schemas.microsoft.com/office/drawing/2010/main" val="0"/>
              </a:ext>
            </a:extLst>
          </a:blip>
          <a:srcRect l="21585" r="21585"/>
          <a:stretch>
            <a:fillRect/>
          </a:stretch>
        </p:blipFill>
        <p:spPr>
          <a:xfrm>
            <a:off x="7638138" y="591503"/>
            <a:ext cx="1871462" cy="2197153"/>
          </a:xfrm>
          <a:prstGeom prst="rect">
            <a:avLst/>
          </a:prstGeom>
          <a:solidFill>
            <a:srgbClr val="FFFFFF">
              <a:lumMod val="95000"/>
            </a:srgbClr>
          </a:solidFill>
        </p:spPr>
      </p:pic>
    </p:spTree>
    <p:extLst>
      <p:ext uri="{BB962C8B-B14F-4D97-AF65-F5344CB8AC3E}">
        <p14:creationId xmlns:p14="http://schemas.microsoft.com/office/powerpoint/2010/main" val="20738046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61"/>
                                        </p:tgtEl>
                                        <p:attrNameLst>
                                          <p:attrName>style.visibility</p:attrName>
                                        </p:attrNameLst>
                                      </p:cBhvr>
                                      <p:to>
                                        <p:strVal val="visible"/>
                                      </p:to>
                                    </p:set>
                                    <p:animEffect transition="in" filter="wipe(up)">
                                      <p:cBhvr>
                                        <p:cTn id="7" dur="500"/>
                                        <p:tgtEl>
                                          <p:spTgt spid="61"/>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70"/>
                                        </p:tgtEl>
                                        <p:attrNameLst>
                                          <p:attrName>style.visibility</p:attrName>
                                        </p:attrNameLst>
                                      </p:cBhvr>
                                      <p:to>
                                        <p:strVal val="visible"/>
                                      </p:to>
                                    </p:set>
                                    <p:anim calcmode="lin" valueType="num">
                                      <p:cBhvr>
                                        <p:cTn id="11" dur="500" fill="hold"/>
                                        <p:tgtEl>
                                          <p:spTgt spid="70"/>
                                        </p:tgtEl>
                                        <p:attrNameLst>
                                          <p:attrName>ppt_w</p:attrName>
                                        </p:attrNameLst>
                                      </p:cBhvr>
                                      <p:tavLst>
                                        <p:tav tm="0">
                                          <p:val>
                                            <p:fltVal val="0"/>
                                          </p:val>
                                        </p:tav>
                                        <p:tav tm="100000">
                                          <p:val>
                                            <p:strVal val="#ppt_w"/>
                                          </p:val>
                                        </p:tav>
                                      </p:tavLst>
                                    </p:anim>
                                    <p:anim calcmode="lin" valueType="num">
                                      <p:cBhvr>
                                        <p:cTn id="12" dur="500" fill="hold"/>
                                        <p:tgtEl>
                                          <p:spTgt spid="70"/>
                                        </p:tgtEl>
                                        <p:attrNameLst>
                                          <p:attrName>ppt_h</p:attrName>
                                        </p:attrNameLst>
                                      </p:cBhvr>
                                      <p:tavLst>
                                        <p:tav tm="0">
                                          <p:val>
                                            <p:fltVal val="0"/>
                                          </p:val>
                                        </p:tav>
                                        <p:tav tm="100000">
                                          <p:val>
                                            <p:strVal val="#ppt_h"/>
                                          </p:val>
                                        </p:tav>
                                      </p:tavLst>
                                    </p:anim>
                                    <p:animEffect transition="in" filter="fade">
                                      <p:cBhvr>
                                        <p:cTn id="13" dur="500"/>
                                        <p:tgtEl>
                                          <p:spTgt spid="70"/>
                                        </p:tgtEl>
                                      </p:cBhvr>
                                    </p:animEffect>
                                  </p:childTnLst>
                                </p:cTn>
                              </p:par>
                              <p:par>
                                <p:cTn id="14" presetID="53" presetClass="entr" presetSubtype="16" fill="hold" nodeType="withEffect">
                                  <p:stCondLst>
                                    <p:cond delay="250"/>
                                  </p:stCondLst>
                                  <p:childTnLst>
                                    <p:set>
                                      <p:cBhvr>
                                        <p:cTn id="15" dur="1" fill="hold">
                                          <p:stCondLst>
                                            <p:cond delay="0"/>
                                          </p:stCondLst>
                                        </p:cTn>
                                        <p:tgtEl>
                                          <p:spTgt spid="74"/>
                                        </p:tgtEl>
                                        <p:attrNameLst>
                                          <p:attrName>style.visibility</p:attrName>
                                        </p:attrNameLst>
                                      </p:cBhvr>
                                      <p:to>
                                        <p:strVal val="visible"/>
                                      </p:to>
                                    </p:set>
                                    <p:anim calcmode="lin" valueType="num">
                                      <p:cBhvr>
                                        <p:cTn id="16" dur="500" fill="hold"/>
                                        <p:tgtEl>
                                          <p:spTgt spid="74"/>
                                        </p:tgtEl>
                                        <p:attrNameLst>
                                          <p:attrName>ppt_w</p:attrName>
                                        </p:attrNameLst>
                                      </p:cBhvr>
                                      <p:tavLst>
                                        <p:tav tm="0">
                                          <p:val>
                                            <p:fltVal val="0"/>
                                          </p:val>
                                        </p:tav>
                                        <p:tav tm="100000">
                                          <p:val>
                                            <p:strVal val="#ppt_w"/>
                                          </p:val>
                                        </p:tav>
                                      </p:tavLst>
                                    </p:anim>
                                    <p:anim calcmode="lin" valueType="num">
                                      <p:cBhvr>
                                        <p:cTn id="17" dur="500" fill="hold"/>
                                        <p:tgtEl>
                                          <p:spTgt spid="74"/>
                                        </p:tgtEl>
                                        <p:attrNameLst>
                                          <p:attrName>ppt_h</p:attrName>
                                        </p:attrNameLst>
                                      </p:cBhvr>
                                      <p:tavLst>
                                        <p:tav tm="0">
                                          <p:val>
                                            <p:fltVal val="0"/>
                                          </p:val>
                                        </p:tav>
                                        <p:tav tm="100000">
                                          <p:val>
                                            <p:strVal val="#ppt_h"/>
                                          </p:val>
                                        </p:tav>
                                      </p:tavLst>
                                    </p:anim>
                                    <p:animEffect transition="in" filter="fade">
                                      <p:cBhvr>
                                        <p:cTn id="18" dur="500"/>
                                        <p:tgtEl>
                                          <p:spTgt spid="74"/>
                                        </p:tgtEl>
                                      </p:cBhvr>
                                    </p:animEffect>
                                  </p:childTnLst>
                                </p:cTn>
                              </p:par>
                              <p:par>
                                <p:cTn id="19" presetID="53" presetClass="entr" presetSubtype="16" fill="hold" nodeType="withEffect">
                                  <p:stCondLst>
                                    <p:cond delay="500"/>
                                  </p:stCondLst>
                                  <p:childTnLst>
                                    <p:set>
                                      <p:cBhvr>
                                        <p:cTn id="20" dur="1" fill="hold">
                                          <p:stCondLst>
                                            <p:cond delay="0"/>
                                          </p:stCondLst>
                                        </p:cTn>
                                        <p:tgtEl>
                                          <p:spTgt spid="69"/>
                                        </p:tgtEl>
                                        <p:attrNameLst>
                                          <p:attrName>style.visibility</p:attrName>
                                        </p:attrNameLst>
                                      </p:cBhvr>
                                      <p:to>
                                        <p:strVal val="visible"/>
                                      </p:to>
                                    </p:set>
                                    <p:anim calcmode="lin" valueType="num">
                                      <p:cBhvr>
                                        <p:cTn id="21" dur="500" fill="hold"/>
                                        <p:tgtEl>
                                          <p:spTgt spid="69"/>
                                        </p:tgtEl>
                                        <p:attrNameLst>
                                          <p:attrName>ppt_w</p:attrName>
                                        </p:attrNameLst>
                                      </p:cBhvr>
                                      <p:tavLst>
                                        <p:tav tm="0">
                                          <p:val>
                                            <p:fltVal val="0"/>
                                          </p:val>
                                        </p:tav>
                                        <p:tav tm="100000">
                                          <p:val>
                                            <p:strVal val="#ppt_w"/>
                                          </p:val>
                                        </p:tav>
                                      </p:tavLst>
                                    </p:anim>
                                    <p:anim calcmode="lin" valueType="num">
                                      <p:cBhvr>
                                        <p:cTn id="22" dur="500" fill="hold"/>
                                        <p:tgtEl>
                                          <p:spTgt spid="69"/>
                                        </p:tgtEl>
                                        <p:attrNameLst>
                                          <p:attrName>ppt_h</p:attrName>
                                        </p:attrNameLst>
                                      </p:cBhvr>
                                      <p:tavLst>
                                        <p:tav tm="0">
                                          <p:val>
                                            <p:fltVal val="0"/>
                                          </p:val>
                                        </p:tav>
                                        <p:tav tm="100000">
                                          <p:val>
                                            <p:strVal val="#ppt_h"/>
                                          </p:val>
                                        </p:tav>
                                      </p:tavLst>
                                    </p:anim>
                                    <p:animEffect transition="in" filter="fade">
                                      <p:cBhvr>
                                        <p:cTn id="23" dur="500"/>
                                        <p:tgtEl>
                                          <p:spTgt spid="69"/>
                                        </p:tgtEl>
                                      </p:cBhvr>
                                    </p:animEffect>
                                  </p:childTnLst>
                                </p:cTn>
                              </p:par>
                              <p:par>
                                <p:cTn id="24" presetID="53" presetClass="entr" presetSubtype="16" fill="hold" nodeType="withEffect">
                                  <p:stCondLst>
                                    <p:cond delay="750"/>
                                  </p:stCondLst>
                                  <p:childTnLst>
                                    <p:set>
                                      <p:cBhvr>
                                        <p:cTn id="25" dur="1" fill="hold">
                                          <p:stCondLst>
                                            <p:cond delay="0"/>
                                          </p:stCondLst>
                                        </p:cTn>
                                        <p:tgtEl>
                                          <p:spTgt spid="71"/>
                                        </p:tgtEl>
                                        <p:attrNameLst>
                                          <p:attrName>style.visibility</p:attrName>
                                        </p:attrNameLst>
                                      </p:cBhvr>
                                      <p:to>
                                        <p:strVal val="visible"/>
                                      </p:to>
                                    </p:set>
                                    <p:anim calcmode="lin" valueType="num">
                                      <p:cBhvr>
                                        <p:cTn id="26" dur="500" fill="hold"/>
                                        <p:tgtEl>
                                          <p:spTgt spid="71"/>
                                        </p:tgtEl>
                                        <p:attrNameLst>
                                          <p:attrName>ppt_w</p:attrName>
                                        </p:attrNameLst>
                                      </p:cBhvr>
                                      <p:tavLst>
                                        <p:tav tm="0">
                                          <p:val>
                                            <p:fltVal val="0"/>
                                          </p:val>
                                        </p:tav>
                                        <p:tav tm="100000">
                                          <p:val>
                                            <p:strVal val="#ppt_w"/>
                                          </p:val>
                                        </p:tav>
                                      </p:tavLst>
                                    </p:anim>
                                    <p:anim calcmode="lin" valueType="num">
                                      <p:cBhvr>
                                        <p:cTn id="27" dur="500" fill="hold"/>
                                        <p:tgtEl>
                                          <p:spTgt spid="71"/>
                                        </p:tgtEl>
                                        <p:attrNameLst>
                                          <p:attrName>ppt_h</p:attrName>
                                        </p:attrNameLst>
                                      </p:cBhvr>
                                      <p:tavLst>
                                        <p:tav tm="0">
                                          <p:val>
                                            <p:fltVal val="0"/>
                                          </p:val>
                                        </p:tav>
                                        <p:tav tm="100000">
                                          <p:val>
                                            <p:strVal val="#ppt_h"/>
                                          </p:val>
                                        </p:tav>
                                      </p:tavLst>
                                    </p:anim>
                                    <p:animEffect transition="in" filter="fade">
                                      <p:cBhvr>
                                        <p:cTn id="28" dur="500"/>
                                        <p:tgtEl>
                                          <p:spTgt spid="71"/>
                                        </p:tgtEl>
                                      </p:cBhvr>
                                    </p:animEffect>
                                  </p:childTnLst>
                                </p:cTn>
                              </p:par>
                              <p:par>
                                <p:cTn id="29" presetID="53" presetClass="entr" presetSubtype="16" fill="hold" nodeType="withEffect">
                                  <p:stCondLst>
                                    <p:cond delay="1000"/>
                                  </p:stCondLst>
                                  <p:childTnLst>
                                    <p:set>
                                      <p:cBhvr>
                                        <p:cTn id="30" dur="1" fill="hold">
                                          <p:stCondLst>
                                            <p:cond delay="0"/>
                                          </p:stCondLst>
                                        </p:cTn>
                                        <p:tgtEl>
                                          <p:spTgt spid="72"/>
                                        </p:tgtEl>
                                        <p:attrNameLst>
                                          <p:attrName>style.visibility</p:attrName>
                                        </p:attrNameLst>
                                      </p:cBhvr>
                                      <p:to>
                                        <p:strVal val="visible"/>
                                      </p:to>
                                    </p:set>
                                    <p:anim calcmode="lin" valueType="num">
                                      <p:cBhvr>
                                        <p:cTn id="31" dur="500" fill="hold"/>
                                        <p:tgtEl>
                                          <p:spTgt spid="72"/>
                                        </p:tgtEl>
                                        <p:attrNameLst>
                                          <p:attrName>ppt_w</p:attrName>
                                        </p:attrNameLst>
                                      </p:cBhvr>
                                      <p:tavLst>
                                        <p:tav tm="0">
                                          <p:val>
                                            <p:fltVal val="0"/>
                                          </p:val>
                                        </p:tav>
                                        <p:tav tm="100000">
                                          <p:val>
                                            <p:strVal val="#ppt_w"/>
                                          </p:val>
                                        </p:tav>
                                      </p:tavLst>
                                    </p:anim>
                                    <p:anim calcmode="lin" valueType="num">
                                      <p:cBhvr>
                                        <p:cTn id="32" dur="500" fill="hold"/>
                                        <p:tgtEl>
                                          <p:spTgt spid="72"/>
                                        </p:tgtEl>
                                        <p:attrNameLst>
                                          <p:attrName>ppt_h</p:attrName>
                                        </p:attrNameLst>
                                      </p:cBhvr>
                                      <p:tavLst>
                                        <p:tav tm="0">
                                          <p:val>
                                            <p:fltVal val="0"/>
                                          </p:val>
                                        </p:tav>
                                        <p:tav tm="100000">
                                          <p:val>
                                            <p:strVal val="#ppt_h"/>
                                          </p:val>
                                        </p:tav>
                                      </p:tavLst>
                                    </p:anim>
                                    <p:animEffect transition="in" filter="fade">
                                      <p:cBhvr>
                                        <p:cTn id="33" dur="500"/>
                                        <p:tgtEl>
                                          <p:spTgt spid="72"/>
                                        </p:tgtEl>
                                      </p:cBhvr>
                                    </p:animEffect>
                                  </p:childTnLst>
                                </p:cTn>
                              </p:par>
                              <p:par>
                                <p:cTn id="34" presetID="53" presetClass="entr" presetSubtype="16" fill="hold" nodeType="withEffect">
                                  <p:stCondLst>
                                    <p:cond delay="1250"/>
                                  </p:stCondLst>
                                  <p:childTnLst>
                                    <p:set>
                                      <p:cBhvr>
                                        <p:cTn id="35" dur="1" fill="hold">
                                          <p:stCondLst>
                                            <p:cond delay="0"/>
                                          </p:stCondLst>
                                        </p:cTn>
                                        <p:tgtEl>
                                          <p:spTgt spid="73"/>
                                        </p:tgtEl>
                                        <p:attrNameLst>
                                          <p:attrName>style.visibility</p:attrName>
                                        </p:attrNameLst>
                                      </p:cBhvr>
                                      <p:to>
                                        <p:strVal val="visible"/>
                                      </p:to>
                                    </p:set>
                                    <p:anim calcmode="lin" valueType="num">
                                      <p:cBhvr>
                                        <p:cTn id="36" dur="500" fill="hold"/>
                                        <p:tgtEl>
                                          <p:spTgt spid="73"/>
                                        </p:tgtEl>
                                        <p:attrNameLst>
                                          <p:attrName>ppt_w</p:attrName>
                                        </p:attrNameLst>
                                      </p:cBhvr>
                                      <p:tavLst>
                                        <p:tav tm="0">
                                          <p:val>
                                            <p:fltVal val="0"/>
                                          </p:val>
                                        </p:tav>
                                        <p:tav tm="100000">
                                          <p:val>
                                            <p:strVal val="#ppt_w"/>
                                          </p:val>
                                        </p:tav>
                                      </p:tavLst>
                                    </p:anim>
                                    <p:anim calcmode="lin" valueType="num">
                                      <p:cBhvr>
                                        <p:cTn id="37" dur="500" fill="hold"/>
                                        <p:tgtEl>
                                          <p:spTgt spid="73"/>
                                        </p:tgtEl>
                                        <p:attrNameLst>
                                          <p:attrName>ppt_h</p:attrName>
                                        </p:attrNameLst>
                                      </p:cBhvr>
                                      <p:tavLst>
                                        <p:tav tm="0">
                                          <p:val>
                                            <p:fltVal val="0"/>
                                          </p:val>
                                        </p:tav>
                                        <p:tav tm="100000">
                                          <p:val>
                                            <p:strVal val="#ppt_h"/>
                                          </p:val>
                                        </p:tav>
                                      </p:tavLst>
                                    </p:anim>
                                    <p:animEffect transition="in" filter="fade">
                                      <p:cBhvr>
                                        <p:cTn id="38" dur="500"/>
                                        <p:tgtEl>
                                          <p:spTgt spid="73"/>
                                        </p:tgtEl>
                                      </p:cBhvr>
                                    </p:animEffect>
                                  </p:childTnLst>
                                </p:cTn>
                              </p:par>
                              <p:par>
                                <p:cTn id="39" presetID="22" presetClass="entr" presetSubtype="1" fill="hold" nodeType="withEffect">
                                  <p:stCondLst>
                                    <p:cond delay="1500"/>
                                  </p:stCondLst>
                                  <p:childTnLst>
                                    <p:set>
                                      <p:cBhvr>
                                        <p:cTn id="40" dur="1" fill="hold">
                                          <p:stCondLst>
                                            <p:cond delay="0"/>
                                          </p:stCondLst>
                                        </p:cTn>
                                        <p:tgtEl>
                                          <p:spTgt spid="43"/>
                                        </p:tgtEl>
                                        <p:attrNameLst>
                                          <p:attrName>style.visibility</p:attrName>
                                        </p:attrNameLst>
                                      </p:cBhvr>
                                      <p:to>
                                        <p:strVal val="visible"/>
                                      </p:to>
                                    </p:set>
                                    <p:animEffect transition="in" filter="wipe(up)">
                                      <p:cBhvr>
                                        <p:cTn id="41" dur="500"/>
                                        <p:tgtEl>
                                          <p:spTgt spid="43"/>
                                        </p:tgtEl>
                                      </p:cBhvr>
                                    </p:animEffect>
                                  </p:childTnLst>
                                </p:cTn>
                              </p:par>
                              <p:par>
                                <p:cTn id="42" presetID="22" presetClass="entr" presetSubtype="1" fill="hold" nodeType="withEffect">
                                  <p:stCondLst>
                                    <p:cond delay="1750"/>
                                  </p:stCondLst>
                                  <p:childTnLst>
                                    <p:set>
                                      <p:cBhvr>
                                        <p:cTn id="43" dur="1" fill="hold">
                                          <p:stCondLst>
                                            <p:cond delay="0"/>
                                          </p:stCondLst>
                                        </p:cTn>
                                        <p:tgtEl>
                                          <p:spTgt spid="46"/>
                                        </p:tgtEl>
                                        <p:attrNameLst>
                                          <p:attrName>style.visibility</p:attrName>
                                        </p:attrNameLst>
                                      </p:cBhvr>
                                      <p:to>
                                        <p:strVal val="visible"/>
                                      </p:to>
                                    </p:set>
                                    <p:animEffect transition="in" filter="wipe(up)">
                                      <p:cBhvr>
                                        <p:cTn id="44" dur="500"/>
                                        <p:tgtEl>
                                          <p:spTgt spid="46"/>
                                        </p:tgtEl>
                                      </p:cBhvr>
                                    </p:animEffect>
                                  </p:childTnLst>
                                </p:cTn>
                              </p:par>
                              <p:par>
                                <p:cTn id="45" presetID="22" presetClass="entr" presetSubtype="1" fill="hold" nodeType="withEffect">
                                  <p:stCondLst>
                                    <p:cond delay="2000"/>
                                  </p:stCondLst>
                                  <p:childTnLst>
                                    <p:set>
                                      <p:cBhvr>
                                        <p:cTn id="46" dur="1" fill="hold">
                                          <p:stCondLst>
                                            <p:cond delay="0"/>
                                          </p:stCondLst>
                                        </p:cTn>
                                        <p:tgtEl>
                                          <p:spTgt spid="49"/>
                                        </p:tgtEl>
                                        <p:attrNameLst>
                                          <p:attrName>style.visibility</p:attrName>
                                        </p:attrNameLst>
                                      </p:cBhvr>
                                      <p:to>
                                        <p:strVal val="visible"/>
                                      </p:to>
                                    </p:set>
                                    <p:animEffect transition="in" filter="wipe(up)">
                                      <p:cBhvr>
                                        <p:cTn id="47" dur="500"/>
                                        <p:tgtEl>
                                          <p:spTgt spid="49"/>
                                        </p:tgtEl>
                                      </p:cBhvr>
                                    </p:animEffect>
                                  </p:childTnLst>
                                </p:cTn>
                              </p:par>
                              <p:par>
                                <p:cTn id="48" presetID="22" presetClass="entr" presetSubtype="1" fill="hold" nodeType="withEffect">
                                  <p:stCondLst>
                                    <p:cond delay="2250"/>
                                  </p:stCondLst>
                                  <p:childTnLst>
                                    <p:set>
                                      <p:cBhvr>
                                        <p:cTn id="49" dur="1" fill="hold">
                                          <p:stCondLst>
                                            <p:cond delay="0"/>
                                          </p:stCondLst>
                                        </p:cTn>
                                        <p:tgtEl>
                                          <p:spTgt spid="52"/>
                                        </p:tgtEl>
                                        <p:attrNameLst>
                                          <p:attrName>style.visibility</p:attrName>
                                        </p:attrNameLst>
                                      </p:cBhvr>
                                      <p:to>
                                        <p:strVal val="visible"/>
                                      </p:to>
                                    </p:set>
                                    <p:animEffect transition="in" filter="wipe(up)">
                                      <p:cBhvr>
                                        <p:cTn id="50" dur="500"/>
                                        <p:tgtEl>
                                          <p:spTgt spid="52"/>
                                        </p:tgtEl>
                                      </p:cBhvr>
                                    </p:animEffect>
                                  </p:childTnLst>
                                </p:cTn>
                              </p:par>
                              <p:par>
                                <p:cTn id="51" presetID="22" presetClass="entr" presetSubtype="1" fill="hold" nodeType="withEffect">
                                  <p:stCondLst>
                                    <p:cond delay="2500"/>
                                  </p:stCondLst>
                                  <p:childTnLst>
                                    <p:set>
                                      <p:cBhvr>
                                        <p:cTn id="52" dur="1" fill="hold">
                                          <p:stCondLst>
                                            <p:cond delay="0"/>
                                          </p:stCondLst>
                                        </p:cTn>
                                        <p:tgtEl>
                                          <p:spTgt spid="55"/>
                                        </p:tgtEl>
                                        <p:attrNameLst>
                                          <p:attrName>style.visibility</p:attrName>
                                        </p:attrNameLst>
                                      </p:cBhvr>
                                      <p:to>
                                        <p:strVal val="visible"/>
                                      </p:to>
                                    </p:set>
                                    <p:animEffect transition="in" filter="wipe(up)">
                                      <p:cBhvr>
                                        <p:cTn id="53" dur="500"/>
                                        <p:tgtEl>
                                          <p:spTgt spid="55"/>
                                        </p:tgtEl>
                                      </p:cBhvr>
                                    </p:animEffect>
                                  </p:childTnLst>
                                </p:cTn>
                              </p:par>
                              <p:par>
                                <p:cTn id="54" presetID="22" presetClass="entr" presetSubtype="1" fill="hold" nodeType="withEffect">
                                  <p:stCondLst>
                                    <p:cond delay="2750"/>
                                  </p:stCondLst>
                                  <p:childTnLst>
                                    <p:set>
                                      <p:cBhvr>
                                        <p:cTn id="55" dur="1" fill="hold">
                                          <p:stCondLst>
                                            <p:cond delay="0"/>
                                          </p:stCondLst>
                                        </p:cTn>
                                        <p:tgtEl>
                                          <p:spTgt spid="58"/>
                                        </p:tgtEl>
                                        <p:attrNameLst>
                                          <p:attrName>style.visibility</p:attrName>
                                        </p:attrNameLst>
                                      </p:cBhvr>
                                      <p:to>
                                        <p:strVal val="visible"/>
                                      </p:to>
                                    </p:set>
                                    <p:animEffect transition="in" filter="wipe(up)">
                                      <p:cBhvr>
                                        <p:cTn id="56"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 xmlns:a16="http://schemas.microsoft.com/office/drawing/2014/main" id="{7B50A984-9019-44FA-B6B2-2455046E8A29}"/>
              </a:ext>
            </a:extLst>
          </p:cNvPr>
          <p:cNvSpPr/>
          <p:nvPr/>
        </p:nvSpPr>
        <p:spPr>
          <a:xfrm>
            <a:off x="3949700" y="0"/>
            <a:ext cx="4292600" cy="6858000"/>
          </a:xfrm>
          <a:prstGeom prst="rect">
            <a:avLst/>
          </a:prstGeom>
          <a:solidFill>
            <a:srgbClr val="991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6" name="矩形 5">
            <a:extLst>
              <a:ext uri="{FF2B5EF4-FFF2-40B4-BE49-F238E27FC236}">
                <a16:creationId xmlns="" xmlns:a16="http://schemas.microsoft.com/office/drawing/2014/main" id="{B492FA93-77B5-41D2-8C0A-309368611680}"/>
              </a:ext>
            </a:extLst>
          </p:cNvPr>
          <p:cNvSpPr/>
          <p:nvPr/>
        </p:nvSpPr>
        <p:spPr>
          <a:xfrm>
            <a:off x="259080" y="321532"/>
            <a:ext cx="11656312" cy="6296598"/>
          </a:xfrm>
          <a:prstGeom prst="rect">
            <a:avLst/>
          </a:prstGeom>
          <a:solidFill>
            <a:schemeClr val="bg1"/>
          </a:solidFill>
          <a:ln>
            <a:noFill/>
          </a:ln>
          <a:effectLst>
            <a:outerShdw blurRad="558800" sx="103000" sy="103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36" name="Rectangle 28">
            <a:extLst>
              <a:ext uri="{FF2B5EF4-FFF2-40B4-BE49-F238E27FC236}">
                <a16:creationId xmlns="" xmlns:a16="http://schemas.microsoft.com/office/drawing/2014/main" id="{8D94E7B9-4DE4-4921-9FC5-7A383429A188}"/>
              </a:ext>
            </a:extLst>
          </p:cNvPr>
          <p:cNvSpPr/>
          <p:nvPr/>
        </p:nvSpPr>
        <p:spPr>
          <a:xfrm>
            <a:off x="6392442" y="321532"/>
            <a:ext cx="5522950" cy="6296598"/>
          </a:xfrm>
          <a:prstGeom prst="rect">
            <a:avLst/>
          </a:prstGeom>
          <a:solidFill>
            <a:srgbClr val="99191E"/>
          </a:solidFill>
          <a:ln w="12700" cap="flat" cmpd="sng" algn="ctr">
            <a:noFill/>
            <a:prstDash val="solid"/>
            <a:miter lim="800000"/>
          </a:ln>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Lato Light"/>
              <a:ea typeface="+mn-ea"/>
              <a:cs typeface="+mn-cs"/>
            </a:endParaRPr>
          </a:p>
        </p:txBody>
      </p:sp>
      <p:sp>
        <p:nvSpPr>
          <p:cNvPr id="37" name="TextBox 29">
            <a:extLst>
              <a:ext uri="{FF2B5EF4-FFF2-40B4-BE49-F238E27FC236}">
                <a16:creationId xmlns="" xmlns:a16="http://schemas.microsoft.com/office/drawing/2014/main" id="{22A1D3CC-EC91-42E8-B952-57ED13961068}"/>
              </a:ext>
            </a:extLst>
          </p:cNvPr>
          <p:cNvSpPr txBox="1"/>
          <p:nvPr/>
        </p:nvSpPr>
        <p:spPr>
          <a:xfrm>
            <a:off x="8556227" y="2988637"/>
            <a:ext cx="1146469" cy="323165"/>
          </a:xfrm>
          <a:prstGeom prst="rect">
            <a:avLst/>
          </a:prstGeom>
          <a:noFill/>
        </p:spPr>
        <p:txBody>
          <a:bodyPr wrap="none" rtlCol="0" anchor="ctr" anchorCtr="0">
            <a:spAutoFit/>
          </a:bodyPr>
          <a:lstStyle/>
          <a:p>
            <a:pPr algn="ctr" defTabSz="914217"/>
            <a:r>
              <a:rPr lang="en-US" sz="1500" b="1" spc="300" dirty="0">
                <a:solidFill>
                  <a:srgbClr val="FFFFFF"/>
                </a:solidFill>
                <a:ea typeface="Montserrat Semi Bold" charset="0"/>
                <a:cs typeface="Montserrat Semi Bold" charset="0"/>
              </a:rPr>
              <a:t>JOHN DOE</a:t>
            </a:r>
          </a:p>
        </p:txBody>
      </p:sp>
      <p:sp>
        <p:nvSpPr>
          <p:cNvPr id="38" name="TextBox 30">
            <a:extLst>
              <a:ext uri="{FF2B5EF4-FFF2-40B4-BE49-F238E27FC236}">
                <a16:creationId xmlns="" xmlns:a16="http://schemas.microsoft.com/office/drawing/2014/main" id="{ABA86B84-596D-492D-9E1A-DB0BC50B1EEC}"/>
              </a:ext>
            </a:extLst>
          </p:cNvPr>
          <p:cNvSpPr txBox="1"/>
          <p:nvPr/>
        </p:nvSpPr>
        <p:spPr>
          <a:xfrm>
            <a:off x="7747154" y="3337577"/>
            <a:ext cx="2764610" cy="1615827"/>
          </a:xfrm>
          <a:prstGeom prst="rect">
            <a:avLst/>
          </a:prstGeom>
          <a:noFill/>
        </p:spPr>
        <p:txBody>
          <a:bodyPr wrap="square" lIns="0" tIns="0" rIns="0" bIns="0" numCol="1" spcCol="959784">
            <a:spAutoFit/>
          </a:bodyPr>
          <a:lstStyle/>
          <a:p>
            <a:pPr algn="ctr" defTabSz="914217">
              <a:lnSpc>
                <a:spcPts val="1825"/>
              </a:lnSpc>
            </a:pPr>
            <a:r>
              <a:rPr lang="en-US" sz="1250" dirty="0">
                <a:solidFill>
                  <a:srgbClr val="FFFFFF"/>
                </a:solidFill>
                <a:ea typeface="Lato Light" charset="0"/>
                <a:cs typeface="Lato Light" charset="0"/>
              </a:rPr>
              <a:t>Investment generally results in acquiring an asset, also called an investment. If the asset is available at a price.</a:t>
            </a:r>
          </a:p>
          <a:p>
            <a:pPr algn="ctr" defTabSz="914217">
              <a:lnSpc>
                <a:spcPts val="1825"/>
              </a:lnSpc>
            </a:pPr>
            <a:endParaRPr lang="en-US" sz="1250" dirty="0">
              <a:solidFill>
                <a:srgbClr val="FFFFFF"/>
              </a:solidFill>
              <a:ea typeface="Lato Light" charset="0"/>
              <a:cs typeface="Lato Light" charset="0"/>
            </a:endParaRPr>
          </a:p>
          <a:p>
            <a:pPr algn="ctr" defTabSz="914217">
              <a:lnSpc>
                <a:spcPts val="1825"/>
              </a:lnSpc>
            </a:pPr>
            <a:r>
              <a:rPr lang="en-US" sz="1250" dirty="0">
                <a:solidFill>
                  <a:srgbClr val="FFFFFF"/>
                </a:solidFill>
                <a:ea typeface="Lato Light" charset="0"/>
                <a:cs typeface="Lato Light" charset="0"/>
              </a:rPr>
              <a:t>It is normally expected either to generate income, or to appreciate in value, so that it can be sold at a higher price invest Investment</a:t>
            </a:r>
          </a:p>
        </p:txBody>
      </p:sp>
      <p:grpSp>
        <p:nvGrpSpPr>
          <p:cNvPr id="39" name="组合 38">
            <a:extLst>
              <a:ext uri="{FF2B5EF4-FFF2-40B4-BE49-F238E27FC236}">
                <a16:creationId xmlns="" xmlns:a16="http://schemas.microsoft.com/office/drawing/2014/main" id="{37A8D47A-8FEE-4E28-97E2-5C4D9FDED17A}"/>
              </a:ext>
            </a:extLst>
          </p:cNvPr>
          <p:cNvGrpSpPr/>
          <p:nvPr/>
        </p:nvGrpSpPr>
        <p:grpSpPr>
          <a:xfrm>
            <a:off x="7984955" y="5640339"/>
            <a:ext cx="2294618" cy="345688"/>
            <a:chOff x="7984955" y="5640339"/>
            <a:chExt cx="2294618" cy="345688"/>
          </a:xfrm>
        </p:grpSpPr>
        <p:sp>
          <p:nvSpPr>
            <p:cNvPr id="40" name="Rectangle 15">
              <a:extLst>
                <a:ext uri="{FF2B5EF4-FFF2-40B4-BE49-F238E27FC236}">
                  <a16:creationId xmlns="" xmlns:a16="http://schemas.microsoft.com/office/drawing/2014/main" id="{A23E1694-27A8-4029-9490-48EDDC41A04E}"/>
                </a:ext>
              </a:extLst>
            </p:cNvPr>
            <p:cNvSpPr/>
            <p:nvPr/>
          </p:nvSpPr>
          <p:spPr>
            <a:xfrm>
              <a:off x="7984955" y="5640339"/>
              <a:ext cx="2294618" cy="345688"/>
            </a:xfrm>
            <a:prstGeom prst="rect">
              <a:avLst/>
            </a:prstGeom>
            <a:solidFill>
              <a:srgbClr val="FFFFFF"/>
            </a:solidFill>
            <a:ln w="12700" cap="flat" cmpd="sng" algn="ctr">
              <a:noFill/>
              <a:prstDash val="solid"/>
              <a:miter lim="800000"/>
            </a:ln>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1093C3"/>
                </a:solidFill>
                <a:effectLst/>
                <a:uLnTx/>
                <a:uFillTx/>
                <a:latin typeface="Lato Light"/>
                <a:ea typeface="+mn-ea"/>
                <a:cs typeface="+mn-cs"/>
              </a:endParaRPr>
            </a:p>
          </p:txBody>
        </p:sp>
        <p:sp>
          <p:nvSpPr>
            <p:cNvPr id="41" name="TextBox 35">
              <a:extLst>
                <a:ext uri="{FF2B5EF4-FFF2-40B4-BE49-F238E27FC236}">
                  <a16:creationId xmlns="" xmlns:a16="http://schemas.microsoft.com/office/drawing/2014/main" id="{6E4D426C-7BF6-4CEE-ABC4-49925E75CA51}"/>
                </a:ext>
              </a:extLst>
            </p:cNvPr>
            <p:cNvSpPr txBox="1"/>
            <p:nvPr/>
          </p:nvSpPr>
          <p:spPr>
            <a:xfrm>
              <a:off x="8465236" y="5659294"/>
              <a:ext cx="1332416" cy="307777"/>
            </a:xfrm>
            <a:prstGeom prst="rect">
              <a:avLst/>
            </a:prstGeom>
            <a:noFill/>
          </p:spPr>
          <p:txBody>
            <a:bodyPr wrap="none" rtlCol="0" anchor="ctr" anchorCtr="0">
              <a:spAutoFit/>
            </a:bodyPr>
            <a:lstStyle/>
            <a:p>
              <a:pPr marL="0" marR="0" lvl="0" indent="0" algn="ctr" defTabSz="914217" eaLnBrk="1" fontAlgn="auto" latinLnBrk="0" hangingPunct="1">
                <a:lnSpc>
                  <a:spcPct val="100000"/>
                </a:lnSpc>
                <a:spcBef>
                  <a:spcPts val="0"/>
                </a:spcBef>
                <a:spcAft>
                  <a:spcPts val="0"/>
                </a:spcAft>
                <a:buClrTx/>
                <a:buSzTx/>
                <a:buFontTx/>
                <a:buNone/>
                <a:tabLst/>
                <a:defRPr/>
              </a:pPr>
              <a:r>
                <a:rPr kumimoji="0" lang="en-US" sz="1400" b="1" i="0" u="none" strike="noStrike" kern="0" cap="none" spc="300" normalizeH="0" baseline="0" noProof="0" dirty="0">
                  <a:ln>
                    <a:noFill/>
                  </a:ln>
                  <a:solidFill>
                    <a:srgbClr val="99191E"/>
                  </a:solidFill>
                  <a:effectLst/>
                  <a:uLnTx/>
                  <a:uFillTx/>
                  <a:ea typeface="Montserrat Semi Bold" charset="0"/>
                  <a:cs typeface="Montserrat Semi Bold" charset="0"/>
                </a:rPr>
                <a:t>LEARN MORE</a:t>
              </a:r>
            </a:p>
          </p:txBody>
        </p:sp>
      </p:grpSp>
      <p:sp>
        <p:nvSpPr>
          <p:cNvPr id="42" name="Rectangle 8">
            <a:extLst>
              <a:ext uri="{FF2B5EF4-FFF2-40B4-BE49-F238E27FC236}">
                <a16:creationId xmlns="" xmlns:a16="http://schemas.microsoft.com/office/drawing/2014/main" id="{8D821BC6-7943-400C-86E1-6C4E7FA2178D}"/>
              </a:ext>
            </a:extLst>
          </p:cNvPr>
          <p:cNvSpPr>
            <a:spLocks/>
          </p:cNvSpPr>
          <p:nvPr/>
        </p:nvSpPr>
        <p:spPr bwMode="auto">
          <a:xfrm>
            <a:off x="876300" y="1709971"/>
            <a:ext cx="3116238" cy="57317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vert="horz" wrap="none" lIns="0" tIns="0" rIns="0" bIns="0" anchor="t" anchorCtr="0">
            <a:spAutoFit/>
          </a:bodyPr>
          <a:lstStyle/>
          <a:p>
            <a:pPr defTabSz="2286000">
              <a:lnSpc>
                <a:spcPts val="4800"/>
              </a:lnSpc>
            </a:pPr>
            <a:r>
              <a:rPr lang="zh-CN" altLang="en-US" sz="3750" b="1" spc="300" dirty="0">
                <a:solidFill>
                  <a:srgbClr val="000000"/>
                </a:solidFill>
                <a:ea typeface="Montserrat Semi" charset="0"/>
                <a:cs typeface="Montserrat Semi" charset="0"/>
                <a:sym typeface="Bebas Neue" charset="0"/>
              </a:rPr>
              <a:t>活动</a:t>
            </a:r>
            <a:r>
              <a:rPr lang="zh-CN" altLang="en-US" sz="3750" b="1" spc="300" dirty="0">
                <a:solidFill>
                  <a:srgbClr val="99191E"/>
                </a:solidFill>
                <a:ea typeface="Montserrat Semi" charset="0"/>
                <a:cs typeface="Montserrat Semi" charset="0"/>
                <a:sym typeface="Bebas Neue" charset="0"/>
              </a:rPr>
              <a:t>策划主管</a:t>
            </a:r>
            <a:endParaRPr lang="en-US" sz="3750" b="1" spc="300" dirty="0">
              <a:solidFill>
                <a:srgbClr val="99191E"/>
              </a:solidFill>
              <a:ea typeface="Montserrat Semi" charset="0"/>
              <a:cs typeface="Montserrat Semi" charset="0"/>
              <a:sym typeface="Bebas Neue" charset="0"/>
            </a:endParaRPr>
          </a:p>
        </p:txBody>
      </p:sp>
      <p:sp>
        <p:nvSpPr>
          <p:cNvPr id="75" name="TextBox 9">
            <a:extLst>
              <a:ext uri="{FF2B5EF4-FFF2-40B4-BE49-F238E27FC236}">
                <a16:creationId xmlns="" xmlns:a16="http://schemas.microsoft.com/office/drawing/2014/main" id="{582686F9-12E0-45D9-B4EC-4CA996EA2CE1}"/>
              </a:ext>
            </a:extLst>
          </p:cNvPr>
          <p:cNvSpPr txBox="1"/>
          <p:nvPr/>
        </p:nvSpPr>
        <p:spPr>
          <a:xfrm>
            <a:off x="876300" y="2523011"/>
            <a:ext cx="4555932" cy="461665"/>
          </a:xfrm>
          <a:prstGeom prst="rect">
            <a:avLst/>
          </a:prstGeom>
          <a:noFill/>
        </p:spPr>
        <p:txBody>
          <a:bodyPr wrap="square" lIns="0" tIns="0" rIns="0" bIns="0" numCol="1" spcCol="959784">
            <a:spAutoFit/>
          </a:bodyPr>
          <a:lstStyle/>
          <a:p>
            <a:pPr defTabSz="914217">
              <a:lnSpc>
                <a:spcPts val="1825"/>
              </a:lnSpc>
            </a:pPr>
            <a:r>
              <a:rPr lang="en-US" sz="1250" dirty="0">
                <a:solidFill>
                  <a:srgbClr val="7F7F7F"/>
                </a:solidFill>
                <a:ea typeface="Lato Light" charset="0"/>
                <a:cs typeface="Lato Light" charset="0"/>
              </a:rPr>
              <a:t>Investment generally results in acquiring an asset, also called an investment. If the asset is available at a price worth investing, it is normally expected either to generate</a:t>
            </a:r>
          </a:p>
        </p:txBody>
      </p:sp>
      <p:grpSp>
        <p:nvGrpSpPr>
          <p:cNvPr id="76" name="组合 75">
            <a:extLst>
              <a:ext uri="{FF2B5EF4-FFF2-40B4-BE49-F238E27FC236}">
                <a16:creationId xmlns="" xmlns:a16="http://schemas.microsoft.com/office/drawing/2014/main" id="{F3C5085A-7AE8-4919-AFDA-0223496CF396}"/>
              </a:ext>
            </a:extLst>
          </p:cNvPr>
          <p:cNvGrpSpPr/>
          <p:nvPr/>
        </p:nvGrpSpPr>
        <p:grpSpPr>
          <a:xfrm>
            <a:off x="886763" y="5374923"/>
            <a:ext cx="4418393" cy="167268"/>
            <a:chOff x="886763" y="5374923"/>
            <a:chExt cx="4418393" cy="167268"/>
          </a:xfrm>
        </p:grpSpPr>
        <p:sp>
          <p:nvSpPr>
            <p:cNvPr id="77" name="Rounded Rectangle 1">
              <a:extLst>
                <a:ext uri="{FF2B5EF4-FFF2-40B4-BE49-F238E27FC236}">
                  <a16:creationId xmlns="" xmlns:a16="http://schemas.microsoft.com/office/drawing/2014/main" id="{F025E965-CB6B-4709-8341-DC6A70812C7B}"/>
                </a:ext>
              </a:extLst>
            </p:cNvPr>
            <p:cNvSpPr/>
            <p:nvPr/>
          </p:nvSpPr>
          <p:spPr>
            <a:xfrm>
              <a:off x="886763" y="5374923"/>
              <a:ext cx="4418393" cy="167268"/>
            </a:xfrm>
            <a:prstGeom prst="roundRect">
              <a:avLst>
                <a:gd name="adj" fmla="val 50000"/>
              </a:avLst>
            </a:prstGeom>
            <a:solidFill>
              <a:srgbClr val="FFFFFF">
                <a:lumMod val="95000"/>
              </a:srgbClr>
            </a:solidFill>
            <a:ln w="12700" cap="flat" cmpd="sng" algn="ctr">
              <a:noFill/>
              <a:prstDash val="solid"/>
              <a:miter lim="800000"/>
            </a:ln>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Lato Light"/>
                <a:ea typeface="+mn-ea"/>
                <a:cs typeface="+mn-cs"/>
              </a:endParaRPr>
            </a:p>
          </p:txBody>
        </p:sp>
        <p:sp>
          <p:nvSpPr>
            <p:cNvPr id="78" name="Rounded Rectangle 11">
              <a:extLst>
                <a:ext uri="{FF2B5EF4-FFF2-40B4-BE49-F238E27FC236}">
                  <a16:creationId xmlns="" xmlns:a16="http://schemas.microsoft.com/office/drawing/2014/main" id="{AA5E23AC-11A1-4DFA-BF45-BC98ED7B297F}"/>
                </a:ext>
              </a:extLst>
            </p:cNvPr>
            <p:cNvSpPr/>
            <p:nvPr/>
          </p:nvSpPr>
          <p:spPr>
            <a:xfrm>
              <a:off x="886763" y="5374923"/>
              <a:ext cx="3842942" cy="167268"/>
            </a:xfrm>
            <a:prstGeom prst="roundRect">
              <a:avLst>
                <a:gd name="adj" fmla="val 50000"/>
              </a:avLst>
            </a:prstGeom>
            <a:solidFill>
              <a:srgbClr val="99191E"/>
            </a:solidFill>
            <a:ln w="12700" cap="flat" cmpd="sng" algn="ctr">
              <a:noFill/>
              <a:prstDash val="solid"/>
              <a:miter lim="800000"/>
            </a:ln>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Lato Light"/>
                <a:ea typeface="+mn-ea"/>
                <a:cs typeface="+mn-cs"/>
              </a:endParaRPr>
            </a:p>
          </p:txBody>
        </p:sp>
      </p:grpSp>
      <p:sp>
        <p:nvSpPr>
          <p:cNvPr id="79" name="TextBox 12">
            <a:extLst>
              <a:ext uri="{FF2B5EF4-FFF2-40B4-BE49-F238E27FC236}">
                <a16:creationId xmlns="" xmlns:a16="http://schemas.microsoft.com/office/drawing/2014/main" id="{B1B8659E-498C-4636-9B36-943288504FDD}"/>
              </a:ext>
            </a:extLst>
          </p:cNvPr>
          <p:cNvSpPr txBox="1"/>
          <p:nvPr/>
        </p:nvSpPr>
        <p:spPr>
          <a:xfrm>
            <a:off x="842847" y="5030964"/>
            <a:ext cx="1234633" cy="284693"/>
          </a:xfrm>
          <a:prstGeom prst="rect">
            <a:avLst/>
          </a:prstGeom>
          <a:noFill/>
        </p:spPr>
        <p:txBody>
          <a:bodyPr wrap="none" rtlCol="0" anchor="ctr" anchorCtr="0">
            <a:spAutoFit/>
          </a:bodyPr>
          <a:lstStyle/>
          <a:p>
            <a:pPr defTabSz="914217"/>
            <a:r>
              <a:rPr lang="en-US" sz="1250" b="1" spc="300" dirty="0">
                <a:solidFill>
                  <a:srgbClr val="000000">
                    <a:lumMod val="50000"/>
                    <a:lumOff val="50000"/>
                  </a:srgbClr>
                </a:solidFill>
                <a:ea typeface="Montserrat Semi Bold" charset="0"/>
                <a:cs typeface="Montserrat Semi Bold" charset="0"/>
              </a:rPr>
              <a:t>LEADERSHIP</a:t>
            </a:r>
          </a:p>
        </p:txBody>
      </p:sp>
      <p:grpSp>
        <p:nvGrpSpPr>
          <p:cNvPr id="80" name="组合 79">
            <a:extLst>
              <a:ext uri="{FF2B5EF4-FFF2-40B4-BE49-F238E27FC236}">
                <a16:creationId xmlns="" xmlns:a16="http://schemas.microsoft.com/office/drawing/2014/main" id="{0EB7C9DA-280F-4744-AA3E-8F9409E7FEEB}"/>
              </a:ext>
            </a:extLst>
          </p:cNvPr>
          <p:cNvGrpSpPr/>
          <p:nvPr/>
        </p:nvGrpSpPr>
        <p:grpSpPr>
          <a:xfrm>
            <a:off x="886763" y="4003288"/>
            <a:ext cx="4418393" cy="167268"/>
            <a:chOff x="886763" y="4003288"/>
            <a:chExt cx="4418393" cy="167268"/>
          </a:xfrm>
        </p:grpSpPr>
        <p:sp>
          <p:nvSpPr>
            <p:cNvPr id="81" name="Rounded Rectangle 13">
              <a:extLst>
                <a:ext uri="{FF2B5EF4-FFF2-40B4-BE49-F238E27FC236}">
                  <a16:creationId xmlns="" xmlns:a16="http://schemas.microsoft.com/office/drawing/2014/main" id="{FBFC6D57-2314-4401-81CC-273C462E8CEB}"/>
                </a:ext>
              </a:extLst>
            </p:cNvPr>
            <p:cNvSpPr/>
            <p:nvPr/>
          </p:nvSpPr>
          <p:spPr>
            <a:xfrm>
              <a:off x="886763" y="4003288"/>
              <a:ext cx="4418393" cy="167268"/>
            </a:xfrm>
            <a:prstGeom prst="roundRect">
              <a:avLst>
                <a:gd name="adj" fmla="val 50000"/>
              </a:avLst>
            </a:prstGeom>
            <a:solidFill>
              <a:srgbClr val="FFFFFF">
                <a:lumMod val="95000"/>
              </a:srgbClr>
            </a:solidFill>
            <a:ln w="12700" cap="flat" cmpd="sng" algn="ctr">
              <a:noFill/>
              <a:prstDash val="solid"/>
              <a:miter lim="800000"/>
            </a:ln>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Lato Light"/>
                <a:ea typeface="+mn-ea"/>
                <a:cs typeface="+mn-cs"/>
              </a:endParaRPr>
            </a:p>
          </p:txBody>
        </p:sp>
        <p:sp>
          <p:nvSpPr>
            <p:cNvPr id="82" name="Rounded Rectangle 14">
              <a:extLst>
                <a:ext uri="{FF2B5EF4-FFF2-40B4-BE49-F238E27FC236}">
                  <a16:creationId xmlns="" xmlns:a16="http://schemas.microsoft.com/office/drawing/2014/main" id="{D7ED1CCB-64DF-4219-B7F1-C3FDD77F6F76}"/>
                </a:ext>
              </a:extLst>
            </p:cNvPr>
            <p:cNvSpPr/>
            <p:nvPr/>
          </p:nvSpPr>
          <p:spPr>
            <a:xfrm>
              <a:off x="886763" y="4003288"/>
              <a:ext cx="3530589" cy="167268"/>
            </a:xfrm>
            <a:prstGeom prst="roundRect">
              <a:avLst>
                <a:gd name="adj" fmla="val 50000"/>
              </a:avLst>
            </a:prstGeom>
            <a:solidFill>
              <a:srgbClr val="99191E"/>
            </a:solidFill>
            <a:ln w="12700" cap="flat" cmpd="sng" algn="ctr">
              <a:noFill/>
              <a:prstDash val="solid"/>
              <a:miter lim="800000"/>
            </a:ln>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Lato Light"/>
                <a:ea typeface="+mn-ea"/>
                <a:cs typeface="+mn-cs"/>
              </a:endParaRPr>
            </a:p>
          </p:txBody>
        </p:sp>
      </p:grpSp>
      <p:sp>
        <p:nvSpPr>
          <p:cNvPr id="83" name="TextBox 16">
            <a:extLst>
              <a:ext uri="{FF2B5EF4-FFF2-40B4-BE49-F238E27FC236}">
                <a16:creationId xmlns="" xmlns:a16="http://schemas.microsoft.com/office/drawing/2014/main" id="{509362A7-ED11-4234-A496-AB5BEF0D7702}"/>
              </a:ext>
            </a:extLst>
          </p:cNvPr>
          <p:cNvSpPr txBox="1"/>
          <p:nvPr/>
        </p:nvSpPr>
        <p:spPr>
          <a:xfrm>
            <a:off x="842847" y="3659329"/>
            <a:ext cx="1404552" cy="284693"/>
          </a:xfrm>
          <a:prstGeom prst="rect">
            <a:avLst/>
          </a:prstGeom>
          <a:noFill/>
        </p:spPr>
        <p:txBody>
          <a:bodyPr wrap="none" rtlCol="0" anchor="ctr" anchorCtr="0">
            <a:spAutoFit/>
          </a:bodyPr>
          <a:lstStyle/>
          <a:p>
            <a:pPr defTabSz="914217"/>
            <a:r>
              <a:rPr lang="en-US" sz="1250" b="1" spc="300" dirty="0">
                <a:solidFill>
                  <a:srgbClr val="000000">
                    <a:lumMod val="50000"/>
                    <a:lumOff val="50000"/>
                  </a:srgbClr>
                </a:solidFill>
                <a:ea typeface="Montserrat Semi Bold" charset="0"/>
                <a:cs typeface="Montserrat Semi Bold" charset="0"/>
              </a:rPr>
              <a:t>SOCIAL MEDIA</a:t>
            </a:r>
          </a:p>
        </p:txBody>
      </p:sp>
      <p:grpSp>
        <p:nvGrpSpPr>
          <p:cNvPr id="84" name="组合 83">
            <a:extLst>
              <a:ext uri="{FF2B5EF4-FFF2-40B4-BE49-F238E27FC236}">
                <a16:creationId xmlns="" xmlns:a16="http://schemas.microsoft.com/office/drawing/2014/main" id="{FE113771-3145-4248-8216-370FC122385F}"/>
              </a:ext>
            </a:extLst>
          </p:cNvPr>
          <p:cNvGrpSpPr/>
          <p:nvPr/>
        </p:nvGrpSpPr>
        <p:grpSpPr>
          <a:xfrm>
            <a:off x="886763" y="4689482"/>
            <a:ext cx="4418393" cy="167268"/>
            <a:chOff x="886763" y="4689482"/>
            <a:chExt cx="4418393" cy="167268"/>
          </a:xfrm>
        </p:grpSpPr>
        <p:sp>
          <p:nvSpPr>
            <p:cNvPr id="85" name="Rounded Rectangle 17">
              <a:extLst>
                <a:ext uri="{FF2B5EF4-FFF2-40B4-BE49-F238E27FC236}">
                  <a16:creationId xmlns="" xmlns:a16="http://schemas.microsoft.com/office/drawing/2014/main" id="{7207554E-1CD0-446F-95DC-62B6FDE2110F}"/>
                </a:ext>
              </a:extLst>
            </p:cNvPr>
            <p:cNvSpPr/>
            <p:nvPr/>
          </p:nvSpPr>
          <p:spPr>
            <a:xfrm>
              <a:off x="886763" y="4689482"/>
              <a:ext cx="4418393" cy="167268"/>
            </a:xfrm>
            <a:prstGeom prst="roundRect">
              <a:avLst>
                <a:gd name="adj" fmla="val 50000"/>
              </a:avLst>
            </a:prstGeom>
            <a:solidFill>
              <a:srgbClr val="FFFFFF">
                <a:lumMod val="95000"/>
              </a:srgbClr>
            </a:solidFill>
            <a:ln w="12700" cap="flat" cmpd="sng" algn="ctr">
              <a:noFill/>
              <a:prstDash val="solid"/>
              <a:miter lim="800000"/>
            </a:ln>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Lato Light"/>
                <a:ea typeface="+mn-ea"/>
                <a:cs typeface="+mn-cs"/>
              </a:endParaRPr>
            </a:p>
          </p:txBody>
        </p:sp>
        <p:sp>
          <p:nvSpPr>
            <p:cNvPr id="86" name="Rounded Rectangle 18">
              <a:extLst>
                <a:ext uri="{FF2B5EF4-FFF2-40B4-BE49-F238E27FC236}">
                  <a16:creationId xmlns="" xmlns:a16="http://schemas.microsoft.com/office/drawing/2014/main" id="{485E52ED-BC6B-466C-A3E1-02C77EDDA067}"/>
                </a:ext>
              </a:extLst>
            </p:cNvPr>
            <p:cNvSpPr/>
            <p:nvPr/>
          </p:nvSpPr>
          <p:spPr>
            <a:xfrm>
              <a:off x="886763" y="4689482"/>
              <a:ext cx="4021362" cy="167268"/>
            </a:xfrm>
            <a:prstGeom prst="roundRect">
              <a:avLst>
                <a:gd name="adj" fmla="val 50000"/>
              </a:avLst>
            </a:prstGeom>
            <a:solidFill>
              <a:srgbClr val="99191E"/>
            </a:solidFill>
            <a:ln w="12700" cap="flat" cmpd="sng" algn="ctr">
              <a:noFill/>
              <a:prstDash val="solid"/>
              <a:miter lim="800000"/>
            </a:ln>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Lato Light"/>
                <a:ea typeface="+mn-ea"/>
                <a:cs typeface="+mn-cs"/>
              </a:endParaRPr>
            </a:p>
          </p:txBody>
        </p:sp>
      </p:grpSp>
      <p:sp>
        <p:nvSpPr>
          <p:cNvPr id="87" name="TextBox 19">
            <a:extLst>
              <a:ext uri="{FF2B5EF4-FFF2-40B4-BE49-F238E27FC236}">
                <a16:creationId xmlns="" xmlns:a16="http://schemas.microsoft.com/office/drawing/2014/main" id="{C8D26E3D-20B9-4B9A-A8B1-9F918E724D2E}"/>
              </a:ext>
            </a:extLst>
          </p:cNvPr>
          <p:cNvSpPr txBox="1"/>
          <p:nvPr/>
        </p:nvSpPr>
        <p:spPr>
          <a:xfrm>
            <a:off x="842847" y="4345523"/>
            <a:ext cx="1146468" cy="284693"/>
          </a:xfrm>
          <a:prstGeom prst="rect">
            <a:avLst/>
          </a:prstGeom>
          <a:noFill/>
        </p:spPr>
        <p:txBody>
          <a:bodyPr wrap="none" rtlCol="0" anchor="ctr" anchorCtr="0">
            <a:spAutoFit/>
          </a:bodyPr>
          <a:lstStyle/>
          <a:p>
            <a:pPr defTabSz="914217"/>
            <a:r>
              <a:rPr lang="en-US" sz="1250" b="1" spc="300" dirty="0">
                <a:solidFill>
                  <a:srgbClr val="000000">
                    <a:lumMod val="50000"/>
                    <a:lumOff val="50000"/>
                  </a:srgbClr>
                </a:solidFill>
                <a:ea typeface="Montserrat Semi Bold" charset="0"/>
                <a:cs typeface="Montserrat Semi Bold" charset="0"/>
              </a:rPr>
              <a:t>MARKETING</a:t>
            </a:r>
          </a:p>
        </p:txBody>
      </p:sp>
      <p:pic>
        <p:nvPicPr>
          <p:cNvPr id="88" name="图片占位符 4">
            <a:extLst>
              <a:ext uri="{FF2B5EF4-FFF2-40B4-BE49-F238E27FC236}">
                <a16:creationId xmlns="" xmlns:a16="http://schemas.microsoft.com/office/drawing/2014/main" id="{1852F91E-D4BB-4B94-8AA4-E60815C25FBE}"/>
              </a:ext>
            </a:extLst>
          </p:cNvPr>
          <p:cNvPicPr>
            <a:picLocks noChangeAspect="1"/>
          </p:cNvPicPr>
          <p:nvPr/>
        </p:nvPicPr>
        <p:blipFill>
          <a:blip r:embed="rId3" cstate="email">
            <a:extLst>
              <a:ext uri="{28A0092B-C50C-407E-A947-70E740481C1C}">
                <a14:useLocalDpi xmlns:a14="http://schemas.microsoft.com/office/drawing/2010/main" val="0"/>
              </a:ext>
            </a:extLst>
          </a:blip>
          <a:srcRect l="16680" r="16680"/>
          <a:stretch>
            <a:fillRect/>
          </a:stretch>
        </p:blipFill>
        <p:spPr>
          <a:xfrm>
            <a:off x="8127445" y="763859"/>
            <a:ext cx="1996588" cy="1996068"/>
          </a:xfrm>
          <a:prstGeom prst="ellipse">
            <a:avLst/>
          </a:prstGeom>
          <a:effectLst/>
        </p:spPr>
      </p:pic>
    </p:spTree>
    <p:extLst>
      <p:ext uri="{BB962C8B-B14F-4D97-AF65-F5344CB8AC3E}">
        <p14:creationId xmlns:p14="http://schemas.microsoft.com/office/powerpoint/2010/main" val="9951453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up)">
                                      <p:cBhvr>
                                        <p:cTn id="7" dur="500"/>
                                        <p:tgtEl>
                                          <p:spTgt spid="42"/>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75"/>
                                        </p:tgtEl>
                                        <p:attrNameLst>
                                          <p:attrName>style.visibility</p:attrName>
                                        </p:attrNameLst>
                                      </p:cBhvr>
                                      <p:to>
                                        <p:strVal val="visible"/>
                                      </p:to>
                                    </p:set>
                                    <p:animEffect transition="in" filter="wipe(up)">
                                      <p:cBhvr>
                                        <p:cTn id="11" dur="500"/>
                                        <p:tgtEl>
                                          <p:spTgt spid="7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83"/>
                                        </p:tgtEl>
                                        <p:attrNameLst>
                                          <p:attrName>style.visibility</p:attrName>
                                        </p:attrNameLst>
                                      </p:cBhvr>
                                      <p:to>
                                        <p:strVal val="visible"/>
                                      </p:to>
                                    </p:set>
                                    <p:animEffect transition="in" filter="fade">
                                      <p:cBhvr>
                                        <p:cTn id="15" dur="500"/>
                                        <p:tgtEl>
                                          <p:spTgt spid="83"/>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80"/>
                                        </p:tgtEl>
                                        <p:attrNameLst>
                                          <p:attrName>style.visibility</p:attrName>
                                        </p:attrNameLst>
                                      </p:cBhvr>
                                      <p:to>
                                        <p:strVal val="visible"/>
                                      </p:to>
                                    </p:set>
                                    <p:animEffect transition="in" filter="wipe(left)">
                                      <p:cBhvr>
                                        <p:cTn id="19" dur="500"/>
                                        <p:tgtEl>
                                          <p:spTgt spid="80"/>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87"/>
                                        </p:tgtEl>
                                        <p:attrNameLst>
                                          <p:attrName>style.visibility</p:attrName>
                                        </p:attrNameLst>
                                      </p:cBhvr>
                                      <p:to>
                                        <p:strVal val="visible"/>
                                      </p:to>
                                    </p:set>
                                    <p:animEffect transition="in" filter="fade">
                                      <p:cBhvr>
                                        <p:cTn id="23" dur="500"/>
                                        <p:tgtEl>
                                          <p:spTgt spid="87"/>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84"/>
                                        </p:tgtEl>
                                        <p:attrNameLst>
                                          <p:attrName>style.visibility</p:attrName>
                                        </p:attrNameLst>
                                      </p:cBhvr>
                                      <p:to>
                                        <p:strVal val="visible"/>
                                      </p:to>
                                    </p:set>
                                    <p:animEffect transition="in" filter="wipe(left)">
                                      <p:cBhvr>
                                        <p:cTn id="27" dur="500"/>
                                        <p:tgtEl>
                                          <p:spTgt spid="84"/>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79"/>
                                        </p:tgtEl>
                                        <p:attrNameLst>
                                          <p:attrName>style.visibility</p:attrName>
                                        </p:attrNameLst>
                                      </p:cBhvr>
                                      <p:to>
                                        <p:strVal val="visible"/>
                                      </p:to>
                                    </p:set>
                                    <p:animEffect transition="in" filter="fade">
                                      <p:cBhvr>
                                        <p:cTn id="31" dur="500"/>
                                        <p:tgtEl>
                                          <p:spTgt spid="79"/>
                                        </p:tgtEl>
                                      </p:cBhvr>
                                    </p:animEffect>
                                  </p:childTnLst>
                                </p:cTn>
                              </p:par>
                            </p:childTnLst>
                          </p:cTn>
                        </p:par>
                        <p:par>
                          <p:cTn id="32" fill="hold">
                            <p:stCondLst>
                              <p:cond delay="3500"/>
                            </p:stCondLst>
                            <p:childTnLst>
                              <p:par>
                                <p:cTn id="33" presetID="22" presetClass="entr" presetSubtype="8" fill="hold" nodeType="afterEffect">
                                  <p:stCondLst>
                                    <p:cond delay="0"/>
                                  </p:stCondLst>
                                  <p:childTnLst>
                                    <p:set>
                                      <p:cBhvr>
                                        <p:cTn id="34" dur="1" fill="hold">
                                          <p:stCondLst>
                                            <p:cond delay="0"/>
                                          </p:stCondLst>
                                        </p:cTn>
                                        <p:tgtEl>
                                          <p:spTgt spid="76"/>
                                        </p:tgtEl>
                                        <p:attrNameLst>
                                          <p:attrName>style.visibility</p:attrName>
                                        </p:attrNameLst>
                                      </p:cBhvr>
                                      <p:to>
                                        <p:strVal val="visible"/>
                                      </p:to>
                                    </p:set>
                                    <p:animEffect transition="in" filter="wipe(left)">
                                      <p:cBhvr>
                                        <p:cTn id="35" dur="500"/>
                                        <p:tgtEl>
                                          <p:spTgt spid="76"/>
                                        </p:tgtEl>
                                      </p:cBhvr>
                                    </p:animEffect>
                                  </p:childTnLst>
                                </p:cTn>
                              </p:par>
                            </p:childTnLst>
                          </p:cTn>
                        </p:par>
                        <p:par>
                          <p:cTn id="36" fill="hold">
                            <p:stCondLst>
                              <p:cond delay="4000"/>
                            </p:stCondLst>
                            <p:childTnLst>
                              <p:par>
                                <p:cTn id="37" presetID="2" presetClass="entr" presetSubtype="4" fill="hold" grpId="0" nodeType="afterEffect">
                                  <p:stCondLst>
                                    <p:cond delay="0"/>
                                  </p:stCondLst>
                                  <p:childTnLst>
                                    <p:set>
                                      <p:cBhvr>
                                        <p:cTn id="38" dur="1" fill="hold">
                                          <p:stCondLst>
                                            <p:cond delay="0"/>
                                          </p:stCondLst>
                                        </p:cTn>
                                        <p:tgtEl>
                                          <p:spTgt spid="36"/>
                                        </p:tgtEl>
                                        <p:attrNameLst>
                                          <p:attrName>style.visibility</p:attrName>
                                        </p:attrNameLst>
                                      </p:cBhvr>
                                      <p:to>
                                        <p:strVal val="visible"/>
                                      </p:to>
                                    </p:set>
                                    <p:anim calcmode="lin" valueType="num">
                                      <p:cBhvr additive="base">
                                        <p:cTn id="39" dur="500" fill="hold"/>
                                        <p:tgtEl>
                                          <p:spTgt spid="36"/>
                                        </p:tgtEl>
                                        <p:attrNameLst>
                                          <p:attrName>ppt_x</p:attrName>
                                        </p:attrNameLst>
                                      </p:cBhvr>
                                      <p:tavLst>
                                        <p:tav tm="0">
                                          <p:val>
                                            <p:strVal val="#ppt_x"/>
                                          </p:val>
                                        </p:tav>
                                        <p:tav tm="100000">
                                          <p:val>
                                            <p:strVal val="#ppt_x"/>
                                          </p:val>
                                        </p:tav>
                                      </p:tavLst>
                                    </p:anim>
                                    <p:anim calcmode="lin" valueType="num">
                                      <p:cBhvr additive="base">
                                        <p:cTn id="40" dur="500" fill="hold"/>
                                        <p:tgtEl>
                                          <p:spTgt spid="36"/>
                                        </p:tgtEl>
                                        <p:attrNameLst>
                                          <p:attrName>ppt_y</p:attrName>
                                        </p:attrNameLst>
                                      </p:cBhvr>
                                      <p:tavLst>
                                        <p:tav tm="0">
                                          <p:val>
                                            <p:strVal val="1+#ppt_h/2"/>
                                          </p:val>
                                        </p:tav>
                                        <p:tav tm="100000">
                                          <p:val>
                                            <p:strVal val="#ppt_y"/>
                                          </p:val>
                                        </p:tav>
                                      </p:tavLst>
                                    </p:anim>
                                  </p:childTnLst>
                                </p:cTn>
                              </p:par>
                            </p:childTnLst>
                          </p:cTn>
                        </p:par>
                        <p:par>
                          <p:cTn id="41" fill="hold">
                            <p:stCondLst>
                              <p:cond delay="4500"/>
                            </p:stCondLst>
                            <p:childTnLst>
                              <p:par>
                                <p:cTn id="42" presetID="53" presetClass="entr" presetSubtype="16" fill="hold" nodeType="afterEffect">
                                  <p:stCondLst>
                                    <p:cond delay="0"/>
                                  </p:stCondLst>
                                  <p:childTnLst>
                                    <p:set>
                                      <p:cBhvr>
                                        <p:cTn id="43" dur="1" fill="hold">
                                          <p:stCondLst>
                                            <p:cond delay="0"/>
                                          </p:stCondLst>
                                        </p:cTn>
                                        <p:tgtEl>
                                          <p:spTgt spid="88"/>
                                        </p:tgtEl>
                                        <p:attrNameLst>
                                          <p:attrName>style.visibility</p:attrName>
                                        </p:attrNameLst>
                                      </p:cBhvr>
                                      <p:to>
                                        <p:strVal val="visible"/>
                                      </p:to>
                                    </p:set>
                                    <p:anim calcmode="lin" valueType="num">
                                      <p:cBhvr>
                                        <p:cTn id="44" dur="500" fill="hold"/>
                                        <p:tgtEl>
                                          <p:spTgt spid="88"/>
                                        </p:tgtEl>
                                        <p:attrNameLst>
                                          <p:attrName>ppt_w</p:attrName>
                                        </p:attrNameLst>
                                      </p:cBhvr>
                                      <p:tavLst>
                                        <p:tav tm="0">
                                          <p:val>
                                            <p:fltVal val="0"/>
                                          </p:val>
                                        </p:tav>
                                        <p:tav tm="100000">
                                          <p:val>
                                            <p:strVal val="#ppt_w"/>
                                          </p:val>
                                        </p:tav>
                                      </p:tavLst>
                                    </p:anim>
                                    <p:anim calcmode="lin" valueType="num">
                                      <p:cBhvr>
                                        <p:cTn id="45" dur="500" fill="hold"/>
                                        <p:tgtEl>
                                          <p:spTgt spid="88"/>
                                        </p:tgtEl>
                                        <p:attrNameLst>
                                          <p:attrName>ppt_h</p:attrName>
                                        </p:attrNameLst>
                                      </p:cBhvr>
                                      <p:tavLst>
                                        <p:tav tm="0">
                                          <p:val>
                                            <p:fltVal val="0"/>
                                          </p:val>
                                        </p:tav>
                                        <p:tav tm="100000">
                                          <p:val>
                                            <p:strVal val="#ppt_h"/>
                                          </p:val>
                                        </p:tav>
                                      </p:tavLst>
                                    </p:anim>
                                    <p:animEffect transition="in" filter="fade">
                                      <p:cBhvr>
                                        <p:cTn id="46" dur="500"/>
                                        <p:tgtEl>
                                          <p:spTgt spid="88"/>
                                        </p:tgtEl>
                                      </p:cBhvr>
                                    </p:animEffect>
                                  </p:childTnLst>
                                </p:cTn>
                              </p:par>
                            </p:childTnLst>
                          </p:cTn>
                        </p:par>
                        <p:par>
                          <p:cTn id="47" fill="hold">
                            <p:stCondLst>
                              <p:cond delay="5000"/>
                            </p:stCondLst>
                            <p:childTnLst>
                              <p:par>
                                <p:cTn id="48" presetID="22" presetClass="entr" presetSubtype="1" fill="hold" grpId="0" nodeType="afterEffect">
                                  <p:stCondLst>
                                    <p:cond delay="0"/>
                                  </p:stCondLst>
                                  <p:childTnLst>
                                    <p:set>
                                      <p:cBhvr>
                                        <p:cTn id="49" dur="1" fill="hold">
                                          <p:stCondLst>
                                            <p:cond delay="0"/>
                                          </p:stCondLst>
                                        </p:cTn>
                                        <p:tgtEl>
                                          <p:spTgt spid="37"/>
                                        </p:tgtEl>
                                        <p:attrNameLst>
                                          <p:attrName>style.visibility</p:attrName>
                                        </p:attrNameLst>
                                      </p:cBhvr>
                                      <p:to>
                                        <p:strVal val="visible"/>
                                      </p:to>
                                    </p:set>
                                    <p:animEffect transition="in" filter="wipe(up)">
                                      <p:cBhvr>
                                        <p:cTn id="50" dur="500"/>
                                        <p:tgtEl>
                                          <p:spTgt spid="37"/>
                                        </p:tgtEl>
                                      </p:cBhvr>
                                    </p:animEffect>
                                  </p:childTnLst>
                                </p:cTn>
                              </p:par>
                            </p:childTnLst>
                          </p:cTn>
                        </p:par>
                        <p:par>
                          <p:cTn id="51" fill="hold">
                            <p:stCondLst>
                              <p:cond delay="5500"/>
                            </p:stCondLst>
                            <p:childTnLst>
                              <p:par>
                                <p:cTn id="52" presetID="22" presetClass="entr" presetSubtype="1" fill="hold" grpId="0" nodeType="afterEffect">
                                  <p:stCondLst>
                                    <p:cond delay="0"/>
                                  </p:stCondLst>
                                  <p:childTnLst>
                                    <p:set>
                                      <p:cBhvr>
                                        <p:cTn id="53" dur="1" fill="hold">
                                          <p:stCondLst>
                                            <p:cond delay="0"/>
                                          </p:stCondLst>
                                        </p:cTn>
                                        <p:tgtEl>
                                          <p:spTgt spid="38"/>
                                        </p:tgtEl>
                                        <p:attrNameLst>
                                          <p:attrName>style.visibility</p:attrName>
                                        </p:attrNameLst>
                                      </p:cBhvr>
                                      <p:to>
                                        <p:strVal val="visible"/>
                                      </p:to>
                                    </p:set>
                                    <p:animEffect transition="in" filter="wipe(up)">
                                      <p:cBhvr>
                                        <p:cTn id="54" dur="500"/>
                                        <p:tgtEl>
                                          <p:spTgt spid="38"/>
                                        </p:tgtEl>
                                      </p:cBhvr>
                                    </p:animEffect>
                                  </p:childTnLst>
                                </p:cTn>
                              </p:par>
                            </p:childTnLst>
                          </p:cTn>
                        </p:par>
                        <p:par>
                          <p:cTn id="55" fill="hold">
                            <p:stCondLst>
                              <p:cond delay="6000"/>
                            </p:stCondLst>
                            <p:childTnLst>
                              <p:par>
                                <p:cTn id="56" presetID="53" presetClass="entr" presetSubtype="16" fill="hold" nodeType="afterEffect">
                                  <p:stCondLst>
                                    <p:cond delay="0"/>
                                  </p:stCondLst>
                                  <p:childTnLst>
                                    <p:set>
                                      <p:cBhvr>
                                        <p:cTn id="57" dur="1" fill="hold">
                                          <p:stCondLst>
                                            <p:cond delay="0"/>
                                          </p:stCondLst>
                                        </p:cTn>
                                        <p:tgtEl>
                                          <p:spTgt spid="39"/>
                                        </p:tgtEl>
                                        <p:attrNameLst>
                                          <p:attrName>style.visibility</p:attrName>
                                        </p:attrNameLst>
                                      </p:cBhvr>
                                      <p:to>
                                        <p:strVal val="visible"/>
                                      </p:to>
                                    </p:set>
                                    <p:anim calcmode="lin" valueType="num">
                                      <p:cBhvr>
                                        <p:cTn id="58" dur="500" fill="hold"/>
                                        <p:tgtEl>
                                          <p:spTgt spid="39"/>
                                        </p:tgtEl>
                                        <p:attrNameLst>
                                          <p:attrName>ppt_w</p:attrName>
                                        </p:attrNameLst>
                                      </p:cBhvr>
                                      <p:tavLst>
                                        <p:tav tm="0">
                                          <p:val>
                                            <p:fltVal val="0"/>
                                          </p:val>
                                        </p:tav>
                                        <p:tav tm="100000">
                                          <p:val>
                                            <p:strVal val="#ppt_w"/>
                                          </p:val>
                                        </p:tav>
                                      </p:tavLst>
                                    </p:anim>
                                    <p:anim calcmode="lin" valueType="num">
                                      <p:cBhvr>
                                        <p:cTn id="59" dur="500" fill="hold"/>
                                        <p:tgtEl>
                                          <p:spTgt spid="39"/>
                                        </p:tgtEl>
                                        <p:attrNameLst>
                                          <p:attrName>ppt_h</p:attrName>
                                        </p:attrNameLst>
                                      </p:cBhvr>
                                      <p:tavLst>
                                        <p:tav tm="0">
                                          <p:val>
                                            <p:fltVal val="0"/>
                                          </p:val>
                                        </p:tav>
                                        <p:tav tm="100000">
                                          <p:val>
                                            <p:strVal val="#ppt_h"/>
                                          </p:val>
                                        </p:tav>
                                      </p:tavLst>
                                    </p:anim>
                                    <p:animEffect transition="in" filter="fade">
                                      <p:cBhvr>
                                        <p:cTn id="60"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p:bldP spid="38" grpId="0"/>
      <p:bldP spid="42" grpId="0"/>
      <p:bldP spid="75" grpId="0"/>
      <p:bldP spid="79" grpId="0"/>
      <p:bldP spid="83" grpId="0"/>
      <p:bldP spid="8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 xmlns:a16="http://schemas.microsoft.com/office/drawing/2014/main" id="{7B50A984-9019-44FA-B6B2-2455046E8A29}"/>
              </a:ext>
            </a:extLst>
          </p:cNvPr>
          <p:cNvSpPr/>
          <p:nvPr/>
        </p:nvSpPr>
        <p:spPr>
          <a:xfrm>
            <a:off x="3949700" y="0"/>
            <a:ext cx="4292600" cy="6858000"/>
          </a:xfrm>
          <a:prstGeom prst="rect">
            <a:avLst/>
          </a:prstGeom>
          <a:solidFill>
            <a:srgbClr val="991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6" name="矩形 5">
            <a:extLst>
              <a:ext uri="{FF2B5EF4-FFF2-40B4-BE49-F238E27FC236}">
                <a16:creationId xmlns="" xmlns:a16="http://schemas.microsoft.com/office/drawing/2014/main" id="{B492FA93-77B5-41D2-8C0A-309368611680}"/>
              </a:ext>
            </a:extLst>
          </p:cNvPr>
          <p:cNvSpPr/>
          <p:nvPr/>
        </p:nvSpPr>
        <p:spPr>
          <a:xfrm>
            <a:off x="694989" y="557005"/>
            <a:ext cx="10784494" cy="5825652"/>
          </a:xfrm>
          <a:prstGeom prst="rect">
            <a:avLst/>
          </a:prstGeom>
          <a:solidFill>
            <a:schemeClr val="bg1"/>
          </a:solidFill>
          <a:ln>
            <a:noFill/>
          </a:ln>
          <a:effectLst>
            <a:outerShdw blurRad="558800" sx="103000" sy="103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grpSp>
        <p:nvGrpSpPr>
          <p:cNvPr id="2" name="组合 1">
            <a:extLst>
              <a:ext uri="{FF2B5EF4-FFF2-40B4-BE49-F238E27FC236}">
                <a16:creationId xmlns="" xmlns:a16="http://schemas.microsoft.com/office/drawing/2014/main" id="{0A210B64-8AB9-4891-872B-5BCA3B32D291}"/>
              </a:ext>
            </a:extLst>
          </p:cNvPr>
          <p:cNvGrpSpPr/>
          <p:nvPr/>
        </p:nvGrpSpPr>
        <p:grpSpPr>
          <a:xfrm>
            <a:off x="1437912" y="2211070"/>
            <a:ext cx="7899740" cy="2674620"/>
            <a:chOff x="1345202" y="2164080"/>
            <a:chExt cx="7899740" cy="2674620"/>
          </a:xfrm>
        </p:grpSpPr>
        <p:sp>
          <p:nvSpPr>
            <p:cNvPr id="33" name="文本框 32">
              <a:extLst>
                <a:ext uri="{FF2B5EF4-FFF2-40B4-BE49-F238E27FC236}">
                  <a16:creationId xmlns="" xmlns:a16="http://schemas.microsoft.com/office/drawing/2014/main" id="{E465C611-D860-401A-A6F4-5D2DE30F7C3D}"/>
                </a:ext>
              </a:extLst>
            </p:cNvPr>
            <p:cNvSpPr txBox="1"/>
            <p:nvPr/>
          </p:nvSpPr>
          <p:spPr>
            <a:xfrm>
              <a:off x="1345202" y="3174414"/>
              <a:ext cx="460828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a:ln>
                    <a:noFill/>
                  </a:ln>
                  <a:solidFill>
                    <a:prstClr val="black">
                      <a:lumMod val="65000"/>
                      <a:lumOff val="35000"/>
                    </a:prstClr>
                  </a:solidFill>
                  <a:effectLst/>
                  <a:uLnTx/>
                  <a:uFillTx/>
                  <a:latin typeface="Agency FB" panose="020F0502020204030204"/>
                  <a:ea typeface="微软雅黑"/>
                  <a:cs typeface="+mn-ea"/>
                  <a:sym typeface="+mn-lt"/>
                </a:rPr>
                <a:t>第三部分</a:t>
              </a:r>
            </a:p>
          </p:txBody>
        </p:sp>
        <p:sp>
          <p:nvSpPr>
            <p:cNvPr id="34" name="矩形 33">
              <a:extLst>
                <a:ext uri="{FF2B5EF4-FFF2-40B4-BE49-F238E27FC236}">
                  <a16:creationId xmlns="" xmlns:a16="http://schemas.microsoft.com/office/drawing/2014/main" id="{14B77C76-1332-4CD2-93F9-9856D3FD76F9}"/>
                </a:ext>
              </a:extLst>
            </p:cNvPr>
            <p:cNvSpPr/>
            <p:nvPr/>
          </p:nvSpPr>
          <p:spPr>
            <a:xfrm>
              <a:off x="5868330" y="2526714"/>
              <a:ext cx="2954655" cy="64633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600" b="1" i="0" u="none" strike="noStrike" kern="100" cap="none" spc="0" normalizeH="0" baseline="0" noProof="0" dirty="0">
                  <a:ln>
                    <a:noFill/>
                  </a:ln>
                  <a:solidFill>
                    <a:srgbClr val="99191E"/>
                  </a:solidFill>
                  <a:effectLst/>
                  <a:uLnTx/>
                  <a:uFillTx/>
                  <a:latin typeface="Agency FB" panose="020F0502020204030204"/>
                  <a:ea typeface="微软雅黑"/>
                  <a:cs typeface="+mn-ea"/>
                  <a:sym typeface="+mn-lt"/>
                </a:rPr>
                <a:t>现场执行策略</a:t>
              </a:r>
              <a:endParaRPr kumimoji="0" lang="zh-CN" altLang="zh-CN" sz="3600" b="1" i="0" u="none" strike="noStrike" kern="100" cap="none" spc="0" normalizeH="0" baseline="0" noProof="0" dirty="0">
                <a:ln>
                  <a:noFill/>
                </a:ln>
                <a:solidFill>
                  <a:srgbClr val="99191E"/>
                </a:solidFill>
                <a:effectLst/>
                <a:uLnTx/>
                <a:uFillTx/>
                <a:latin typeface="Agency FB" panose="020F0502020204030204"/>
                <a:ea typeface="微软雅黑"/>
                <a:cs typeface="+mn-ea"/>
                <a:sym typeface="+mn-lt"/>
              </a:endParaRPr>
            </a:p>
          </p:txBody>
        </p:sp>
        <p:sp>
          <p:nvSpPr>
            <p:cNvPr id="35" name="TextBox 23">
              <a:extLst>
                <a:ext uri="{FF2B5EF4-FFF2-40B4-BE49-F238E27FC236}">
                  <a16:creationId xmlns="" xmlns:a16="http://schemas.microsoft.com/office/drawing/2014/main" id="{655CA926-1AC5-4803-8391-5D24DC291D42}"/>
                </a:ext>
              </a:extLst>
            </p:cNvPr>
            <p:cNvSpPr txBox="1">
              <a:spLocks noChangeArrowheads="1"/>
            </p:cNvSpPr>
            <p:nvPr/>
          </p:nvSpPr>
          <p:spPr bwMode="auto">
            <a:xfrm>
              <a:off x="5868330" y="3342689"/>
              <a:ext cx="150495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zh-CN" altLang="en-US" sz="1200" b="0" i="0" u="none" strike="noStrike" kern="1200" cap="none" spc="0" normalizeH="0" baseline="0" noProof="0">
                  <a:ln>
                    <a:noFill/>
                  </a:ln>
                  <a:solidFill>
                    <a:prstClr val="black">
                      <a:lumMod val="65000"/>
                      <a:lumOff val="35000"/>
                    </a:prstClr>
                  </a:solidFill>
                  <a:effectLst/>
                  <a:uLnTx/>
                  <a:uFillTx/>
                  <a:latin typeface="Agency FB" panose="020F0502020204030204"/>
                  <a:ea typeface="微软雅黑"/>
                  <a:cs typeface="+mn-ea"/>
                  <a:sym typeface="+mn-lt"/>
                </a:rPr>
                <a:t>添加文字标题一</a:t>
              </a:r>
            </a:p>
          </p:txBody>
        </p:sp>
        <p:sp>
          <p:nvSpPr>
            <p:cNvPr id="36" name="TextBox 24">
              <a:extLst>
                <a:ext uri="{FF2B5EF4-FFF2-40B4-BE49-F238E27FC236}">
                  <a16:creationId xmlns="" xmlns:a16="http://schemas.microsoft.com/office/drawing/2014/main" id="{42F28938-8C1B-4457-B85A-8162ADD2734D}"/>
                </a:ext>
              </a:extLst>
            </p:cNvPr>
            <p:cNvSpPr txBox="1">
              <a:spLocks noChangeArrowheads="1"/>
            </p:cNvSpPr>
            <p:nvPr/>
          </p:nvSpPr>
          <p:spPr bwMode="auto">
            <a:xfrm>
              <a:off x="5868330" y="3671301"/>
              <a:ext cx="150495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zh-CN" altLang="en-US" sz="1200" b="0" i="0" u="none" strike="noStrike" kern="1200" cap="none" spc="0" normalizeH="0" baseline="0" noProof="0">
                  <a:ln>
                    <a:noFill/>
                  </a:ln>
                  <a:solidFill>
                    <a:prstClr val="black">
                      <a:lumMod val="65000"/>
                      <a:lumOff val="35000"/>
                    </a:prstClr>
                  </a:solidFill>
                  <a:effectLst/>
                  <a:uLnTx/>
                  <a:uFillTx/>
                  <a:latin typeface="Agency FB" panose="020F0502020204030204"/>
                  <a:ea typeface="微软雅黑"/>
                  <a:cs typeface="+mn-ea"/>
                  <a:sym typeface="+mn-lt"/>
                </a:rPr>
                <a:t>添加文字标题二</a:t>
              </a:r>
            </a:p>
          </p:txBody>
        </p:sp>
        <p:sp>
          <p:nvSpPr>
            <p:cNvPr id="37" name="TextBox 25">
              <a:extLst>
                <a:ext uri="{FF2B5EF4-FFF2-40B4-BE49-F238E27FC236}">
                  <a16:creationId xmlns="" xmlns:a16="http://schemas.microsoft.com/office/drawing/2014/main" id="{963CAFDF-4B6D-4A6C-9DFE-C9FCFE7EE85F}"/>
                </a:ext>
              </a:extLst>
            </p:cNvPr>
            <p:cNvSpPr txBox="1">
              <a:spLocks noChangeArrowheads="1"/>
            </p:cNvSpPr>
            <p:nvPr/>
          </p:nvSpPr>
          <p:spPr bwMode="auto">
            <a:xfrm>
              <a:off x="5868330" y="4020551"/>
              <a:ext cx="150495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zh-CN" altLang="en-US" sz="1200" b="0" i="0" u="none" strike="noStrike" kern="1200" cap="none" spc="0" normalizeH="0" baseline="0" noProof="0">
                  <a:ln>
                    <a:noFill/>
                  </a:ln>
                  <a:solidFill>
                    <a:prstClr val="black">
                      <a:lumMod val="65000"/>
                      <a:lumOff val="35000"/>
                    </a:prstClr>
                  </a:solidFill>
                  <a:effectLst/>
                  <a:uLnTx/>
                  <a:uFillTx/>
                  <a:latin typeface="Agency FB" panose="020F0502020204030204"/>
                  <a:ea typeface="微软雅黑"/>
                  <a:cs typeface="+mn-ea"/>
                  <a:sym typeface="+mn-lt"/>
                </a:rPr>
                <a:t>添加文字标题三</a:t>
              </a:r>
            </a:p>
          </p:txBody>
        </p:sp>
        <p:sp>
          <p:nvSpPr>
            <p:cNvPr id="38" name="TextBox 23">
              <a:extLst>
                <a:ext uri="{FF2B5EF4-FFF2-40B4-BE49-F238E27FC236}">
                  <a16:creationId xmlns="" xmlns:a16="http://schemas.microsoft.com/office/drawing/2014/main" id="{AFB2C405-4D47-4E57-B342-35079F6F2414}"/>
                </a:ext>
              </a:extLst>
            </p:cNvPr>
            <p:cNvSpPr txBox="1">
              <a:spLocks noChangeArrowheads="1"/>
            </p:cNvSpPr>
            <p:nvPr/>
          </p:nvSpPr>
          <p:spPr bwMode="auto">
            <a:xfrm>
              <a:off x="7741580" y="3377614"/>
              <a:ext cx="1503362"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zh-CN" altLang="en-US" sz="1200" b="0" i="0" u="none" strike="noStrike" kern="1200" cap="none" spc="0" normalizeH="0" baseline="0" noProof="0">
                  <a:ln>
                    <a:noFill/>
                  </a:ln>
                  <a:solidFill>
                    <a:prstClr val="black">
                      <a:lumMod val="65000"/>
                      <a:lumOff val="35000"/>
                    </a:prstClr>
                  </a:solidFill>
                  <a:effectLst/>
                  <a:uLnTx/>
                  <a:uFillTx/>
                  <a:latin typeface="Agency FB" panose="020F0502020204030204"/>
                  <a:ea typeface="微软雅黑"/>
                  <a:cs typeface="+mn-ea"/>
                  <a:sym typeface="+mn-lt"/>
                </a:rPr>
                <a:t>添加文字标题四</a:t>
              </a:r>
            </a:p>
          </p:txBody>
        </p:sp>
        <p:sp>
          <p:nvSpPr>
            <p:cNvPr id="39" name="TextBox 24">
              <a:extLst>
                <a:ext uri="{FF2B5EF4-FFF2-40B4-BE49-F238E27FC236}">
                  <a16:creationId xmlns="" xmlns:a16="http://schemas.microsoft.com/office/drawing/2014/main" id="{DF812209-FC4A-4DDF-8282-2E46393AB6E3}"/>
                </a:ext>
              </a:extLst>
            </p:cNvPr>
            <p:cNvSpPr txBox="1">
              <a:spLocks noChangeArrowheads="1"/>
            </p:cNvSpPr>
            <p:nvPr/>
          </p:nvSpPr>
          <p:spPr bwMode="auto">
            <a:xfrm>
              <a:off x="7741580" y="3704639"/>
              <a:ext cx="1503362"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zh-CN" altLang="en-US" sz="1200" b="0" i="0" u="none" strike="noStrike" kern="1200" cap="none" spc="0" normalizeH="0" baseline="0" noProof="0">
                  <a:ln>
                    <a:noFill/>
                  </a:ln>
                  <a:solidFill>
                    <a:prstClr val="black">
                      <a:lumMod val="65000"/>
                      <a:lumOff val="35000"/>
                    </a:prstClr>
                  </a:solidFill>
                  <a:effectLst/>
                  <a:uLnTx/>
                  <a:uFillTx/>
                  <a:latin typeface="Agency FB" panose="020F0502020204030204"/>
                  <a:ea typeface="微软雅黑"/>
                  <a:cs typeface="+mn-ea"/>
                  <a:sym typeface="+mn-lt"/>
                </a:rPr>
                <a:t>添加文字标题五</a:t>
              </a:r>
            </a:p>
          </p:txBody>
        </p:sp>
        <p:sp>
          <p:nvSpPr>
            <p:cNvPr id="40" name="TextBox 25">
              <a:extLst>
                <a:ext uri="{FF2B5EF4-FFF2-40B4-BE49-F238E27FC236}">
                  <a16:creationId xmlns="" xmlns:a16="http://schemas.microsoft.com/office/drawing/2014/main" id="{B78B4450-588F-4135-9B36-C343A1E0643D}"/>
                </a:ext>
              </a:extLst>
            </p:cNvPr>
            <p:cNvSpPr txBox="1">
              <a:spLocks noChangeArrowheads="1"/>
            </p:cNvSpPr>
            <p:nvPr/>
          </p:nvSpPr>
          <p:spPr bwMode="auto">
            <a:xfrm>
              <a:off x="7741580" y="4055476"/>
              <a:ext cx="1503362"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zh-CN" altLang="en-US" sz="1200" b="0" i="0" u="none" strike="noStrike" kern="1200" cap="none" spc="0" normalizeH="0" baseline="0" noProof="0">
                  <a:ln>
                    <a:noFill/>
                  </a:ln>
                  <a:solidFill>
                    <a:prstClr val="black">
                      <a:lumMod val="65000"/>
                      <a:lumOff val="35000"/>
                    </a:prstClr>
                  </a:solidFill>
                  <a:effectLst/>
                  <a:uLnTx/>
                  <a:uFillTx/>
                  <a:latin typeface="Agency FB" panose="020F0502020204030204"/>
                  <a:ea typeface="微软雅黑"/>
                  <a:cs typeface="+mn-ea"/>
                  <a:sym typeface="+mn-lt"/>
                </a:rPr>
                <a:t>添加文字标题六</a:t>
              </a:r>
            </a:p>
          </p:txBody>
        </p:sp>
        <p:cxnSp>
          <p:nvCxnSpPr>
            <p:cNvPr id="41" name="直接连接符 40">
              <a:extLst>
                <a:ext uri="{FF2B5EF4-FFF2-40B4-BE49-F238E27FC236}">
                  <a16:creationId xmlns="" xmlns:a16="http://schemas.microsoft.com/office/drawing/2014/main" id="{FFDB56E9-F74A-499B-AD95-F1CABF62E1F3}"/>
                </a:ext>
              </a:extLst>
            </p:cNvPr>
            <p:cNvCxnSpPr/>
            <p:nvPr/>
          </p:nvCxnSpPr>
          <p:spPr>
            <a:xfrm>
              <a:off x="5166360" y="2164080"/>
              <a:ext cx="0" cy="2674620"/>
            </a:xfrm>
            <a:prstGeom prst="line">
              <a:avLst/>
            </a:prstGeom>
            <a:noFill/>
            <a:ln w="6350" cap="flat" cmpd="sng" algn="ctr">
              <a:solidFill>
                <a:sysClr val="windowText" lastClr="000000">
                  <a:lumMod val="65000"/>
                  <a:lumOff val="35000"/>
                </a:sysClr>
              </a:solidFill>
              <a:prstDash val="dash"/>
              <a:miter lim="800000"/>
            </a:ln>
            <a:effectLst/>
          </p:spPr>
        </p:cxnSp>
      </p:grpSp>
    </p:spTree>
    <p:extLst>
      <p:ext uri="{BB962C8B-B14F-4D97-AF65-F5344CB8AC3E}">
        <p14:creationId xmlns:p14="http://schemas.microsoft.com/office/powerpoint/2010/main" val="134313699"/>
      </p:ext>
    </p:extLst>
  </p:cSld>
  <p:clrMapOvr>
    <a:masterClrMapping/>
  </p:clrMapOvr>
  <p:transition spd="slow">
    <p:push di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 xmlns:a16="http://schemas.microsoft.com/office/drawing/2014/main" id="{7B50A984-9019-44FA-B6B2-2455046E8A29}"/>
              </a:ext>
            </a:extLst>
          </p:cNvPr>
          <p:cNvSpPr/>
          <p:nvPr/>
        </p:nvSpPr>
        <p:spPr>
          <a:xfrm>
            <a:off x="3949700" y="0"/>
            <a:ext cx="4292600" cy="6858000"/>
          </a:xfrm>
          <a:prstGeom prst="rect">
            <a:avLst/>
          </a:prstGeom>
          <a:solidFill>
            <a:srgbClr val="991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6" name="矩形 5">
            <a:extLst>
              <a:ext uri="{FF2B5EF4-FFF2-40B4-BE49-F238E27FC236}">
                <a16:creationId xmlns="" xmlns:a16="http://schemas.microsoft.com/office/drawing/2014/main" id="{B492FA93-77B5-41D2-8C0A-309368611680}"/>
              </a:ext>
            </a:extLst>
          </p:cNvPr>
          <p:cNvSpPr/>
          <p:nvPr/>
        </p:nvSpPr>
        <p:spPr>
          <a:xfrm>
            <a:off x="259080" y="321532"/>
            <a:ext cx="11656312" cy="6296598"/>
          </a:xfrm>
          <a:prstGeom prst="rect">
            <a:avLst/>
          </a:prstGeom>
          <a:solidFill>
            <a:schemeClr val="bg1"/>
          </a:solidFill>
          <a:ln>
            <a:noFill/>
          </a:ln>
          <a:effectLst>
            <a:outerShdw blurRad="558800" sx="103000" sy="103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grpSp>
        <p:nvGrpSpPr>
          <p:cNvPr id="36" name="Group 8">
            <a:extLst>
              <a:ext uri="{FF2B5EF4-FFF2-40B4-BE49-F238E27FC236}">
                <a16:creationId xmlns="" xmlns:a16="http://schemas.microsoft.com/office/drawing/2014/main" id="{52D757BE-7A38-4A98-A3F6-E97372D0E04C}"/>
              </a:ext>
            </a:extLst>
          </p:cNvPr>
          <p:cNvGrpSpPr/>
          <p:nvPr/>
        </p:nvGrpSpPr>
        <p:grpSpPr>
          <a:xfrm>
            <a:off x="1169592" y="1976494"/>
            <a:ext cx="1917131" cy="1917131"/>
            <a:chOff x="4649812" y="3440065"/>
            <a:chExt cx="1013644" cy="1013644"/>
          </a:xfrm>
        </p:grpSpPr>
        <p:sp>
          <p:nvSpPr>
            <p:cNvPr id="37" name="Oval 9">
              <a:extLst>
                <a:ext uri="{FF2B5EF4-FFF2-40B4-BE49-F238E27FC236}">
                  <a16:creationId xmlns="" xmlns:a16="http://schemas.microsoft.com/office/drawing/2014/main" id="{4CCFDB38-10EA-41FC-9CE2-BC773F3142CB}"/>
                </a:ext>
              </a:extLst>
            </p:cNvPr>
            <p:cNvSpPr/>
            <p:nvPr/>
          </p:nvSpPr>
          <p:spPr>
            <a:xfrm>
              <a:off x="4649812" y="3440065"/>
              <a:ext cx="1013644" cy="1013644"/>
            </a:xfrm>
            <a:prstGeom prst="ellipse">
              <a:avLst/>
            </a:prstGeom>
            <a:solidFill>
              <a:sysClr val="window" lastClr="FFFFFF">
                <a:lumMod val="95000"/>
                <a:alpha val="90000"/>
              </a:sysClr>
            </a:solidFill>
            <a:ln w="6350" cap="flat" cmpd="sng" algn="ctr">
              <a:noFill/>
              <a:prstDash val="solid"/>
              <a:miter lim="800000"/>
            </a:ln>
            <a:effectLst/>
          </p:spPr>
          <p:txBody>
            <a:bodyPr wrap="none"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FFFFFF"/>
                </a:solidFill>
                <a:effectLst/>
                <a:uLnTx/>
                <a:uFillTx/>
                <a:latin typeface="等线" panose="020F0502020204030204"/>
                <a:ea typeface="+mn-ea"/>
                <a:cs typeface="+mn-cs"/>
              </a:endParaRPr>
            </a:p>
          </p:txBody>
        </p:sp>
        <p:sp>
          <p:nvSpPr>
            <p:cNvPr id="38" name="Pie 10">
              <a:extLst>
                <a:ext uri="{FF2B5EF4-FFF2-40B4-BE49-F238E27FC236}">
                  <a16:creationId xmlns="" xmlns:a16="http://schemas.microsoft.com/office/drawing/2014/main" id="{FAAF1DCE-FBE3-478D-9CEF-8BD003A6751E}"/>
                </a:ext>
              </a:extLst>
            </p:cNvPr>
            <p:cNvSpPr/>
            <p:nvPr/>
          </p:nvSpPr>
          <p:spPr>
            <a:xfrm flipH="1">
              <a:off x="4649812" y="3440065"/>
              <a:ext cx="1013644" cy="1013644"/>
            </a:xfrm>
            <a:prstGeom prst="pie">
              <a:avLst>
                <a:gd name="adj1" fmla="val 3429801"/>
                <a:gd name="adj2" fmla="val 16200000"/>
              </a:avLst>
            </a:prstGeom>
            <a:solidFill>
              <a:srgbClr val="99191E"/>
            </a:solidFill>
            <a:ln w="6350" cap="flat" cmpd="sng" algn="ctr">
              <a:noFill/>
              <a:prstDash val="solid"/>
              <a:miter lim="800000"/>
            </a:ln>
            <a:effectLst/>
          </p:spPr>
          <p:txBody>
            <a:bodyPr wrap="none"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FFFFFF"/>
                </a:solidFill>
                <a:effectLst/>
                <a:uLnTx/>
                <a:uFillTx/>
                <a:latin typeface="等线" panose="020F0502020204030204"/>
                <a:ea typeface="+mn-ea"/>
                <a:cs typeface="+mn-cs"/>
              </a:endParaRPr>
            </a:p>
          </p:txBody>
        </p:sp>
        <p:sp>
          <p:nvSpPr>
            <p:cNvPr id="39" name="Oval 11">
              <a:extLst>
                <a:ext uri="{FF2B5EF4-FFF2-40B4-BE49-F238E27FC236}">
                  <a16:creationId xmlns="" xmlns:a16="http://schemas.microsoft.com/office/drawing/2014/main" id="{CE950400-7F23-4581-8357-D41959562DA7}"/>
                </a:ext>
              </a:extLst>
            </p:cNvPr>
            <p:cNvSpPr/>
            <p:nvPr/>
          </p:nvSpPr>
          <p:spPr>
            <a:xfrm>
              <a:off x="4730680" y="3520933"/>
              <a:ext cx="851908" cy="851908"/>
            </a:xfrm>
            <a:prstGeom prst="ellipse">
              <a:avLst/>
            </a:prstGeom>
            <a:solidFill>
              <a:sysClr val="window" lastClr="FFFFFF"/>
            </a:solidFill>
            <a:ln w="6350" cap="flat" cmpd="sng" algn="ctr">
              <a:noFill/>
              <a:prstDash val="solid"/>
              <a:miter lim="800000"/>
            </a:ln>
            <a:effectLst/>
          </p:spPr>
          <p:txBody>
            <a:bodyPr wrap="none"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7F7F7F"/>
                </a:solidFill>
                <a:effectLst/>
                <a:uLnTx/>
                <a:uFillTx/>
                <a:latin typeface="等线" panose="020F0502020204030204"/>
                <a:ea typeface="+mn-ea"/>
                <a:cs typeface="+mn-cs"/>
              </a:endParaRPr>
            </a:p>
          </p:txBody>
        </p:sp>
      </p:grpSp>
      <p:grpSp>
        <p:nvGrpSpPr>
          <p:cNvPr id="40" name="Group 12">
            <a:extLst>
              <a:ext uri="{FF2B5EF4-FFF2-40B4-BE49-F238E27FC236}">
                <a16:creationId xmlns="" xmlns:a16="http://schemas.microsoft.com/office/drawing/2014/main" id="{7D7ED119-D06F-4435-AAB7-E62FDED7D043}"/>
              </a:ext>
            </a:extLst>
          </p:cNvPr>
          <p:cNvGrpSpPr/>
          <p:nvPr/>
        </p:nvGrpSpPr>
        <p:grpSpPr>
          <a:xfrm>
            <a:off x="3767826" y="1976494"/>
            <a:ext cx="1917131" cy="1917131"/>
            <a:chOff x="4649812" y="3440065"/>
            <a:chExt cx="1013644" cy="1013644"/>
          </a:xfrm>
        </p:grpSpPr>
        <p:sp>
          <p:nvSpPr>
            <p:cNvPr id="41" name="Oval 13">
              <a:extLst>
                <a:ext uri="{FF2B5EF4-FFF2-40B4-BE49-F238E27FC236}">
                  <a16:creationId xmlns="" xmlns:a16="http://schemas.microsoft.com/office/drawing/2014/main" id="{65342448-DB31-4455-B123-6801DEB1B1E5}"/>
                </a:ext>
              </a:extLst>
            </p:cNvPr>
            <p:cNvSpPr/>
            <p:nvPr/>
          </p:nvSpPr>
          <p:spPr>
            <a:xfrm>
              <a:off x="4649812" y="3440065"/>
              <a:ext cx="1013644" cy="1013644"/>
            </a:xfrm>
            <a:prstGeom prst="ellipse">
              <a:avLst/>
            </a:prstGeom>
            <a:solidFill>
              <a:sysClr val="window" lastClr="FFFFFF">
                <a:lumMod val="95000"/>
                <a:alpha val="90000"/>
              </a:sysClr>
            </a:solidFill>
            <a:ln w="6350" cap="flat" cmpd="sng" algn="ctr">
              <a:noFill/>
              <a:prstDash val="solid"/>
              <a:miter lim="800000"/>
            </a:ln>
            <a:effectLst/>
          </p:spPr>
          <p:txBody>
            <a:bodyPr wrap="none"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FFFFFF"/>
                </a:solidFill>
                <a:effectLst/>
                <a:uLnTx/>
                <a:uFillTx/>
                <a:latin typeface="等线" panose="020F0502020204030204"/>
                <a:ea typeface="+mn-ea"/>
                <a:cs typeface="+mn-cs"/>
              </a:endParaRPr>
            </a:p>
          </p:txBody>
        </p:sp>
        <p:sp>
          <p:nvSpPr>
            <p:cNvPr id="42" name="Pie 14">
              <a:extLst>
                <a:ext uri="{FF2B5EF4-FFF2-40B4-BE49-F238E27FC236}">
                  <a16:creationId xmlns="" xmlns:a16="http://schemas.microsoft.com/office/drawing/2014/main" id="{B7D0637B-FBF9-40D3-8B9D-C6B8EB67122A}"/>
                </a:ext>
              </a:extLst>
            </p:cNvPr>
            <p:cNvSpPr/>
            <p:nvPr/>
          </p:nvSpPr>
          <p:spPr>
            <a:xfrm flipH="1">
              <a:off x="4649812" y="3440065"/>
              <a:ext cx="1013644" cy="1013644"/>
            </a:xfrm>
            <a:prstGeom prst="pie">
              <a:avLst>
                <a:gd name="adj1" fmla="val 8092163"/>
                <a:gd name="adj2" fmla="val 16200000"/>
              </a:avLst>
            </a:prstGeom>
            <a:solidFill>
              <a:srgbClr val="99191E"/>
            </a:solidFill>
            <a:ln w="6350" cap="flat" cmpd="sng" algn="ctr">
              <a:noFill/>
              <a:prstDash val="solid"/>
              <a:miter lim="800000"/>
            </a:ln>
            <a:effectLst/>
          </p:spPr>
          <p:txBody>
            <a:bodyPr wrap="none"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FFFFFF"/>
                </a:solidFill>
                <a:effectLst/>
                <a:uLnTx/>
                <a:uFillTx/>
                <a:latin typeface="等线" panose="020F0502020204030204"/>
                <a:ea typeface="+mn-ea"/>
                <a:cs typeface="+mn-cs"/>
              </a:endParaRPr>
            </a:p>
          </p:txBody>
        </p:sp>
        <p:sp>
          <p:nvSpPr>
            <p:cNvPr id="75" name="Oval 15">
              <a:extLst>
                <a:ext uri="{FF2B5EF4-FFF2-40B4-BE49-F238E27FC236}">
                  <a16:creationId xmlns="" xmlns:a16="http://schemas.microsoft.com/office/drawing/2014/main" id="{8ED1F2DD-6E6C-47ED-82BC-801CA756C88E}"/>
                </a:ext>
              </a:extLst>
            </p:cNvPr>
            <p:cNvSpPr/>
            <p:nvPr/>
          </p:nvSpPr>
          <p:spPr>
            <a:xfrm>
              <a:off x="4730680" y="3520933"/>
              <a:ext cx="851908" cy="851908"/>
            </a:xfrm>
            <a:prstGeom prst="ellipse">
              <a:avLst/>
            </a:prstGeom>
            <a:solidFill>
              <a:sysClr val="window" lastClr="FFFFFF"/>
            </a:solidFill>
            <a:ln w="6350" cap="flat" cmpd="sng" algn="ctr">
              <a:noFill/>
              <a:prstDash val="solid"/>
              <a:miter lim="800000"/>
            </a:ln>
            <a:effectLst/>
          </p:spPr>
          <p:txBody>
            <a:bodyPr wrap="none"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7F7F7F"/>
                </a:solidFill>
                <a:effectLst/>
                <a:uLnTx/>
                <a:uFillTx/>
                <a:latin typeface="等线" panose="020F0502020204030204"/>
                <a:ea typeface="+mn-ea"/>
                <a:cs typeface="+mn-cs"/>
              </a:endParaRPr>
            </a:p>
          </p:txBody>
        </p:sp>
      </p:grpSp>
      <p:grpSp>
        <p:nvGrpSpPr>
          <p:cNvPr id="76" name="Group 16">
            <a:extLst>
              <a:ext uri="{FF2B5EF4-FFF2-40B4-BE49-F238E27FC236}">
                <a16:creationId xmlns="" xmlns:a16="http://schemas.microsoft.com/office/drawing/2014/main" id="{E57C33FA-823A-4D58-8AA8-EB3BB84016B3}"/>
              </a:ext>
            </a:extLst>
          </p:cNvPr>
          <p:cNvGrpSpPr/>
          <p:nvPr/>
        </p:nvGrpSpPr>
        <p:grpSpPr>
          <a:xfrm>
            <a:off x="6399379" y="1976494"/>
            <a:ext cx="1917131" cy="1917131"/>
            <a:chOff x="4649812" y="3440065"/>
            <a:chExt cx="1013644" cy="1013644"/>
          </a:xfrm>
        </p:grpSpPr>
        <p:sp>
          <p:nvSpPr>
            <p:cNvPr id="77" name="Oval 17">
              <a:extLst>
                <a:ext uri="{FF2B5EF4-FFF2-40B4-BE49-F238E27FC236}">
                  <a16:creationId xmlns="" xmlns:a16="http://schemas.microsoft.com/office/drawing/2014/main" id="{18A34EED-28AF-4033-97FA-C887CD5DE4D8}"/>
                </a:ext>
              </a:extLst>
            </p:cNvPr>
            <p:cNvSpPr/>
            <p:nvPr/>
          </p:nvSpPr>
          <p:spPr>
            <a:xfrm>
              <a:off x="4649812" y="3440065"/>
              <a:ext cx="1013644" cy="1013644"/>
            </a:xfrm>
            <a:prstGeom prst="ellipse">
              <a:avLst/>
            </a:prstGeom>
            <a:solidFill>
              <a:sysClr val="window" lastClr="FFFFFF">
                <a:lumMod val="95000"/>
                <a:alpha val="90000"/>
              </a:sysClr>
            </a:solidFill>
            <a:ln w="6350" cap="flat" cmpd="sng" algn="ctr">
              <a:noFill/>
              <a:prstDash val="solid"/>
              <a:miter lim="800000"/>
            </a:ln>
            <a:effectLst/>
          </p:spPr>
          <p:txBody>
            <a:bodyPr wrap="none"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FFFFFF"/>
                </a:solidFill>
                <a:effectLst/>
                <a:uLnTx/>
                <a:uFillTx/>
                <a:latin typeface="等线" panose="020F0502020204030204"/>
                <a:ea typeface="+mn-ea"/>
                <a:cs typeface="+mn-cs"/>
              </a:endParaRPr>
            </a:p>
          </p:txBody>
        </p:sp>
        <p:sp>
          <p:nvSpPr>
            <p:cNvPr id="78" name="Pie 18">
              <a:extLst>
                <a:ext uri="{FF2B5EF4-FFF2-40B4-BE49-F238E27FC236}">
                  <a16:creationId xmlns="" xmlns:a16="http://schemas.microsoft.com/office/drawing/2014/main" id="{F0F20DA8-5364-4E40-8A5E-A2A7453CE7BC}"/>
                </a:ext>
              </a:extLst>
            </p:cNvPr>
            <p:cNvSpPr/>
            <p:nvPr/>
          </p:nvSpPr>
          <p:spPr>
            <a:xfrm flipH="1">
              <a:off x="4649812" y="3440065"/>
              <a:ext cx="1013644" cy="1013644"/>
            </a:xfrm>
            <a:prstGeom prst="pie">
              <a:avLst>
                <a:gd name="adj1" fmla="val 5327925"/>
                <a:gd name="adj2" fmla="val 16200000"/>
              </a:avLst>
            </a:prstGeom>
            <a:solidFill>
              <a:srgbClr val="99191E"/>
            </a:solidFill>
            <a:ln w="6350" cap="flat" cmpd="sng" algn="ctr">
              <a:noFill/>
              <a:prstDash val="solid"/>
              <a:miter lim="800000"/>
            </a:ln>
            <a:effectLst/>
          </p:spPr>
          <p:txBody>
            <a:bodyPr wrap="none"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FFFFFF"/>
                </a:solidFill>
                <a:effectLst/>
                <a:uLnTx/>
                <a:uFillTx/>
                <a:latin typeface="等线" panose="020F0502020204030204"/>
                <a:ea typeface="+mn-ea"/>
                <a:cs typeface="+mn-cs"/>
              </a:endParaRPr>
            </a:p>
          </p:txBody>
        </p:sp>
        <p:sp>
          <p:nvSpPr>
            <p:cNvPr id="79" name="Oval 19">
              <a:extLst>
                <a:ext uri="{FF2B5EF4-FFF2-40B4-BE49-F238E27FC236}">
                  <a16:creationId xmlns="" xmlns:a16="http://schemas.microsoft.com/office/drawing/2014/main" id="{6F6C9D76-E304-4D00-AC89-BB0BE2C8C052}"/>
                </a:ext>
              </a:extLst>
            </p:cNvPr>
            <p:cNvSpPr/>
            <p:nvPr/>
          </p:nvSpPr>
          <p:spPr>
            <a:xfrm>
              <a:off x="4730680" y="3520933"/>
              <a:ext cx="851908" cy="851908"/>
            </a:xfrm>
            <a:prstGeom prst="ellipse">
              <a:avLst/>
            </a:prstGeom>
            <a:solidFill>
              <a:sysClr val="window" lastClr="FFFFFF"/>
            </a:solidFill>
            <a:ln w="6350" cap="flat" cmpd="sng" algn="ctr">
              <a:noFill/>
              <a:prstDash val="solid"/>
              <a:miter lim="800000"/>
            </a:ln>
            <a:effectLst/>
          </p:spPr>
          <p:txBody>
            <a:bodyPr wrap="none"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7F7F7F"/>
                </a:solidFill>
                <a:effectLst/>
                <a:uLnTx/>
                <a:uFillTx/>
                <a:latin typeface="等线" panose="020F0502020204030204"/>
                <a:ea typeface="+mn-ea"/>
                <a:cs typeface="+mn-cs"/>
              </a:endParaRPr>
            </a:p>
          </p:txBody>
        </p:sp>
      </p:grpSp>
      <p:grpSp>
        <p:nvGrpSpPr>
          <p:cNvPr id="80" name="Group 20">
            <a:extLst>
              <a:ext uri="{FF2B5EF4-FFF2-40B4-BE49-F238E27FC236}">
                <a16:creationId xmlns="" xmlns:a16="http://schemas.microsoft.com/office/drawing/2014/main" id="{F1E39CF1-82F9-4873-9134-1FFE6057D723}"/>
              </a:ext>
            </a:extLst>
          </p:cNvPr>
          <p:cNvGrpSpPr/>
          <p:nvPr/>
        </p:nvGrpSpPr>
        <p:grpSpPr>
          <a:xfrm>
            <a:off x="9034572" y="1976494"/>
            <a:ext cx="1917131" cy="1917131"/>
            <a:chOff x="4649812" y="3440065"/>
            <a:chExt cx="1013644" cy="1013644"/>
          </a:xfrm>
        </p:grpSpPr>
        <p:sp>
          <p:nvSpPr>
            <p:cNvPr id="81" name="Oval 21">
              <a:extLst>
                <a:ext uri="{FF2B5EF4-FFF2-40B4-BE49-F238E27FC236}">
                  <a16:creationId xmlns="" xmlns:a16="http://schemas.microsoft.com/office/drawing/2014/main" id="{124632C5-ADDA-4558-8985-777946CB4644}"/>
                </a:ext>
              </a:extLst>
            </p:cNvPr>
            <p:cNvSpPr/>
            <p:nvPr/>
          </p:nvSpPr>
          <p:spPr>
            <a:xfrm>
              <a:off x="4649812" y="3440065"/>
              <a:ext cx="1013644" cy="1013644"/>
            </a:xfrm>
            <a:prstGeom prst="ellipse">
              <a:avLst/>
            </a:prstGeom>
            <a:solidFill>
              <a:sysClr val="window" lastClr="FFFFFF">
                <a:lumMod val="95000"/>
                <a:alpha val="90000"/>
              </a:sysClr>
            </a:solidFill>
            <a:ln w="6350" cap="flat" cmpd="sng" algn="ctr">
              <a:noFill/>
              <a:prstDash val="solid"/>
              <a:miter lim="800000"/>
            </a:ln>
            <a:effectLst/>
          </p:spPr>
          <p:txBody>
            <a:bodyPr wrap="none"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FFFFFF"/>
                </a:solidFill>
                <a:effectLst/>
                <a:uLnTx/>
                <a:uFillTx/>
                <a:latin typeface="等线" panose="020F0502020204030204"/>
                <a:ea typeface="+mn-ea"/>
                <a:cs typeface="+mn-cs"/>
              </a:endParaRPr>
            </a:p>
          </p:txBody>
        </p:sp>
        <p:sp>
          <p:nvSpPr>
            <p:cNvPr id="82" name="Pie 22">
              <a:extLst>
                <a:ext uri="{FF2B5EF4-FFF2-40B4-BE49-F238E27FC236}">
                  <a16:creationId xmlns="" xmlns:a16="http://schemas.microsoft.com/office/drawing/2014/main" id="{28025879-2F78-4C31-AB82-05A18FBB1949}"/>
                </a:ext>
              </a:extLst>
            </p:cNvPr>
            <p:cNvSpPr/>
            <p:nvPr/>
          </p:nvSpPr>
          <p:spPr>
            <a:xfrm flipH="1">
              <a:off x="4649812" y="3440065"/>
              <a:ext cx="1013644" cy="1013644"/>
            </a:xfrm>
            <a:prstGeom prst="pie">
              <a:avLst>
                <a:gd name="adj1" fmla="val 19416485"/>
                <a:gd name="adj2" fmla="val 16200000"/>
              </a:avLst>
            </a:prstGeom>
            <a:solidFill>
              <a:srgbClr val="99191E"/>
            </a:solidFill>
            <a:ln w="6350" cap="flat" cmpd="sng" algn="ctr">
              <a:noFill/>
              <a:prstDash val="solid"/>
              <a:miter lim="800000"/>
            </a:ln>
            <a:effectLst/>
          </p:spPr>
          <p:txBody>
            <a:bodyPr wrap="none"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FFFFFF"/>
                </a:solidFill>
                <a:effectLst/>
                <a:uLnTx/>
                <a:uFillTx/>
                <a:latin typeface="等线" panose="020F0502020204030204"/>
                <a:ea typeface="+mn-ea"/>
                <a:cs typeface="+mn-cs"/>
              </a:endParaRPr>
            </a:p>
          </p:txBody>
        </p:sp>
        <p:sp>
          <p:nvSpPr>
            <p:cNvPr id="83" name="Oval 23">
              <a:extLst>
                <a:ext uri="{FF2B5EF4-FFF2-40B4-BE49-F238E27FC236}">
                  <a16:creationId xmlns="" xmlns:a16="http://schemas.microsoft.com/office/drawing/2014/main" id="{1291AF15-0BCA-4FAB-B311-31E28A36EDEA}"/>
                </a:ext>
              </a:extLst>
            </p:cNvPr>
            <p:cNvSpPr/>
            <p:nvPr/>
          </p:nvSpPr>
          <p:spPr>
            <a:xfrm>
              <a:off x="4730680" y="3520933"/>
              <a:ext cx="851908" cy="851908"/>
            </a:xfrm>
            <a:prstGeom prst="ellipse">
              <a:avLst/>
            </a:prstGeom>
            <a:solidFill>
              <a:sysClr val="window" lastClr="FFFFFF"/>
            </a:solidFill>
            <a:ln w="6350" cap="flat" cmpd="sng" algn="ctr">
              <a:noFill/>
              <a:prstDash val="solid"/>
              <a:miter lim="800000"/>
            </a:ln>
            <a:effectLst/>
          </p:spPr>
          <p:txBody>
            <a:bodyPr wrap="none"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7F7F7F"/>
                </a:solidFill>
                <a:effectLst/>
                <a:uLnTx/>
                <a:uFillTx/>
                <a:latin typeface="等线" panose="020F0502020204030204"/>
                <a:ea typeface="+mn-ea"/>
                <a:cs typeface="+mn-cs"/>
              </a:endParaRPr>
            </a:p>
          </p:txBody>
        </p:sp>
      </p:grpSp>
      <p:sp>
        <p:nvSpPr>
          <p:cNvPr id="84" name="TextBox 24">
            <a:extLst>
              <a:ext uri="{FF2B5EF4-FFF2-40B4-BE49-F238E27FC236}">
                <a16:creationId xmlns="" xmlns:a16="http://schemas.microsoft.com/office/drawing/2014/main" id="{945282D1-8BA6-44F1-8D4C-AC0423BDC757}"/>
              </a:ext>
            </a:extLst>
          </p:cNvPr>
          <p:cNvSpPr txBox="1"/>
          <p:nvPr/>
        </p:nvSpPr>
        <p:spPr>
          <a:xfrm>
            <a:off x="4574908" y="2827587"/>
            <a:ext cx="379912" cy="243656"/>
          </a:xfrm>
          <a:prstGeom prst="rect">
            <a:avLst/>
          </a:prstGeom>
          <a:noFill/>
        </p:spPr>
        <p:txBody>
          <a:bodyPr wrap="none" lIns="0" tIns="0" rIns="0" bIns="0" rtlCol="0">
            <a:spAutoFit/>
          </a:bodyPr>
          <a:lstStyle/>
          <a:p>
            <a:pPr algn="ctr" defTabSz="914217">
              <a:lnSpc>
                <a:spcPts val="1867"/>
              </a:lnSpc>
              <a:spcAft>
                <a:spcPts val="1600"/>
              </a:spcAft>
            </a:pPr>
            <a:r>
              <a:rPr lang="en-US" dirty="0">
                <a:solidFill>
                  <a:srgbClr val="000000"/>
                </a:solidFill>
                <a:cs typeface="Montserrat Semi Bold" charset="0"/>
              </a:rPr>
              <a:t>37 %</a:t>
            </a:r>
          </a:p>
        </p:txBody>
      </p:sp>
      <p:sp>
        <p:nvSpPr>
          <p:cNvPr id="85" name="TextBox 27">
            <a:extLst>
              <a:ext uri="{FF2B5EF4-FFF2-40B4-BE49-F238E27FC236}">
                <a16:creationId xmlns="" xmlns:a16="http://schemas.microsoft.com/office/drawing/2014/main" id="{E4D24271-E1F5-41DA-AABB-57C5080EA3DB}"/>
              </a:ext>
            </a:extLst>
          </p:cNvPr>
          <p:cNvSpPr txBox="1"/>
          <p:nvPr/>
        </p:nvSpPr>
        <p:spPr>
          <a:xfrm>
            <a:off x="7199247" y="2827587"/>
            <a:ext cx="394339" cy="243656"/>
          </a:xfrm>
          <a:prstGeom prst="rect">
            <a:avLst/>
          </a:prstGeom>
          <a:noFill/>
        </p:spPr>
        <p:txBody>
          <a:bodyPr wrap="none" lIns="0" tIns="0" rIns="0" bIns="0" rtlCol="0">
            <a:spAutoFit/>
          </a:bodyPr>
          <a:lstStyle/>
          <a:p>
            <a:pPr algn="ctr" defTabSz="914217">
              <a:lnSpc>
                <a:spcPts val="1867"/>
              </a:lnSpc>
              <a:spcAft>
                <a:spcPts val="1600"/>
              </a:spcAft>
            </a:pPr>
            <a:r>
              <a:rPr lang="en-US" dirty="0">
                <a:solidFill>
                  <a:srgbClr val="000000"/>
                </a:solidFill>
                <a:cs typeface="Montserrat Semi Bold" charset="0"/>
              </a:rPr>
              <a:t>50 %</a:t>
            </a:r>
          </a:p>
        </p:txBody>
      </p:sp>
      <p:sp>
        <p:nvSpPr>
          <p:cNvPr id="86" name="TextBox 28">
            <a:extLst>
              <a:ext uri="{FF2B5EF4-FFF2-40B4-BE49-F238E27FC236}">
                <a16:creationId xmlns="" xmlns:a16="http://schemas.microsoft.com/office/drawing/2014/main" id="{34824618-1477-4775-96B3-7E0270025CAE}"/>
              </a:ext>
            </a:extLst>
          </p:cNvPr>
          <p:cNvSpPr txBox="1"/>
          <p:nvPr/>
        </p:nvSpPr>
        <p:spPr>
          <a:xfrm>
            <a:off x="9824680" y="2827587"/>
            <a:ext cx="381515" cy="243656"/>
          </a:xfrm>
          <a:prstGeom prst="rect">
            <a:avLst/>
          </a:prstGeom>
          <a:noFill/>
        </p:spPr>
        <p:txBody>
          <a:bodyPr wrap="none" lIns="0" tIns="0" rIns="0" bIns="0" rtlCol="0">
            <a:spAutoFit/>
          </a:bodyPr>
          <a:lstStyle/>
          <a:p>
            <a:pPr algn="ctr" defTabSz="914217">
              <a:lnSpc>
                <a:spcPts val="1867"/>
              </a:lnSpc>
              <a:spcAft>
                <a:spcPts val="1600"/>
              </a:spcAft>
            </a:pPr>
            <a:r>
              <a:rPr lang="en-US" dirty="0">
                <a:solidFill>
                  <a:srgbClr val="000000"/>
                </a:solidFill>
                <a:cs typeface="Montserrat Semi Bold" charset="0"/>
              </a:rPr>
              <a:t>87 %</a:t>
            </a:r>
          </a:p>
        </p:txBody>
      </p:sp>
      <p:sp>
        <p:nvSpPr>
          <p:cNvPr id="87" name="TextBox 29">
            <a:extLst>
              <a:ext uri="{FF2B5EF4-FFF2-40B4-BE49-F238E27FC236}">
                <a16:creationId xmlns="" xmlns:a16="http://schemas.microsoft.com/office/drawing/2014/main" id="{0AA4FF55-63E7-4061-A3A3-729E790CAADD}"/>
              </a:ext>
            </a:extLst>
          </p:cNvPr>
          <p:cNvSpPr txBox="1"/>
          <p:nvPr/>
        </p:nvSpPr>
        <p:spPr>
          <a:xfrm>
            <a:off x="1960504" y="2827587"/>
            <a:ext cx="379912" cy="243656"/>
          </a:xfrm>
          <a:prstGeom prst="rect">
            <a:avLst/>
          </a:prstGeom>
          <a:noFill/>
        </p:spPr>
        <p:txBody>
          <a:bodyPr wrap="none" lIns="0" tIns="0" rIns="0" bIns="0" rtlCol="0">
            <a:spAutoFit/>
          </a:bodyPr>
          <a:lstStyle/>
          <a:p>
            <a:pPr algn="ctr" defTabSz="914217">
              <a:lnSpc>
                <a:spcPts val="1867"/>
              </a:lnSpc>
              <a:spcAft>
                <a:spcPts val="1600"/>
              </a:spcAft>
            </a:pPr>
            <a:r>
              <a:rPr lang="en-US" dirty="0">
                <a:solidFill>
                  <a:srgbClr val="000000"/>
                </a:solidFill>
                <a:cs typeface="Montserrat Semi Bold" charset="0"/>
              </a:rPr>
              <a:t>67 %</a:t>
            </a:r>
          </a:p>
        </p:txBody>
      </p:sp>
      <p:grpSp>
        <p:nvGrpSpPr>
          <p:cNvPr id="88" name="组合 87">
            <a:extLst>
              <a:ext uri="{FF2B5EF4-FFF2-40B4-BE49-F238E27FC236}">
                <a16:creationId xmlns="" xmlns:a16="http://schemas.microsoft.com/office/drawing/2014/main" id="{18542A07-29A6-47E1-AFB6-B27D4A9C5EA7}"/>
              </a:ext>
            </a:extLst>
          </p:cNvPr>
          <p:cNvGrpSpPr/>
          <p:nvPr/>
        </p:nvGrpSpPr>
        <p:grpSpPr>
          <a:xfrm>
            <a:off x="8903438" y="4263111"/>
            <a:ext cx="2204689" cy="1167475"/>
            <a:chOff x="8903438" y="4263111"/>
            <a:chExt cx="2204689" cy="1167475"/>
          </a:xfrm>
        </p:grpSpPr>
        <p:sp>
          <p:nvSpPr>
            <p:cNvPr id="89" name="TextBox 30">
              <a:extLst>
                <a:ext uri="{FF2B5EF4-FFF2-40B4-BE49-F238E27FC236}">
                  <a16:creationId xmlns="" xmlns:a16="http://schemas.microsoft.com/office/drawing/2014/main" id="{1DE386BD-53B4-4318-9D9C-2BEFFAE936ED}"/>
                </a:ext>
              </a:extLst>
            </p:cNvPr>
            <p:cNvSpPr txBox="1"/>
            <p:nvPr/>
          </p:nvSpPr>
          <p:spPr>
            <a:xfrm>
              <a:off x="9386857" y="4263111"/>
              <a:ext cx="1205779" cy="284693"/>
            </a:xfrm>
            <a:prstGeom prst="rect">
              <a:avLst/>
            </a:prstGeom>
            <a:noFill/>
          </p:spPr>
          <p:txBody>
            <a:bodyPr wrap="none" rtlCol="0" anchor="ctr" anchorCtr="0">
              <a:spAutoFit/>
            </a:bodyPr>
            <a:lstStyle/>
            <a:p>
              <a:pPr lvl="0" algn="ctr" defTabSz="914217">
                <a:defRPr/>
              </a:pPr>
              <a:r>
                <a:rPr lang="zh-CN" altLang="en-US" sz="1250" b="1" kern="0" spc="300" dirty="0">
                  <a:solidFill>
                    <a:srgbClr val="99191E"/>
                  </a:solidFill>
                  <a:ea typeface="Montserrat Semi Bold" charset="0"/>
                  <a:cs typeface="Montserrat Semi Bold" charset="0"/>
                </a:rPr>
                <a:t>执行策略</a:t>
              </a:r>
              <a:r>
                <a:rPr lang="en-US" altLang="zh-CN" sz="1250" b="1" kern="0" spc="300" dirty="0">
                  <a:solidFill>
                    <a:srgbClr val="99191E"/>
                  </a:solidFill>
                  <a:ea typeface="Montserrat Semi Bold" charset="0"/>
                  <a:cs typeface="Montserrat Semi Bold" charset="0"/>
                </a:rPr>
                <a:t>04</a:t>
              </a:r>
            </a:p>
          </p:txBody>
        </p:sp>
        <p:sp>
          <p:nvSpPr>
            <p:cNvPr id="90" name="Subtitle 2">
              <a:extLst>
                <a:ext uri="{FF2B5EF4-FFF2-40B4-BE49-F238E27FC236}">
                  <a16:creationId xmlns="" xmlns:a16="http://schemas.microsoft.com/office/drawing/2014/main" id="{C972B6F3-9731-4913-9E2A-21A9ACB8F7DE}"/>
                </a:ext>
              </a:extLst>
            </p:cNvPr>
            <p:cNvSpPr txBox="1">
              <a:spLocks/>
            </p:cNvSpPr>
            <p:nvPr/>
          </p:nvSpPr>
          <p:spPr>
            <a:xfrm>
              <a:off x="8903438" y="4859113"/>
              <a:ext cx="2204689" cy="571473"/>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L="0" marR="0" lvl="0" indent="0" algn="ctr" defTabSz="543818" rtl="0" eaLnBrk="1" fontAlgn="auto" latinLnBrk="0" hangingPunct="1">
                <a:lnSpc>
                  <a:spcPts val="1820"/>
                </a:lnSpc>
                <a:spcBef>
                  <a:spcPct val="20000"/>
                </a:spcBef>
                <a:spcAft>
                  <a:spcPts val="0"/>
                </a:spcAft>
                <a:buClrTx/>
                <a:buSzTx/>
                <a:buFont typeface="Arial"/>
                <a:buNone/>
                <a:tabLst/>
                <a:defRPr/>
              </a:pPr>
              <a:r>
                <a:rPr kumimoji="0" lang="en-US" sz="1250" b="0" i="0" u="none" strike="noStrike" kern="1200" cap="none" spc="0" normalizeH="0" baseline="0" noProof="0" dirty="0">
                  <a:ln>
                    <a:noFill/>
                  </a:ln>
                  <a:solidFill>
                    <a:srgbClr val="7F7F7F"/>
                  </a:solidFill>
                  <a:effectLst/>
                  <a:uLnTx/>
                  <a:uFillTx/>
                  <a:latin typeface="Agency FB" panose="020B0503020202020204" pitchFamily="34" charset="0"/>
                  <a:ea typeface="Lato Light" charset="0"/>
                  <a:cs typeface="Lato Light" charset="0"/>
                </a:rPr>
                <a:t>Investment generally results in acquiring an asset also</a:t>
              </a:r>
            </a:p>
          </p:txBody>
        </p:sp>
        <p:cxnSp>
          <p:nvCxnSpPr>
            <p:cNvPr id="91" name="Straight Connector 32">
              <a:extLst>
                <a:ext uri="{FF2B5EF4-FFF2-40B4-BE49-F238E27FC236}">
                  <a16:creationId xmlns="" xmlns:a16="http://schemas.microsoft.com/office/drawing/2014/main" id="{4E42CF6F-6E10-4E96-97B1-2A36012D86AC}"/>
                </a:ext>
              </a:extLst>
            </p:cNvPr>
            <p:cNvCxnSpPr/>
            <p:nvPr/>
          </p:nvCxnSpPr>
          <p:spPr>
            <a:xfrm flipV="1">
              <a:off x="9642428" y="4733110"/>
              <a:ext cx="741120" cy="1013"/>
            </a:xfrm>
            <a:prstGeom prst="line">
              <a:avLst/>
            </a:prstGeom>
            <a:noFill/>
            <a:ln w="38100" cap="flat" cmpd="sng" algn="ctr">
              <a:solidFill>
                <a:sysClr val="windowText" lastClr="000000">
                  <a:lumMod val="65000"/>
                  <a:lumOff val="35000"/>
                </a:sysClr>
              </a:solidFill>
              <a:prstDash val="solid"/>
              <a:miter lim="800000"/>
            </a:ln>
            <a:effectLst/>
          </p:spPr>
        </p:cxnSp>
      </p:grpSp>
      <p:grpSp>
        <p:nvGrpSpPr>
          <p:cNvPr id="92" name="组合 91">
            <a:extLst>
              <a:ext uri="{FF2B5EF4-FFF2-40B4-BE49-F238E27FC236}">
                <a16:creationId xmlns="" xmlns:a16="http://schemas.microsoft.com/office/drawing/2014/main" id="{E2B73C64-920D-4D3C-B5B3-F3B07DBF46CD}"/>
              </a:ext>
            </a:extLst>
          </p:cNvPr>
          <p:cNvGrpSpPr/>
          <p:nvPr/>
        </p:nvGrpSpPr>
        <p:grpSpPr>
          <a:xfrm>
            <a:off x="6267942" y="4263111"/>
            <a:ext cx="2204689" cy="1167475"/>
            <a:chOff x="6267942" y="4263111"/>
            <a:chExt cx="2204689" cy="1167475"/>
          </a:xfrm>
        </p:grpSpPr>
        <p:sp>
          <p:nvSpPr>
            <p:cNvPr id="93" name="TextBox 33">
              <a:extLst>
                <a:ext uri="{FF2B5EF4-FFF2-40B4-BE49-F238E27FC236}">
                  <a16:creationId xmlns="" xmlns:a16="http://schemas.microsoft.com/office/drawing/2014/main" id="{F78A4081-F2DA-4705-A807-B1039BE25700}"/>
                </a:ext>
              </a:extLst>
            </p:cNvPr>
            <p:cNvSpPr txBox="1"/>
            <p:nvPr/>
          </p:nvSpPr>
          <p:spPr>
            <a:xfrm>
              <a:off x="6751361" y="4263111"/>
              <a:ext cx="1205779" cy="284693"/>
            </a:xfrm>
            <a:prstGeom prst="rect">
              <a:avLst/>
            </a:prstGeom>
            <a:noFill/>
          </p:spPr>
          <p:txBody>
            <a:bodyPr wrap="none" rtlCol="0" anchor="ctr" anchorCtr="0">
              <a:spAutoFit/>
            </a:bodyPr>
            <a:lstStyle/>
            <a:p>
              <a:pPr lvl="0" algn="ctr" defTabSz="914217">
                <a:defRPr/>
              </a:pPr>
              <a:r>
                <a:rPr lang="zh-CN" altLang="en-US" sz="1250" b="1" kern="0" spc="300" dirty="0">
                  <a:solidFill>
                    <a:srgbClr val="99191E"/>
                  </a:solidFill>
                  <a:ea typeface="Montserrat Semi Bold" charset="0"/>
                  <a:cs typeface="Montserrat Semi Bold" charset="0"/>
                </a:rPr>
                <a:t>执行策略</a:t>
              </a:r>
              <a:r>
                <a:rPr lang="en-US" altLang="zh-CN" sz="1250" b="1" kern="0" spc="300" dirty="0">
                  <a:solidFill>
                    <a:srgbClr val="99191E"/>
                  </a:solidFill>
                  <a:ea typeface="Montserrat Semi Bold" charset="0"/>
                  <a:cs typeface="Montserrat Semi Bold" charset="0"/>
                </a:rPr>
                <a:t>03</a:t>
              </a:r>
            </a:p>
          </p:txBody>
        </p:sp>
        <p:sp>
          <p:nvSpPr>
            <p:cNvPr id="94" name="Subtitle 2">
              <a:extLst>
                <a:ext uri="{FF2B5EF4-FFF2-40B4-BE49-F238E27FC236}">
                  <a16:creationId xmlns="" xmlns:a16="http://schemas.microsoft.com/office/drawing/2014/main" id="{E18F3208-2587-4A0D-9965-7C16E92EC289}"/>
                </a:ext>
              </a:extLst>
            </p:cNvPr>
            <p:cNvSpPr txBox="1">
              <a:spLocks/>
            </p:cNvSpPr>
            <p:nvPr/>
          </p:nvSpPr>
          <p:spPr>
            <a:xfrm>
              <a:off x="6267942" y="4859113"/>
              <a:ext cx="2204689" cy="571473"/>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L="0" marR="0" lvl="0" indent="0" algn="ctr" defTabSz="543818" rtl="0" eaLnBrk="1" fontAlgn="auto" latinLnBrk="0" hangingPunct="1">
                <a:lnSpc>
                  <a:spcPts val="1820"/>
                </a:lnSpc>
                <a:spcBef>
                  <a:spcPct val="20000"/>
                </a:spcBef>
                <a:spcAft>
                  <a:spcPts val="0"/>
                </a:spcAft>
                <a:buClrTx/>
                <a:buSzTx/>
                <a:buFont typeface="Arial"/>
                <a:buNone/>
                <a:tabLst/>
                <a:defRPr/>
              </a:pPr>
              <a:r>
                <a:rPr kumimoji="0" lang="en-US" sz="1250" b="0" i="0" u="none" strike="noStrike" kern="1200" cap="none" spc="0" normalizeH="0" baseline="0" noProof="0" dirty="0">
                  <a:ln>
                    <a:noFill/>
                  </a:ln>
                  <a:solidFill>
                    <a:srgbClr val="7F7F7F"/>
                  </a:solidFill>
                  <a:effectLst/>
                  <a:uLnTx/>
                  <a:uFillTx/>
                  <a:latin typeface="Agency FB" panose="020B0503020202020204" pitchFamily="34" charset="0"/>
                  <a:ea typeface="Lato Light" charset="0"/>
                  <a:cs typeface="Lato Light" charset="0"/>
                </a:rPr>
                <a:t>Investment generally results in acquiring an asset also</a:t>
              </a:r>
            </a:p>
          </p:txBody>
        </p:sp>
        <p:cxnSp>
          <p:nvCxnSpPr>
            <p:cNvPr id="95" name="Straight Connector 35">
              <a:extLst>
                <a:ext uri="{FF2B5EF4-FFF2-40B4-BE49-F238E27FC236}">
                  <a16:creationId xmlns="" xmlns:a16="http://schemas.microsoft.com/office/drawing/2014/main" id="{BA2C1F57-36BE-4EDE-8549-1439938C4AFE}"/>
                </a:ext>
              </a:extLst>
            </p:cNvPr>
            <p:cNvCxnSpPr/>
            <p:nvPr/>
          </p:nvCxnSpPr>
          <p:spPr>
            <a:xfrm flipV="1">
              <a:off x="7006932" y="4733110"/>
              <a:ext cx="741120" cy="1013"/>
            </a:xfrm>
            <a:prstGeom prst="line">
              <a:avLst/>
            </a:prstGeom>
            <a:noFill/>
            <a:ln w="38100" cap="flat" cmpd="sng" algn="ctr">
              <a:solidFill>
                <a:sysClr val="windowText" lastClr="000000">
                  <a:lumMod val="65000"/>
                  <a:lumOff val="35000"/>
                </a:sysClr>
              </a:solidFill>
              <a:prstDash val="solid"/>
              <a:miter lim="800000"/>
            </a:ln>
            <a:effectLst/>
          </p:spPr>
        </p:cxnSp>
      </p:grpSp>
      <p:grpSp>
        <p:nvGrpSpPr>
          <p:cNvPr id="96" name="组合 95">
            <a:extLst>
              <a:ext uri="{FF2B5EF4-FFF2-40B4-BE49-F238E27FC236}">
                <a16:creationId xmlns="" xmlns:a16="http://schemas.microsoft.com/office/drawing/2014/main" id="{FFC69799-0A7C-47F2-B1F9-672A6CF62D71}"/>
              </a:ext>
            </a:extLst>
          </p:cNvPr>
          <p:cNvGrpSpPr/>
          <p:nvPr/>
        </p:nvGrpSpPr>
        <p:grpSpPr>
          <a:xfrm>
            <a:off x="3643779" y="4263111"/>
            <a:ext cx="2204689" cy="1167475"/>
            <a:chOff x="3643779" y="4263111"/>
            <a:chExt cx="2204689" cy="1167475"/>
          </a:xfrm>
        </p:grpSpPr>
        <p:sp>
          <p:nvSpPr>
            <p:cNvPr id="97" name="TextBox 36">
              <a:extLst>
                <a:ext uri="{FF2B5EF4-FFF2-40B4-BE49-F238E27FC236}">
                  <a16:creationId xmlns="" xmlns:a16="http://schemas.microsoft.com/office/drawing/2014/main" id="{4BCB364A-53C9-4893-99CE-2697806E4E08}"/>
                </a:ext>
              </a:extLst>
            </p:cNvPr>
            <p:cNvSpPr txBox="1"/>
            <p:nvPr/>
          </p:nvSpPr>
          <p:spPr>
            <a:xfrm>
              <a:off x="4128800" y="4263111"/>
              <a:ext cx="1202573" cy="284693"/>
            </a:xfrm>
            <a:prstGeom prst="rect">
              <a:avLst/>
            </a:prstGeom>
            <a:noFill/>
          </p:spPr>
          <p:txBody>
            <a:bodyPr wrap="none" rtlCol="0" anchor="ctr" anchorCtr="0">
              <a:spAutoFit/>
            </a:bodyPr>
            <a:lstStyle/>
            <a:p>
              <a:pPr lvl="0" algn="ctr" defTabSz="914217">
                <a:defRPr/>
              </a:pPr>
              <a:r>
                <a:rPr lang="zh-CN" altLang="en-US" sz="1250" b="1" kern="0" spc="300" dirty="0">
                  <a:solidFill>
                    <a:srgbClr val="99191E"/>
                  </a:solidFill>
                  <a:ea typeface="Montserrat Semi Bold" charset="0"/>
                  <a:cs typeface="Montserrat Semi Bold" charset="0"/>
                </a:rPr>
                <a:t>执行策略</a:t>
              </a:r>
              <a:r>
                <a:rPr lang="en-US" altLang="zh-CN" sz="1250" b="1" kern="0" spc="300" dirty="0">
                  <a:solidFill>
                    <a:srgbClr val="99191E"/>
                  </a:solidFill>
                  <a:ea typeface="Montserrat Semi Bold" charset="0"/>
                  <a:cs typeface="Montserrat Semi Bold" charset="0"/>
                </a:rPr>
                <a:t>02</a:t>
              </a:r>
            </a:p>
          </p:txBody>
        </p:sp>
        <p:sp>
          <p:nvSpPr>
            <p:cNvPr id="98" name="Subtitle 2">
              <a:extLst>
                <a:ext uri="{FF2B5EF4-FFF2-40B4-BE49-F238E27FC236}">
                  <a16:creationId xmlns="" xmlns:a16="http://schemas.microsoft.com/office/drawing/2014/main" id="{EB488A62-2343-4607-B91A-F85B015D1169}"/>
                </a:ext>
              </a:extLst>
            </p:cNvPr>
            <p:cNvSpPr txBox="1">
              <a:spLocks/>
            </p:cNvSpPr>
            <p:nvPr/>
          </p:nvSpPr>
          <p:spPr>
            <a:xfrm>
              <a:off x="3643779" y="4859113"/>
              <a:ext cx="2204689" cy="571473"/>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L="0" marR="0" lvl="0" indent="0" algn="ctr" defTabSz="543818" rtl="0" eaLnBrk="1" fontAlgn="auto" latinLnBrk="0" hangingPunct="1">
                <a:lnSpc>
                  <a:spcPts val="1820"/>
                </a:lnSpc>
                <a:spcBef>
                  <a:spcPct val="20000"/>
                </a:spcBef>
                <a:spcAft>
                  <a:spcPts val="0"/>
                </a:spcAft>
                <a:buClrTx/>
                <a:buSzTx/>
                <a:buFont typeface="Arial"/>
                <a:buNone/>
                <a:tabLst/>
                <a:defRPr/>
              </a:pPr>
              <a:r>
                <a:rPr kumimoji="0" lang="en-US" sz="1250" b="0" i="0" u="none" strike="noStrike" kern="1200" cap="none" spc="0" normalizeH="0" baseline="0" noProof="0" dirty="0">
                  <a:ln>
                    <a:noFill/>
                  </a:ln>
                  <a:solidFill>
                    <a:srgbClr val="7F7F7F"/>
                  </a:solidFill>
                  <a:effectLst/>
                  <a:uLnTx/>
                  <a:uFillTx/>
                  <a:latin typeface="Agency FB" panose="020B0503020202020204" pitchFamily="34" charset="0"/>
                  <a:ea typeface="Lato Light" charset="0"/>
                  <a:cs typeface="Lato Light" charset="0"/>
                </a:rPr>
                <a:t>Investment generally results in acquiring an asset also</a:t>
              </a:r>
            </a:p>
          </p:txBody>
        </p:sp>
        <p:cxnSp>
          <p:nvCxnSpPr>
            <p:cNvPr id="99" name="Straight Connector 38">
              <a:extLst>
                <a:ext uri="{FF2B5EF4-FFF2-40B4-BE49-F238E27FC236}">
                  <a16:creationId xmlns="" xmlns:a16="http://schemas.microsoft.com/office/drawing/2014/main" id="{90C709A8-1E80-41F9-9E80-A78A615CE699}"/>
                </a:ext>
              </a:extLst>
            </p:cNvPr>
            <p:cNvCxnSpPr/>
            <p:nvPr/>
          </p:nvCxnSpPr>
          <p:spPr>
            <a:xfrm flipV="1">
              <a:off x="4382769" y="4733110"/>
              <a:ext cx="741120" cy="1013"/>
            </a:xfrm>
            <a:prstGeom prst="line">
              <a:avLst/>
            </a:prstGeom>
            <a:noFill/>
            <a:ln w="38100" cap="flat" cmpd="sng" algn="ctr">
              <a:solidFill>
                <a:sysClr val="windowText" lastClr="000000">
                  <a:lumMod val="65000"/>
                  <a:lumOff val="35000"/>
                </a:sysClr>
              </a:solidFill>
              <a:prstDash val="solid"/>
              <a:miter lim="800000"/>
            </a:ln>
            <a:effectLst/>
          </p:spPr>
        </p:cxnSp>
      </p:grpSp>
      <p:grpSp>
        <p:nvGrpSpPr>
          <p:cNvPr id="100" name="组合 99">
            <a:extLst>
              <a:ext uri="{FF2B5EF4-FFF2-40B4-BE49-F238E27FC236}">
                <a16:creationId xmlns="" xmlns:a16="http://schemas.microsoft.com/office/drawing/2014/main" id="{A4107407-214A-45CA-8EB7-D051A0A293B6}"/>
              </a:ext>
            </a:extLst>
          </p:cNvPr>
          <p:cNvGrpSpPr/>
          <p:nvPr/>
        </p:nvGrpSpPr>
        <p:grpSpPr>
          <a:xfrm>
            <a:off x="1043452" y="4263111"/>
            <a:ext cx="2204689" cy="1167475"/>
            <a:chOff x="1043452" y="4263111"/>
            <a:chExt cx="2204689" cy="1167475"/>
          </a:xfrm>
        </p:grpSpPr>
        <p:sp>
          <p:nvSpPr>
            <p:cNvPr id="101" name="TextBox 39">
              <a:extLst>
                <a:ext uri="{FF2B5EF4-FFF2-40B4-BE49-F238E27FC236}">
                  <a16:creationId xmlns="" xmlns:a16="http://schemas.microsoft.com/office/drawing/2014/main" id="{B7EC0D4A-047B-4E00-A50F-F53592FCD983}"/>
                </a:ext>
              </a:extLst>
            </p:cNvPr>
            <p:cNvSpPr txBox="1"/>
            <p:nvPr/>
          </p:nvSpPr>
          <p:spPr>
            <a:xfrm>
              <a:off x="1545305" y="4263111"/>
              <a:ext cx="1168910" cy="284693"/>
            </a:xfrm>
            <a:prstGeom prst="rect">
              <a:avLst/>
            </a:prstGeom>
            <a:noFill/>
          </p:spPr>
          <p:txBody>
            <a:bodyPr wrap="none" rtlCol="0" anchor="ctr" anchorCtr="0">
              <a:spAutoFit/>
            </a:bodyPr>
            <a:lstStyle/>
            <a:p>
              <a:pPr marL="0" marR="0" lvl="0" indent="0" algn="ctr" defTabSz="914217" eaLnBrk="1" fontAlgn="auto" latinLnBrk="0" hangingPunct="1">
                <a:lnSpc>
                  <a:spcPct val="100000"/>
                </a:lnSpc>
                <a:spcBef>
                  <a:spcPts val="0"/>
                </a:spcBef>
                <a:spcAft>
                  <a:spcPts val="0"/>
                </a:spcAft>
                <a:buClrTx/>
                <a:buSzTx/>
                <a:buFontTx/>
                <a:buNone/>
                <a:tabLst/>
                <a:defRPr/>
              </a:pPr>
              <a:r>
                <a:rPr kumimoji="0" lang="zh-CN" altLang="en-US" sz="1250" b="1" i="0" u="none" strike="noStrike" kern="0" cap="none" spc="300" normalizeH="0" baseline="0" noProof="0" dirty="0">
                  <a:ln>
                    <a:noFill/>
                  </a:ln>
                  <a:solidFill>
                    <a:srgbClr val="99191E"/>
                  </a:solidFill>
                  <a:effectLst/>
                  <a:uLnTx/>
                  <a:uFillTx/>
                  <a:ea typeface="Montserrat Semi Bold" charset="0"/>
                  <a:cs typeface="Montserrat Semi Bold" charset="0"/>
                </a:rPr>
                <a:t>执行策略</a:t>
              </a:r>
              <a:r>
                <a:rPr kumimoji="0" lang="en-US" altLang="zh-CN" sz="1250" b="1" i="0" u="none" strike="noStrike" kern="0" cap="none" spc="300" normalizeH="0" baseline="0" noProof="0" dirty="0">
                  <a:ln>
                    <a:noFill/>
                  </a:ln>
                  <a:solidFill>
                    <a:srgbClr val="99191E"/>
                  </a:solidFill>
                  <a:effectLst/>
                  <a:uLnTx/>
                  <a:uFillTx/>
                  <a:ea typeface="Montserrat Semi Bold" charset="0"/>
                  <a:cs typeface="Montserrat Semi Bold" charset="0"/>
                </a:rPr>
                <a:t>01</a:t>
              </a:r>
              <a:endParaRPr kumimoji="0" lang="en-US" sz="1250" b="1" i="0" u="none" strike="noStrike" kern="0" cap="none" spc="300" normalizeH="0" baseline="0" noProof="0" dirty="0">
                <a:ln>
                  <a:noFill/>
                </a:ln>
                <a:solidFill>
                  <a:srgbClr val="99191E"/>
                </a:solidFill>
                <a:effectLst/>
                <a:uLnTx/>
                <a:uFillTx/>
                <a:ea typeface="Montserrat Semi Bold" charset="0"/>
                <a:cs typeface="Montserrat Semi Bold" charset="0"/>
              </a:endParaRPr>
            </a:p>
          </p:txBody>
        </p:sp>
        <p:sp>
          <p:nvSpPr>
            <p:cNvPr id="102" name="Subtitle 2">
              <a:extLst>
                <a:ext uri="{FF2B5EF4-FFF2-40B4-BE49-F238E27FC236}">
                  <a16:creationId xmlns="" xmlns:a16="http://schemas.microsoft.com/office/drawing/2014/main" id="{0C0377C2-690D-4B0E-94AC-A7AA84046B3B}"/>
                </a:ext>
              </a:extLst>
            </p:cNvPr>
            <p:cNvSpPr txBox="1">
              <a:spLocks/>
            </p:cNvSpPr>
            <p:nvPr/>
          </p:nvSpPr>
          <p:spPr>
            <a:xfrm>
              <a:off x="1043452" y="4859113"/>
              <a:ext cx="2204689" cy="571473"/>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L="0" marR="0" lvl="0" indent="0" algn="ctr" defTabSz="543818" rtl="0" eaLnBrk="1" fontAlgn="auto" latinLnBrk="0" hangingPunct="1">
                <a:lnSpc>
                  <a:spcPts val="1820"/>
                </a:lnSpc>
                <a:spcBef>
                  <a:spcPct val="20000"/>
                </a:spcBef>
                <a:spcAft>
                  <a:spcPts val="0"/>
                </a:spcAft>
                <a:buClrTx/>
                <a:buSzTx/>
                <a:buFont typeface="Arial"/>
                <a:buNone/>
                <a:tabLst/>
                <a:defRPr/>
              </a:pPr>
              <a:r>
                <a:rPr kumimoji="0" lang="en-US" sz="1250" b="0" i="0" u="none" strike="noStrike" kern="1200" cap="none" spc="0" normalizeH="0" baseline="0" noProof="0" dirty="0">
                  <a:ln>
                    <a:noFill/>
                  </a:ln>
                  <a:solidFill>
                    <a:srgbClr val="7F7F7F"/>
                  </a:solidFill>
                  <a:effectLst/>
                  <a:uLnTx/>
                  <a:uFillTx/>
                  <a:latin typeface="Agency FB" panose="020B0503020202020204" pitchFamily="34" charset="0"/>
                  <a:ea typeface="Lato Light" charset="0"/>
                  <a:cs typeface="Lato Light" charset="0"/>
                </a:rPr>
                <a:t>Investment generally results in acquiring an asset also</a:t>
              </a:r>
            </a:p>
          </p:txBody>
        </p:sp>
        <p:cxnSp>
          <p:nvCxnSpPr>
            <p:cNvPr id="103" name="Straight Connector 41">
              <a:extLst>
                <a:ext uri="{FF2B5EF4-FFF2-40B4-BE49-F238E27FC236}">
                  <a16:creationId xmlns="" xmlns:a16="http://schemas.microsoft.com/office/drawing/2014/main" id="{7328E397-049F-42E7-AD52-F0212AE2A340}"/>
                </a:ext>
              </a:extLst>
            </p:cNvPr>
            <p:cNvCxnSpPr/>
            <p:nvPr/>
          </p:nvCxnSpPr>
          <p:spPr>
            <a:xfrm flipV="1">
              <a:off x="1782442" y="4733110"/>
              <a:ext cx="741120" cy="1013"/>
            </a:xfrm>
            <a:prstGeom prst="line">
              <a:avLst/>
            </a:prstGeom>
            <a:noFill/>
            <a:ln w="38100" cap="flat" cmpd="sng" algn="ctr">
              <a:solidFill>
                <a:sysClr val="windowText" lastClr="000000">
                  <a:lumMod val="65000"/>
                  <a:lumOff val="35000"/>
                </a:sysClr>
              </a:solidFill>
              <a:prstDash val="solid"/>
              <a:miter lim="800000"/>
            </a:ln>
            <a:effectLst/>
          </p:spPr>
        </p:cxnSp>
      </p:grpSp>
      <p:sp>
        <p:nvSpPr>
          <p:cNvPr id="104" name="文本框 103">
            <a:extLst>
              <a:ext uri="{FF2B5EF4-FFF2-40B4-BE49-F238E27FC236}">
                <a16:creationId xmlns="" xmlns:a16="http://schemas.microsoft.com/office/drawing/2014/main" id="{A4FFFD64-1300-492B-9180-B32F8DCC89F0}"/>
              </a:ext>
            </a:extLst>
          </p:cNvPr>
          <p:cNvSpPr txBox="1"/>
          <p:nvPr/>
        </p:nvSpPr>
        <p:spPr>
          <a:xfrm>
            <a:off x="5274469" y="681038"/>
            <a:ext cx="1643062" cy="369332"/>
          </a:xfrm>
          <a:prstGeom prst="rect">
            <a:avLst/>
          </a:prstGeom>
          <a:noFill/>
        </p:spPr>
        <p:txBody>
          <a:bodyPr wrap="square" rtlCol="0">
            <a:spAutoFit/>
          </a:bodyPr>
          <a:lstStyle/>
          <a:p>
            <a:pPr algn="ctr"/>
            <a:r>
              <a:rPr lang="zh-CN" altLang="en-US" b="1" dirty="0">
                <a:solidFill>
                  <a:srgbClr val="99191E"/>
                </a:solidFill>
                <a:cs typeface="+mn-ea"/>
                <a:sym typeface="+mn-lt"/>
              </a:rPr>
              <a:t>现场执行策略</a:t>
            </a:r>
          </a:p>
        </p:txBody>
      </p:sp>
      <p:cxnSp>
        <p:nvCxnSpPr>
          <p:cNvPr id="105" name="直接连接符 104">
            <a:extLst>
              <a:ext uri="{FF2B5EF4-FFF2-40B4-BE49-F238E27FC236}">
                <a16:creationId xmlns="" xmlns:a16="http://schemas.microsoft.com/office/drawing/2014/main" id="{074D4D75-8A9B-4EDB-83F9-EC909CA60745}"/>
              </a:ext>
            </a:extLst>
          </p:cNvPr>
          <p:cNvCxnSpPr/>
          <p:nvPr/>
        </p:nvCxnSpPr>
        <p:spPr>
          <a:xfrm>
            <a:off x="5792058" y="1106807"/>
            <a:ext cx="561975" cy="0"/>
          </a:xfrm>
          <a:prstGeom prst="line">
            <a:avLst/>
          </a:prstGeom>
          <a:noFill/>
          <a:ln w="6350" cap="flat" cmpd="sng" algn="ctr">
            <a:solidFill>
              <a:sysClr val="windowText" lastClr="000000">
                <a:lumMod val="65000"/>
                <a:lumOff val="35000"/>
              </a:sysClr>
            </a:solidFill>
            <a:prstDash val="solid"/>
            <a:miter lim="800000"/>
          </a:ln>
          <a:effectLst/>
        </p:spPr>
      </p:cxnSp>
    </p:spTree>
    <p:extLst>
      <p:ext uri="{BB962C8B-B14F-4D97-AF65-F5344CB8AC3E}">
        <p14:creationId xmlns:p14="http://schemas.microsoft.com/office/powerpoint/2010/main" val="186056796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animEffect transition="in" filter="fade">
                                      <p:cBhvr>
                                        <p:cTn id="9" dur="500"/>
                                        <p:tgtEl>
                                          <p:spTgt spid="36"/>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87"/>
                                        </p:tgtEl>
                                        <p:attrNameLst>
                                          <p:attrName>style.visibility</p:attrName>
                                        </p:attrNameLst>
                                      </p:cBhvr>
                                      <p:to>
                                        <p:strVal val="visible"/>
                                      </p:to>
                                    </p:set>
                                    <p:anim calcmode="lin" valueType="num">
                                      <p:cBhvr>
                                        <p:cTn id="13" dur="500" fill="hold"/>
                                        <p:tgtEl>
                                          <p:spTgt spid="87"/>
                                        </p:tgtEl>
                                        <p:attrNameLst>
                                          <p:attrName>ppt_w</p:attrName>
                                        </p:attrNameLst>
                                      </p:cBhvr>
                                      <p:tavLst>
                                        <p:tav tm="0">
                                          <p:val>
                                            <p:fltVal val="0"/>
                                          </p:val>
                                        </p:tav>
                                        <p:tav tm="100000">
                                          <p:val>
                                            <p:strVal val="#ppt_w"/>
                                          </p:val>
                                        </p:tav>
                                      </p:tavLst>
                                    </p:anim>
                                    <p:anim calcmode="lin" valueType="num">
                                      <p:cBhvr>
                                        <p:cTn id="14" dur="500" fill="hold"/>
                                        <p:tgtEl>
                                          <p:spTgt spid="87"/>
                                        </p:tgtEl>
                                        <p:attrNameLst>
                                          <p:attrName>ppt_h</p:attrName>
                                        </p:attrNameLst>
                                      </p:cBhvr>
                                      <p:tavLst>
                                        <p:tav tm="0">
                                          <p:val>
                                            <p:fltVal val="0"/>
                                          </p:val>
                                        </p:tav>
                                        <p:tav tm="100000">
                                          <p:val>
                                            <p:strVal val="#ppt_h"/>
                                          </p:val>
                                        </p:tav>
                                      </p:tavLst>
                                    </p:anim>
                                    <p:animEffect transition="in" filter="fade">
                                      <p:cBhvr>
                                        <p:cTn id="15" dur="500"/>
                                        <p:tgtEl>
                                          <p:spTgt spid="87"/>
                                        </p:tgtEl>
                                      </p:cBhvr>
                                    </p:animEffect>
                                  </p:childTnLst>
                                </p:cTn>
                              </p:par>
                            </p:childTnLst>
                          </p:cTn>
                        </p:par>
                        <p:par>
                          <p:cTn id="16" fill="hold">
                            <p:stCondLst>
                              <p:cond delay="1000"/>
                            </p:stCondLst>
                            <p:childTnLst>
                              <p:par>
                                <p:cTn id="17" presetID="22" presetClass="entr" presetSubtype="1" fill="hold" nodeType="afterEffect">
                                  <p:stCondLst>
                                    <p:cond delay="0"/>
                                  </p:stCondLst>
                                  <p:childTnLst>
                                    <p:set>
                                      <p:cBhvr>
                                        <p:cTn id="18" dur="1" fill="hold">
                                          <p:stCondLst>
                                            <p:cond delay="0"/>
                                          </p:stCondLst>
                                        </p:cTn>
                                        <p:tgtEl>
                                          <p:spTgt spid="100"/>
                                        </p:tgtEl>
                                        <p:attrNameLst>
                                          <p:attrName>style.visibility</p:attrName>
                                        </p:attrNameLst>
                                      </p:cBhvr>
                                      <p:to>
                                        <p:strVal val="visible"/>
                                      </p:to>
                                    </p:set>
                                    <p:animEffect transition="in" filter="wipe(up)">
                                      <p:cBhvr>
                                        <p:cTn id="19" dur="500"/>
                                        <p:tgtEl>
                                          <p:spTgt spid="100"/>
                                        </p:tgtEl>
                                      </p:cBhvr>
                                    </p:animEffect>
                                  </p:childTnLst>
                                </p:cTn>
                              </p:par>
                            </p:childTnLst>
                          </p:cTn>
                        </p:par>
                        <p:par>
                          <p:cTn id="20" fill="hold">
                            <p:stCondLst>
                              <p:cond delay="1500"/>
                            </p:stCondLst>
                            <p:childTnLst>
                              <p:par>
                                <p:cTn id="21" presetID="53" presetClass="entr" presetSubtype="16" fill="hold" nodeType="afterEffect">
                                  <p:stCondLst>
                                    <p:cond delay="0"/>
                                  </p:stCondLst>
                                  <p:childTnLst>
                                    <p:set>
                                      <p:cBhvr>
                                        <p:cTn id="22" dur="1" fill="hold">
                                          <p:stCondLst>
                                            <p:cond delay="0"/>
                                          </p:stCondLst>
                                        </p:cTn>
                                        <p:tgtEl>
                                          <p:spTgt spid="40"/>
                                        </p:tgtEl>
                                        <p:attrNameLst>
                                          <p:attrName>style.visibility</p:attrName>
                                        </p:attrNameLst>
                                      </p:cBhvr>
                                      <p:to>
                                        <p:strVal val="visible"/>
                                      </p:to>
                                    </p:set>
                                    <p:anim calcmode="lin" valueType="num">
                                      <p:cBhvr>
                                        <p:cTn id="23" dur="500" fill="hold"/>
                                        <p:tgtEl>
                                          <p:spTgt spid="40"/>
                                        </p:tgtEl>
                                        <p:attrNameLst>
                                          <p:attrName>ppt_w</p:attrName>
                                        </p:attrNameLst>
                                      </p:cBhvr>
                                      <p:tavLst>
                                        <p:tav tm="0">
                                          <p:val>
                                            <p:fltVal val="0"/>
                                          </p:val>
                                        </p:tav>
                                        <p:tav tm="100000">
                                          <p:val>
                                            <p:strVal val="#ppt_w"/>
                                          </p:val>
                                        </p:tav>
                                      </p:tavLst>
                                    </p:anim>
                                    <p:anim calcmode="lin" valueType="num">
                                      <p:cBhvr>
                                        <p:cTn id="24" dur="500" fill="hold"/>
                                        <p:tgtEl>
                                          <p:spTgt spid="40"/>
                                        </p:tgtEl>
                                        <p:attrNameLst>
                                          <p:attrName>ppt_h</p:attrName>
                                        </p:attrNameLst>
                                      </p:cBhvr>
                                      <p:tavLst>
                                        <p:tav tm="0">
                                          <p:val>
                                            <p:fltVal val="0"/>
                                          </p:val>
                                        </p:tav>
                                        <p:tav tm="100000">
                                          <p:val>
                                            <p:strVal val="#ppt_h"/>
                                          </p:val>
                                        </p:tav>
                                      </p:tavLst>
                                    </p:anim>
                                    <p:animEffect transition="in" filter="fade">
                                      <p:cBhvr>
                                        <p:cTn id="25" dur="500"/>
                                        <p:tgtEl>
                                          <p:spTgt spid="40"/>
                                        </p:tgtEl>
                                      </p:cBhvr>
                                    </p:animEffect>
                                  </p:childTnLst>
                                </p:cTn>
                              </p:par>
                            </p:childTnLst>
                          </p:cTn>
                        </p:par>
                        <p:par>
                          <p:cTn id="26" fill="hold">
                            <p:stCondLst>
                              <p:cond delay="2000"/>
                            </p:stCondLst>
                            <p:childTnLst>
                              <p:par>
                                <p:cTn id="27" presetID="53" presetClass="entr" presetSubtype="16" fill="hold" grpId="0" nodeType="afterEffect">
                                  <p:stCondLst>
                                    <p:cond delay="0"/>
                                  </p:stCondLst>
                                  <p:childTnLst>
                                    <p:set>
                                      <p:cBhvr>
                                        <p:cTn id="28" dur="1" fill="hold">
                                          <p:stCondLst>
                                            <p:cond delay="0"/>
                                          </p:stCondLst>
                                        </p:cTn>
                                        <p:tgtEl>
                                          <p:spTgt spid="84"/>
                                        </p:tgtEl>
                                        <p:attrNameLst>
                                          <p:attrName>style.visibility</p:attrName>
                                        </p:attrNameLst>
                                      </p:cBhvr>
                                      <p:to>
                                        <p:strVal val="visible"/>
                                      </p:to>
                                    </p:set>
                                    <p:anim calcmode="lin" valueType="num">
                                      <p:cBhvr>
                                        <p:cTn id="29" dur="500" fill="hold"/>
                                        <p:tgtEl>
                                          <p:spTgt spid="84"/>
                                        </p:tgtEl>
                                        <p:attrNameLst>
                                          <p:attrName>ppt_w</p:attrName>
                                        </p:attrNameLst>
                                      </p:cBhvr>
                                      <p:tavLst>
                                        <p:tav tm="0">
                                          <p:val>
                                            <p:fltVal val="0"/>
                                          </p:val>
                                        </p:tav>
                                        <p:tav tm="100000">
                                          <p:val>
                                            <p:strVal val="#ppt_w"/>
                                          </p:val>
                                        </p:tav>
                                      </p:tavLst>
                                    </p:anim>
                                    <p:anim calcmode="lin" valueType="num">
                                      <p:cBhvr>
                                        <p:cTn id="30" dur="500" fill="hold"/>
                                        <p:tgtEl>
                                          <p:spTgt spid="84"/>
                                        </p:tgtEl>
                                        <p:attrNameLst>
                                          <p:attrName>ppt_h</p:attrName>
                                        </p:attrNameLst>
                                      </p:cBhvr>
                                      <p:tavLst>
                                        <p:tav tm="0">
                                          <p:val>
                                            <p:fltVal val="0"/>
                                          </p:val>
                                        </p:tav>
                                        <p:tav tm="100000">
                                          <p:val>
                                            <p:strVal val="#ppt_h"/>
                                          </p:val>
                                        </p:tav>
                                      </p:tavLst>
                                    </p:anim>
                                    <p:animEffect transition="in" filter="fade">
                                      <p:cBhvr>
                                        <p:cTn id="31" dur="500"/>
                                        <p:tgtEl>
                                          <p:spTgt spid="84"/>
                                        </p:tgtEl>
                                      </p:cBhvr>
                                    </p:animEffect>
                                  </p:childTnLst>
                                </p:cTn>
                              </p:par>
                            </p:childTnLst>
                          </p:cTn>
                        </p:par>
                        <p:par>
                          <p:cTn id="32" fill="hold">
                            <p:stCondLst>
                              <p:cond delay="2500"/>
                            </p:stCondLst>
                            <p:childTnLst>
                              <p:par>
                                <p:cTn id="33" presetID="22" presetClass="entr" presetSubtype="1" fill="hold" nodeType="afterEffect">
                                  <p:stCondLst>
                                    <p:cond delay="0"/>
                                  </p:stCondLst>
                                  <p:childTnLst>
                                    <p:set>
                                      <p:cBhvr>
                                        <p:cTn id="34" dur="1" fill="hold">
                                          <p:stCondLst>
                                            <p:cond delay="0"/>
                                          </p:stCondLst>
                                        </p:cTn>
                                        <p:tgtEl>
                                          <p:spTgt spid="96"/>
                                        </p:tgtEl>
                                        <p:attrNameLst>
                                          <p:attrName>style.visibility</p:attrName>
                                        </p:attrNameLst>
                                      </p:cBhvr>
                                      <p:to>
                                        <p:strVal val="visible"/>
                                      </p:to>
                                    </p:set>
                                    <p:animEffect transition="in" filter="wipe(up)">
                                      <p:cBhvr>
                                        <p:cTn id="35" dur="500"/>
                                        <p:tgtEl>
                                          <p:spTgt spid="96"/>
                                        </p:tgtEl>
                                      </p:cBhvr>
                                    </p:animEffect>
                                  </p:childTnLst>
                                </p:cTn>
                              </p:par>
                            </p:childTnLst>
                          </p:cTn>
                        </p:par>
                        <p:par>
                          <p:cTn id="36" fill="hold">
                            <p:stCondLst>
                              <p:cond delay="3000"/>
                            </p:stCondLst>
                            <p:childTnLst>
                              <p:par>
                                <p:cTn id="37" presetID="53" presetClass="entr" presetSubtype="16" fill="hold" nodeType="afterEffect">
                                  <p:stCondLst>
                                    <p:cond delay="0"/>
                                  </p:stCondLst>
                                  <p:childTnLst>
                                    <p:set>
                                      <p:cBhvr>
                                        <p:cTn id="38" dur="1" fill="hold">
                                          <p:stCondLst>
                                            <p:cond delay="0"/>
                                          </p:stCondLst>
                                        </p:cTn>
                                        <p:tgtEl>
                                          <p:spTgt spid="76"/>
                                        </p:tgtEl>
                                        <p:attrNameLst>
                                          <p:attrName>style.visibility</p:attrName>
                                        </p:attrNameLst>
                                      </p:cBhvr>
                                      <p:to>
                                        <p:strVal val="visible"/>
                                      </p:to>
                                    </p:set>
                                    <p:anim calcmode="lin" valueType="num">
                                      <p:cBhvr>
                                        <p:cTn id="39" dur="500" fill="hold"/>
                                        <p:tgtEl>
                                          <p:spTgt spid="76"/>
                                        </p:tgtEl>
                                        <p:attrNameLst>
                                          <p:attrName>ppt_w</p:attrName>
                                        </p:attrNameLst>
                                      </p:cBhvr>
                                      <p:tavLst>
                                        <p:tav tm="0">
                                          <p:val>
                                            <p:fltVal val="0"/>
                                          </p:val>
                                        </p:tav>
                                        <p:tav tm="100000">
                                          <p:val>
                                            <p:strVal val="#ppt_w"/>
                                          </p:val>
                                        </p:tav>
                                      </p:tavLst>
                                    </p:anim>
                                    <p:anim calcmode="lin" valueType="num">
                                      <p:cBhvr>
                                        <p:cTn id="40" dur="500" fill="hold"/>
                                        <p:tgtEl>
                                          <p:spTgt spid="76"/>
                                        </p:tgtEl>
                                        <p:attrNameLst>
                                          <p:attrName>ppt_h</p:attrName>
                                        </p:attrNameLst>
                                      </p:cBhvr>
                                      <p:tavLst>
                                        <p:tav tm="0">
                                          <p:val>
                                            <p:fltVal val="0"/>
                                          </p:val>
                                        </p:tav>
                                        <p:tav tm="100000">
                                          <p:val>
                                            <p:strVal val="#ppt_h"/>
                                          </p:val>
                                        </p:tav>
                                      </p:tavLst>
                                    </p:anim>
                                    <p:animEffect transition="in" filter="fade">
                                      <p:cBhvr>
                                        <p:cTn id="41" dur="500"/>
                                        <p:tgtEl>
                                          <p:spTgt spid="76"/>
                                        </p:tgtEl>
                                      </p:cBhvr>
                                    </p:animEffect>
                                  </p:childTnLst>
                                </p:cTn>
                              </p:par>
                            </p:childTnLst>
                          </p:cTn>
                        </p:par>
                        <p:par>
                          <p:cTn id="42" fill="hold">
                            <p:stCondLst>
                              <p:cond delay="3500"/>
                            </p:stCondLst>
                            <p:childTnLst>
                              <p:par>
                                <p:cTn id="43" presetID="53" presetClass="entr" presetSubtype="16" fill="hold" grpId="0" nodeType="afterEffect">
                                  <p:stCondLst>
                                    <p:cond delay="0"/>
                                  </p:stCondLst>
                                  <p:childTnLst>
                                    <p:set>
                                      <p:cBhvr>
                                        <p:cTn id="44" dur="1" fill="hold">
                                          <p:stCondLst>
                                            <p:cond delay="0"/>
                                          </p:stCondLst>
                                        </p:cTn>
                                        <p:tgtEl>
                                          <p:spTgt spid="85"/>
                                        </p:tgtEl>
                                        <p:attrNameLst>
                                          <p:attrName>style.visibility</p:attrName>
                                        </p:attrNameLst>
                                      </p:cBhvr>
                                      <p:to>
                                        <p:strVal val="visible"/>
                                      </p:to>
                                    </p:set>
                                    <p:anim calcmode="lin" valueType="num">
                                      <p:cBhvr>
                                        <p:cTn id="45" dur="500" fill="hold"/>
                                        <p:tgtEl>
                                          <p:spTgt spid="85"/>
                                        </p:tgtEl>
                                        <p:attrNameLst>
                                          <p:attrName>ppt_w</p:attrName>
                                        </p:attrNameLst>
                                      </p:cBhvr>
                                      <p:tavLst>
                                        <p:tav tm="0">
                                          <p:val>
                                            <p:fltVal val="0"/>
                                          </p:val>
                                        </p:tav>
                                        <p:tav tm="100000">
                                          <p:val>
                                            <p:strVal val="#ppt_w"/>
                                          </p:val>
                                        </p:tav>
                                      </p:tavLst>
                                    </p:anim>
                                    <p:anim calcmode="lin" valueType="num">
                                      <p:cBhvr>
                                        <p:cTn id="46" dur="500" fill="hold"/>
                                        <p:tgtEl>
                                          <p:spTgt spid="85"/>
                                        </p:tgtEl>
                                        <p:attrNameLst>
                                          <p:attrName>ppt_h</p:attrName>
                                        </p:attrNameLst>
                                      </p:cBhvr>
                                      <p:tavLst>
                                        <p:tav tm="0">
                                          <p:val>
                                            <p:fltVal val="0"/>
                                          </p:val>
                                        </p:tav>
                                        <p:tav tm="100000">
                                          <p:val>
                                            <p:strVal val="#ppt_h"/>
                                          </p:val>
                                        </p:tav>
                                      </p:tavLst>
                                    </p:anim>
                                    <p:animEffect transition="in" filter="fade">
                                      <p:cBhvr>
                                        <p:cTn id="47" dur="500"/>
                                        <p:tgtEl>
                                          <p:spTgt spid="85"/>
                                        </p:tgtEl>
                                      </p:cBhvr>
                                    </p:animEffect>
                                  </p:childTnLst>
                                </p:cTn>
                              </p:par>
                            </p:childTnLst>
                          </p:cTn>
                        </p:par>
                        <p:par>
                          <p:cTn id="48" fill="hold">
                            <p:stCondLst>
                              <p:cond delay="4000"/>
                            </p:stCondLst>
                            <p:childTnLst>
                              <p:par>
                                <p:cTn id="49" presetID="22" presetClass="entr" presetSubtype="1" fill="hold" nodeType="afterEffect">
                                  <p:stCondLst>
                                    <p:cond delay="0"/>
                                  </p:stCondLst>
                                  <p:childTnLst>
                                    <p:set>
                                      <p:cBhvr>
                                        <p:cTn id="50" dur="1" fill="hold">
                                          <p:stCondLst>
                                            <p:cond delay="0"/>
                                          </p:stCondLst>
                                        </p:cTn>
                                        <p:tgtEl>
                                          <p:spTgt spid="92"/>
                                        </p:tgtEl>
                                        <p:attrNameLst>
                                          <p:attrName>style.visibility</p:attrName>
                                        </p:attrNameLst>
                                      </p:cBhvr>
                                      <p:to>
                                        <p:strVal val="visible"/>
                                      </p:to>
                                    </p:set>
                                    <p:animEffect transition="in" filter="wipe(up)">
                                      <p:cBhvr>
                                        <p:cTn id="51" dur="500"/>
                                        <p:tgtEl>
                                          <p:spTgt spid="92"/>
                                        </p:tgtEl>
                                      </p:cBhvr>
                                    </p:animEffect>
                                  </p:childTnLst>
                                </p:cTn>
                              </p:par>
                            </p:childTnLst>
                          </p:cTn>
                        </p:par>
                        <p:par>
                          <p:cTn id="52" fill="hold">
                            <p:stCondLst>
                              <p:cond delay="4500"/>
                            </p:stCondLst>
                            <p:childTnLst>
                              <p:par>
                                <p:cTn id="53" presetID="53" presetClass="entr" presetSubtype="16" fill="hold" nodeType="afterEffect">
                                  <p:stCondLst>
                                    <p:cond delay="0"/>
                                  </p:stCondLst>
                                  <p:childTnLst>
                                    <p:set>
                                      <p:cBhvr>
                                        <p:cTn id="54" dur="1" fill="hold">
                                          <p:stCondLst>
                                            <p:cond delay="0"/>
                                          </p:stCondLst>
                                        </p:cTn>
                                        <p:tgtEl>
                                          <p:spTgt spid="80"/>
                                        </p:tgtEl>
                                        <p:attrNameLst>
                                          <p:attrName>style.visibility</p:attrName>
                                        </p:attrNameLst>
                                      </p:cBhvr>
                                      <p:to>
                                        <p:strVal val="visible"/>
                                      </p:to>
                                    </p:set>
                                    <p:anim calcmode="lin" valueType="num">
                                      <p:cBhvr>
                                        <p:cTn id="55" dur="500" fill="hold"/>
                                        <p:tgtEl>
                                          <p:spTgt spid="80"/>
                                        </p:tgtEl>
                                        <p:attrNameLst>
                                          <p:attrName>ppt_w</p:attrName>
                                        </p:attrNameLst>
                                      </p:cBhvr>
                                      <p:tavLst>
                                        <p:tav tm="0">
                                          <p:val>
                                            <p:fltVal val="0"/>
                                          </p:val>
                                        </p:tav>
                                        <p:tav tm="100000">
                                          <p:val>
                                            <p:strVal val="#ppt_w"/>
                                          </p:val>
                                        </p:tav>
                                      </p:tavLst>
                                    </p:anim>
                                    <p:anim calcmode="lin" valueType="num">
                                      <p:cBhvr>
                                        <p:cTn id="56" dur="500" fill="hold"/>
                                        <p:tgtEl>
                                          <p:spTgt spid="80"/>
                                        </p:tgtEl>
                                        <p:attrNameLst>
                                          <p:attrName>ppt_h</p:attrName>
                                        </p:attrNameLst>
                                      </p:cBhvr>
                                      <p:tavLst>
                                        <p:tav tm="0">
                                          <p:val>
                                            <p:fltVal val="0"/>
                                          </p:val>
                                        </p:tav>
                                        <p:tav tm="100000">
                                          <p:val>
                                            <p:strVal val="#ppt_h"/>
                                          </p:val>
                                        </p:tav>
                                      </p:tavLst>
                                    </p:anim>
                                    <p:animEffect transition="in" filter="fade">
                                      <p:cBhvr>
                                        <p:cTn id="57" dur="500"/>
                                        <p:tgtEl>
                                          <p:spTgt spid="80"/>
                                        </p:tgtEl>
                                      </p:cBhvr>
                                    </p:animEffect>
                                  </p:childTnLst>
                                </p:cTn>
                              </p:par>
                            </p:childTnLst>
                          </p:cTn>
                        </p:par>
                        <p:par>
                          <p:cTn id="58" fill="hold">
                            <p:stCondLst>
                              <p:cond delay="5000"/>
                            </p:stCondLst>
                            <p:childTnLst>
                              <p:par>
                                <p:cTn id="59" presetID="53" presetClass="entr" presetSubtype="16" fill="hold" grpId="0" nodeType="afterEffect">
                                  <p:stCondLst>
                                    <p:cond delay="0"/>
                                  </p:stCondLst>
                                  <p:childTnLst>
                                    <p:set>
                                      <p:cBhvr>
                                        <p:cTn id="60" dur="1" fill="hold">
                                          <p:stCondLst>
                                            <p:cond delay="0"/>
                                          </p:stCondLst>
                                        </p:cTn>
                                        <p:tgtEl>
                                          <p:spTgt spid="86"/>
                                        </p:tgtEl>
                                        <p:attrNameLst>
                                          <p:attrName>style.visibility</p:attrName>
                                        </p:attrNameLst>
                                      </p:cBhvr>
                                      <p:to>
                                        <p:strVal val="visible"/>
                                      </p:to>
                                    </p:set>
                                    <p:anim calcmode="lin" valueType="num">
                                      <p:cBhvr>
                                        <p:cTn id="61" dur="500" fill="hold"/>
                                        <p:tgtEl>
                                          <p:spTgt spid="86"/>
                                        </p:tgtEl>
                                        <p:attrNameLst>
                                          <p:attrName>ppt_w</p:attrName>
                                        </p:attrNameLst>
                                      </p:cBhvr>
                                      <p:tavLst>
                                        <p:tav tm="0">
                                          <p:val>
                                            <p:fltVal val="0"/>
                                          </p:val>
                                        </p:tav>
                                        <p:tav tm="100000">
                                          <p:val>
                                            <p:strVal val="#ppt_w"/>
                                          </p:val>
                                        </p:tav>
                                      </p:tavLst>
                                    </p:anim>
                                    <p:anim calcmode="lin" valueType="num">
                                      <p:cBhvr>
                                        <p:cTn id="62" dur="500" fill="hold"/>
                                        <p:tgtEl>
                                          <p:spTgt spid="86"/>
                                        </p:tgtEl>
                                        <p:attrNameLst>
                                          <p:attrName>ppt_h</p:attrName>
                                        </p:attrNameLst>
                                      </p:cBhvr>
                                      <p:tavLst>
                                        <p:tav tm="0">
                                          <p:val>
                                            <p:fltVal val="0"/>
                                          </p:val>
                                        </p:tav>
                                        <p:tav tm="100000">
                                          <p:val>
                                            <p:strVal val="#ppt_h"/>
                                          </p:val>
                                        </p:tav>
                                      </p:tavLst>
                                    </p:anim>
                                    <p:animEffect transition="in" filter="fade">
                                      <p:cBhvr>
                                        <p:cTn id="63" dur="500"/>
                                        <p:tgtEl>
                                          <p:spTgt spid="86"/>
                                        </p:tgtEl>
                                      </p:cBhvr>
                                    </p:animEffect>
                                  </p:childTnLst>
                                </p:cTn>
                              </p:par>
                            </p:childTnLst>
                          </p:cTn>
                        </p:par>
                        <p:par>
                          <p:cTn id="64" fill="hold">
                            <p:stCondLst>
                              <p:cond delay="5500"/>
                            </p:stCondLst>
                            <p:childTnLst>
                              <p:par>
                                <p:cTn id="65" presetID="22" presetClass="entr" presetSubtype="1" fill="hold" nodeType="afterEffect">
                                  <p:stCondLst>
                                    <p:cond delay="0"/>
                                  </p:stCondLst>
                                  <p:childTnLst>
                                    <p:set>
                                      <p:cBhvr>
                                        <p:cTn id="66" dur="1" fill="hold">
                                          <p:stCondLst>
                                            <p:cond delay="0"/>
                                          </p:stCondLst>
                                        </p:cTn>
                                        <p:tgtEl>
                                          <p:spTgt spid="88"/>
                                        </p:tgtEl>
                                        <p:attrNameLst>
                                          <p:attrName>style.visibility</p:attrName>
                                        </p:attrNameLst>
                                      </p:cBhvr>
                                      <p:to>
                                        <p:strVal val="visible"/>
                                      </p:to>
                                    </p:set>
                                    <p:animEffect transition="in" filter="wipe(up)">
                                      <p:cBhvr>
                                        <p:cTn id="67"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p:bldP spid="85" grpId="0"/>
      <p:bldP spid="86" grpId="0"/>
      <p:bldP spid="8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 xmlns:a16="http://schemas.microsoft.com/office/drawing/2014/main" id="{7B50A984-9019-44FA-B6B2-2455046E8A29}"/>
              </a:ext>
            </a:extLst>
          </p:cNvPr>
          <p:cNvSpPr/>
          <p:nvPr/>
        </p:nvSpPr>
        <p:spPr>
          <a:xfrm>
            <a:off x="3949700" y="0"/>
            <a:ext cx="4292600" cy="6858000"/>
          </a:xfrm>
          <a:prstGeom prst="rect">
            <a:avLst/>
          </a:prstGeom>
          <a:solidFill>
            <a:srgbClr val="991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6" name="矩形 5">
            <a:extLst>
              <a:ext uri="{FF2B5EF4-FFF2-40B4-BE49-F238E27FC236}">
                <a16:creationId xmlns="" xmlns:a16="http://schemas.microsoft.com/office/drawing/2014/main" id="{B492FA93-77B5-41D2-8C0A-309368611680}"/>
              </a:ext>
            </a:extLst>
          </p:cNvPr>
          <p:cNvSpPr/>
          <p:nvPr/>
        </p:nvSpPr>
        <p:spPr>
          <a:xfrm>
            <a:off x="259080" y="321532"/>
            <a:ext cx="11656312" cy="6296598"/>
          </a:xfrm>
          <a:prstGeom prst="rect">
            <a:avLst/>
          </a:prstGeom>
          <a:solidFill>
            <a:schemeClr val="bg1"/>
          </a:solidFill>
          <a:ln>
            <a:noFill/>
          </a:ln>
          <a:effectLst>
            <a:outerShdw blurRad="558800" sx="103000" sy="103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14" name="文本框 13">
            <a:extLst>
              <a:ext uri="{FF2B5EF4-FFF2-40B4-BE49-F238E27FC236}">
                <a16:creationId xmlns="" xmlns:a16="http://schemas.microsoft.com/office/drawing/2014/main" id="{7823E7BE-23B4-49DD-883E-E76B201DA219}"/>
              </a:ext>
            </a:extLst>
          </p:cNvPr>
          <p:cNvSpPr txBox="1"/>
          <p:nvPr/>
        </p:nvSpPr>
        <p:spPr>
          <a:xfrm>
            <a:off x="5274469" y="681038"/>
            <a:ext cx="1643062" cy="369332"/>
          </a:xfrm>
          <a:prstGeom prst="rect">
            <a:avLst/>
          </a:prstGeom>
          <a:noFill/>
        </p:spPr>
        <p:txBody>
          <a:bodyPr wrap="square" rtlCol="0">
            <a:spAutoFit/>
          </a:bodyPr>
          <a:lstStyle/>
          <a:p>
            <a:pPr algn="ctr"/>
            <a:r>
              <a:rPr lang="zh-CN" altLang="en-US" b="1" dirty="0">
                <a:solidFill>
                  <a:srgbClr val="99191E"/>
                </a:solidFill>
                <a:cs typeface="+mn-ea"/>
                <a:sym typeface="+mn-lt"/>
              </a:rPr>
              <a:t>现场执行策略</a:t>
            </a:r>
          </a:p>
        </p:txBody>
      </p:sp>
      <p:cxnSp>
        <p:nvCxnSpPr>
          <p:cNvPr id="15" name="直接连接符 14">
            <a:extLst>
              <a:ext uri="{FF2B5EF4-FFF2-40B4-BE49-F238E27FC236}">
                <a16:creationId xmlns="" xmlns:a16="http://schemas.microsoft.com/office/drawing/2014/main" id="{1FD2FD26-36D5-4A15-8F5F-A639F738D93B}"/>
              </a:ext>
            </a:extLst>
          </p:cNvPr>
          <p:cNvCxnSpPr/>
          <p:nvPr/>
        </p:nvCxnSpPr>
        <p:spPr>
          <a:xfrm>
            <a:off x="5792058" y="1106807"/>
            <a:ext cx="561975" cy="0"/>
          </a:xfrm>
          <a:prstGeom prst="line">
            <a:avLst/>
          </a:prstGeom>
          <a:noFill/>
          <a:ln w="6350" cap="flat" cmpd="sng" algn="ctr">
            <a:solidFill>
              <a:sysClr val="windowText" lastClr="000000">
                <a:lumMod val="65000"/>
                <a:lumOff val="35000"/>
              </a:sysClr>
            </a:solidFill>
            <a:prstDash val="solid"/>
            <a:miter lim="800000"/>
          </a:ln>
          <a:effectLst/>
        </p:spPr>
      </p:cxnSp>
      <p:grpSp>
        <p:nvGrpSpPr>
          <p:cNvPr id="51" name="Group 42">
            <a:extLst>
              <a:ext uri="{FF2B5EF4-FFF2-40B4-BE49-F238E27FC236}">
                <a16:creationId xmlns="" xmlns:a16="http://schemas.microsoft.com/office/drawing/2014/main" id="{36BB713C-7D1B-4EC3-AB93-99C58FB11203}"/>
              </a:ext>
            </a:extLst>
          </p:cNvPr>
          <p:cNvGrpSpPr/>
          <p:nvPr/>
        </p:nvGrpSpPr>
        <p:grpSpPr>
          <a:xfrm>
            <a:off x="275796" y="2112784"/>
            <a:ext cx="7108678" cy="3516539"/>
            <a:chOff x="3843499" y="3719582"/>
            <a:chExt cx="16665619" cy="8244192"/>
          </a:xfrm>
          <a:solidFill>
            <a:sysClr val="window" lastClr="FFFFFF">
              <a:lumMod val="85000"/>
            </a:sysClr>
          </a:solidFill>
        </p:grpSpPr>
        <p:sp>
          <p:nvSpPr>
            <p:cNvPr id="52" name="Freeform 781">
              <a:extLst>
                <a:ext uri="{FF2B5EF4-FFF2-40B4-BE49-F238E27FC236}">
                  <a16:creationId xmlns="" xmlns:a16="http://schemas.microsoft.com/office/drawing/2014/main" id="{66A84081-A097-4669-908A-3FFD6A20A1EA}"/>
                </a:ext>
              </a:extLst>
            </p:cNvPr>
            <p:cNvSpPr>
              <a:spLocks/>
            </p:cNvSpPr>
            <p:nvPr/>
          </p:nvSpPr>
          <p:spPr bwMode="auto">
            <a:xfrm>
              <a:off x="9818027" y="3757809"/>
              <a:ext cx="85988" cy="38227"/>
            </a:xfrm>
            <a:custGeom>
              <a:avLst/>
              <a:gdLst>
                <a:gd name="T0" fmla="*/ 4 w 9"/>
                <a:gd name="T1" fmla="*/ 3 h 4"/>
                <a:gd name="T2" fmla="*/ 1 w 9"/>
                <a:gd name="T3" fmla="*/ 2 h 4"/>
                <a:gd name="T4" fmla="*/ 5 w 9"/>
                <a:gd name="T5" fmla="*/ 2 h 4"/>
                <a:gd name="T6" fmla="*/ 0 w 9"/>
                <a:gd name="T7" fmla="*/ 0 h 4"/>
                <a:gd name="T8" fmla="*/ 9 w 9"/>
                <a:gd name="T9" fmla="*/ 2 h 4"/>
                <a:gd name="T10" fmla="*/ 5 w 9"/>
                <a:gd name="T11" fmla="*/ 2 h 4"/>
                <a:gd name="T12" fmla="*/ 4 w 9"/>
                <a:gd name="T13" fmla="*/ 3 h 4"/>
                <a:gd name="T14" fmla="*/ 4 w 9"/>
                <a:gd name="T15" fmla="*/ 3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4">
                  <a:moveTo>
                    <a:pt x="4" y="3"/>
                  </a:moveTo>
                  <a:cubicBezTo>
                    <a:pt x="4" y="3"/>
                    <a:pt x="1" y="2"/>
                    <a:pt x="1" y="2"/>
                  </a:cubicBezTo>
                  <a:cubicBezTo>
                    <a:pt x="1" y="2"/>
                    <a:pt x="4" y="2"/>
                    <a:pt x="5" y="2"/>
                  </a:cubicBezTo>
                  <a:cubicBezTo>
                    <a:pt x="3" y="1"/>
                    <a:pt x="1" y="2"/>
                    <a:pt x="0" y="0"/>
                  </a:cubicBezTo>
                  <a:cubicBezTo>
                    <a:pt x="1" y="1"/>
                    <a:pt x="8" y="0"/>
                    <a:pt x="9" y="2"/>
                  </a:cubicBezTo>
                  <a:cubicBezTo>
                    <a:pt x="9" y="2"/>
                    <a:pt x="6" y="2"/>
                    <a:pt x="5" y="2"/>
                  </a:cubicBezTo>
                  <a:cubicBezTo>
                    <a:pt x="5" y="2"/>
                    <a:pt x="7" y="4"/>
                    <a:pt x="4" y="3"/>
                  </a:cubicBezTo>
                  <a:cubicBezTo>
                    <a:pt x="3" y="3"/>
                    <a:pt x="6" y="4"/>
                    <a:pt x="4" y="3"/>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53" name="Freeform 403">
              <a:extLst>
                <a:ext uri="{FF2B5EF4-FFF2-40B4-BE49-F238E27FC236}">
                  <a16:creationId xmlns="" xmlns:a16="http://schemas.microsoft.com/office/drawing/2014/main" id="{19A92CE8-9F17-48AA-99F8-0C11D3EE219E}"/>
                </a:ext>
              </a:extLst>
            </p:cNvPr>
            <p:cNvSpPr>
              <a:spLocks/>
            </p:cNvSpPr>
            <p:nvPr/>
          </p:nvSpPr>
          <p:spPr bwMode="auto">
            <a:xfrm>
              <a:off x="16859435" y="9558687"/>
              <a:ext cx="1904460" cy="1423937"/>
            </a:xfrm>
            <a:custGeom>
              <a:avLst/>
              <a:gdLst>
                <a:gd name="T0" fmla="*/ 96 w 204"/>
                <a:gd name="T1" fmla="*/ 3 h 152"/>
                <a:gd name="T2" fmla="*/ 97 w 204"/>
                <a:gd name="T3" fmla="*/ 7 h 152"/>
                <a:gd name="T4" fmla="*/ 86 w 204"/>
                <a:gd name="T5" fmla="*/ 13 h 152"/>
                <a:gd name="T6" fmla="*/ 76 w 204"/>
                <a:gd name="T7" fmla="*/ 24 h 152"/>
                <a:gd name="T8" fmla="*/ 71 w 204"/>
                <a:gd name="T9" fmla="*/ 15 h 152"/>
                <a:gd name="T10" fmla="*/ 65 w 204"/>
                <a:gd name="T11" fmla="*/ 19 h 152"/>
                <a:gd name="T12" fmla="*/ 62 w 204"/>
                <a:gd name="T13" fmla="*/ 22 h 152"/>
                <a:gd name="T14" fmla="*/ 59 w 204"/>
                <a:gd name="T15" fmla="*/ 26 h 152"/>
                <a:gd name="T16" fmla="*/ 55 w 204"/>
                <a:gd name="T17" fmla="*/ 33 h 152"/>
                <a:gd name="T18" fmla="*/ 51 w 204"/>
                <a:gd name="T19" fmla="*/ 30 h 152"/>
                <a:gd name="T20" fmla="*/ 47 w 204"/>
                <a:gd name="T21" fmla="*/ 38 h 152"/>
                <a:gd name="T22" fmla="*/ 24 w 204"/>
                <a:gd name="T23" fmla="*/ 50 h 152"/>
                <a:gd name="T24" fmla="*/ 7 w 204"/>
                <a:gd name="T25" fmla="*/ 60 h 152"/>
                <a:gd name="T26" fmla="*/ 3 w 204"/>
                <a:gd name="T27" fmla="*/ 68 h 152"/>
                <a:gd name="T28" fmla="*/ 4 w 204"/>
                <a:gd name="T29" fmla="*/ 82 h 152"/>
                <a:gd name="T30" fmla="*/ 7 w 204"/>
                <a:gd name="T31" fmla="*/ 91 h 152"/>
                <a:gd name="T32" fmla="*/ 13 w 204"/>
                <a:gd name="T33" fmla="*/ 106 h 152"/>
                <a:gd name="T34" fmla="*/ 11 w 204"/>
                <a:gd name="T35" fmla="*/ 121 h 152"/>
                <a:gd name="T36" fmla="*/ 30 w 204"/>
                <a:gd name="T37" fmla="*/ 125 h 152"/>
                <a:gd name="T38" fmla="*/ 54 w 204"/>
                <a:gd name="T39" fmla="*/ 121 h 152"/>
                <a:gd name="T40" fmla="*/ 73 w 204"/>
                <a:gd name="T41" fmla="*/ 112 h 152"/>
                <a:gd name="T42" fmla="*/ 96 w 204"/>
                <a:gd name="T43" fmla="*/ 111 h 152"/>
                <a:gd name="T44" fmla="*/ 111 w 204"/>
                <a:gd name="T45" fmla="*/ 121 h 152"/>
                <a:gd name="T46" fmla="*/ 116 w 204"/>
                <a:gd name="T47" fmla="*/ 125 h 152"/>
                <a:gd name="T48" fmla="*/ 125 w 204"/>
                <a:gd name="T49" fmla="*/ 120 h 152"/>
                <a:gd name="T50" fmla="*/ 122 w 204"/>
                <a:gd name="T51" fmla="*/ 129 h 152"/>
                <a:gd name="T52" fmla="*/ 131 w 204"/>
                <a:gd name="T53" fmla="*/ 132 h 152"/>
                <a:gd name="T54" fmla="*/ 145 w 204"/>
                <a:gd name="T55" fmla="*/ 147 h 152"/>
                <a:gd name="T56" fmla="*/ 161 w 204"/>
                <a:gd name="T57" fmla="*/ 145 h 152"/>
                <a:gd name="T58" fmla="*/ 165 w 204"/>
                <a:gd name="T59" fmla="*/ 149 h 152"/>
                <a:gd name="T60" fmla="*/ 174 w 204"/>
                <a:gd name="T61" fmla="*/ 145 h 152"/>
                <a:gd name="T62" fmla="*/ 194 w 204"/>
                <a:gd name="T63" fmla="*/ 118 h 152"/>
                <a:gd name="T64" fmla="*/ 200 w 204"/>
                <a:gd name="T65" fmla="*/ 108 h 152"/>
                <a:gd name="T66" fmla="*/ 202 w 204"/>
                <a:gd name="T67" fmla="*/ 96 h 152"/>
                <a:gd name="T68" fmla="*/ 201 w 204"/>
                <a:gd name="T69" fmla="*/ 83 h 152"/>
                <a:gd name="T70" fmla="*/ 196 w 204"/>
                <a:gd name="T71" fmla="*/ 70 h 152"/>
                <a:gd name="T72" fmla="*/ 184 w 204"/>
                <a:gd name="T73" fmla="*/ 59 h 152"/>
                <a:gd name="T74" fmla="*/ 180 w 204"/>
                <a:gd name="T75" fmla="*/ 50 h 152"/>
                <a:gd name="T76" fmla="*/ 166 w 204"/>
                <a:gd name="T77" fmla="*/ 36 h 152"/>
                <a:gd name="T78" fmla="*/ 161 w 204"/>
                <a:gd name="T79" fmla="*/ 20 h 152"/>
                <a:gd name="T80" fmla="*/ 152 w 204"/>
                <a:gd name="T81" fmla="*/ 8 h 152"/>
                <a:gd name="T82" fmla="*/ 145 w 204"/>
                <a:gd name="T83" fmla="*/ 6 h 152"/>
                <a:gd name="T84" fmla="*/ 143 w 204"/>
                <a:gd name="T85" fmla="*/ 16 h 152"/>
                <a:gd name="T86" fmla="*/ 130 w 204"/>
                <a:gd name="T87" fmla="*/ 31 h 152"/>
                <a:gd name="T88" fmla="*/ 115 w 204"/>
                <a:gd name="T89" fmla="*/ 17 h 152"/>
                <a:gd name="T90" fmla="*/ 118 w 204"/>
                <a:gd name="T91" fmla="*/ 11 h 152"/>
                <a:gd name="T92" fmla="*/ 117 w 204"/>
                <a:gd name="T93" fmla="*/ 8 h 152"/>
                <a:gd name="T94" fmla="*/ 109 w 204"/>
                <a:gd name="T95" fmla="*/ 7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04" h="152">
                  <a:moveTo>
                    <a:pt x="101" y="4"/>
                  </a:moveTo>
                  <a:cubicBezTo>
                    <a:pt x="99" y="4"/>
                    <a:pt x="98" y="2"/>
                    <a:pt x="96" y="2"/>
                  </a:cubicBezTo>
                  <a:cubicBezTo>
                    <a:pt x="95" y="1"/>
                    <a:pt x="95" y="2"/>
                    <a:pt x="96" y="3"/>
                  </a:cubicBezTo>
                  <a:cubicBezTo>
                    <a:pt x="96" y="4"/>
                    <a:pt x="98" y="3"/>
                    <a:pt x="98" y="3"/>
                  </a:cubicBezTo>
                  <a:cubicBezTo>
                    <a:pt x="99" y="4"/>
                    <a:pt x="98" y="6"/>
                    <a:pt x="99" y="6"/>
                  </a:cubicBezTo>
                  <a:cubicBezTo>
                    <a:pt x="99" y="7"/>
                    <a:pt x="98" y="7"/>
                    <a:pt x="97" y="7"/>
                  </a:cubicBezTo>
                  <a:cubicBezTo>
                    <a:pt x="96" y="8"/>
                    <a:pt x="95" y="8"/>
                    <a:pt x="94" y="8"/>
                  </a:cubicBezTo>
                  <a:cubicBezTo>
                    <a:pt x="92" y="7"/>
                    <a:pt x="92" y="8"/>
                    <a:pt x="90" y="8"/>
                  </a:cubicBezTo>
                  <a:cubicBezTo>
                    <a:pt x="87" y="9"/>
                    <a:pt x="88" y="12"/>
                    <a:pt x="86" y="13"/>
                  </a:cubicBezTo>
                  <a:cubicBezTo>
                    <a:pt x="84" y="15"/>
                    <a:pt x="83" y="18"/>
                    <a:pt x="84" y="20"/>
                  </a:cubicBezTo>
                  <a:cubicBezTo>
                    <a:pt x="86" y="23"/>
                    <a:pt x="81" y="21"/>
                    <a:pt x="80" y="21"/>
                  </a:cubicBezTo>
                  <a:cubicBezTo>
                    <a:pt x="79" y="21"/>
                    <a:pt x="76" y="24"/>
                    <a:pt x="76" y="24"/>
                  </a:cubicBezTo>
                  <a:cubicBezTo>
                    <a:pt x="76" y="24"/>
                    <a:pt x="75" y="19"/>
                    <a:pt x="74" y="18"/>
                  </a:cubicBezTo>
                  <a:cubicBezTo>
                    <a:pt x="74" y="17"/>
                    <a:pt x="73" y="17"/>
                    <a:pt x="72" y="17"/>
                  </a:cubicBezTo>
                  <a:cubicBezTo>
                    <a:pt x="71" y="16"/>
                    <a:pt x="71" y="16"/>
                    <a:pt x="71" y="15"/>
                  </a:cubicBezTo>
                  <a:cubicBezTo>
                    <a:pt x="70" y="14"/>
                    <a:pt x="70" y="16"/>
                    <a:pt x="70" y="17"/>
                  </a:cubicBezTo>
                  <a:cubicBezTo>
                    <a:pt x="69" y="17"/>
                    <a:pt x="68" y="17"/>
                    <a:pt x="68" y="16"/>
                  </a:cubicBezTo>
                  <a:cubicBezTo>
                    <a:pt x="66" y="16"/>
                    <a:pt x="67" y="20"/>
                    <a:pt x="65" y="19"/>
                  </a:cubicBezTo>
                  <a:cubicBezTo>
                    <a:pt x="65" y="19"/>
                    <a:pt x="64" y="18"/>
                    <a:pt x="64" y="18"/>
                  </a:cubicBezTo>
                  <a:cubicBezTo>
                    <a:pt x="63" y="19"/>
                    <a:pt x="63" y="19"/>
                    <a:pt x="63" y="19"/>
                  </a:cubicBezTo>
                  <a:cubicBezTo>
                    <a:pt x="60" y="18"/>
                    <a:pt x="62" y="22"/>
                    <a:pt x="62" y="22"/>
                  </a:cubicBezTo>
                  <a:cubicBezTo>
                    <a:pt x="62" y="22"/>
                    <a:pt x="60" y="22"/>
                    <a:pt x="60" y="22"/>
                  </a:cubicBezTo>
                  <a:cubicBezTo>
                    <a:pt x="60" y="23"/>
                    <a:pt x="61" y="23"/>
                    <a:pt x="61" y="23"/>
                  </a:cubicBezTo>
                  <a:cubicBezTo>
                    <a:pt x="60" y="25"/>
                    <a:pt x="59" y="23"/>
                    <a:pt x="59" y="26"/>
                  </a:cubicBezTo>
                  <a:cubicBezTo>
                    <a:pt x="59" y="27"/>
                    <a:pt x="60" y="27"/>
                    <a:pt x="60" y="28"/>
                  </a:cubicBezTo>
                  <a:cubicBezTo>
                    <a:pt x="60" y="30"/>
                    <a:pt x="53" y="26"/>
                    <a:pt x="53" y="29"/>
                  </a:cubicBezTo>
                  <a:cubicBezTo>
                    <a:pt x="53" y="30"/>
                    <a:pt x="57" y="32"/>
                    <a:pt x="55" y="33"/>
                  </a:cubicBezTo>
                  <a:cubicBezTo>
                    <a:pt x="54" y="33"/>
                    <a:pt x="54" y="32"/>
                    <a:pt x="54" y="33"/>
                  </a:cubicBezTo>
                  <a:cubicBezTo>
                    <a:pt x="53" y="34"/>
                    <a:pt x="53" y="34"/>
                    <a:pt x="52" y="33"/>
                  </a:cubicBezTo>
                  <a:cubicBezTo>
                    <a:pt x="51" y="33"/>
                    <a:pt x="52" y="31"/>
                    <a:pt x="51" y="30"/>
                  </a:cubicBezTo>
                  <a:cubicBezTo>
                    <a:pt x="50" y="28"/>
                    <a:pt x="48" y="32"/>
                    <a:pt x="47" y="33"/>
                  </a:cubicBezTo>
                  <a:cubicBezTo>
                    <a:pt x="47" y="34"/>
                    <a:pt x="46" y="35"/>
                    <a:pt x="46" y="36"/>
                  </a:cubicBezTo>
                  <a:cubicBezTo>
                    <a:pt x="46" y="36"/>
                    <a:pt x="47" y="37"/>
                    <a:pt x="47" y="38"/>
                  </a:cubicBezTo>
                  <a:cubicBezTo>
                    <a:pt x="47" y="38"/>
                    <a:pt x="45" y="40"/>
                    <a:pt x="44" y="41"/>
                  </a:cubicBezTo>
                  <a:cubicBezTo>
                    <a:pt x="41" y="44"/>
                    <a:pt x="38" y="46"/>
                    <a:pt x="34" y="47"/>
                  </a:cubicBezTo>
                  <a:cubicBezTo>
                    <a:pt x="31" y="47"/>
                    <a:pt x="28" y="49"/>
                    <a:pt x="24" y="50"/>
                  </a:cubicBezTo>
                  <a:cubicBezTo>
                    <a:pt x="21" y="51"/>
                    <a:pt x="18" y="51"/>
                    <a:pt x="15" y="53"/>
                  </a:cubicBezTo>
                  <a:cubicBezTo>
                    <a:pt x="13" y="55"/>
                    <a:pt x="12" y="55"/>
                    <a:pt x="10" y="56"/>
                  </a:cubicBezTo>
                  <a:cubicBezTo>
                    <a:pt x="9" y="57"/>
                    <a:pt x="7" y="60"/>
                    <a:pt x="7" y="60"/>
                  </a:cubicBezTo>
                  <a:cubicBezTo>
                    <a:pt x="6" y="60"/>
                    <a:pt x="7" y="57"/>
                    <a:pt x="7" y="56"/>
                  </a:cubicBezTo>
                  <a:cubicBezTo>
                    <a:pt x="5" y="56"/>
                    <a:pt x="4" y="61"/>
                    <a:pt x="4" y="61"/>
                  </a:cubicBezTo>
                  <a:cubicBezTo>
                    <a:pt x="5" y="64"/>
                    <a:pt x="3" y="65"/>
                    <a:pt x="3" y="68"/>
                  </a:cubicBezTo>
                  <a:cubicBezTo>
                    <a:pt x="3" y="69"/>
                    <a:pt x="8" y="80"/>
                    <a:pt x="6" y="81"/>
                  </a:cubicBezTo>
                  <a:cubicBezTo>
                    <a:pt x="6" y="81"/>
                    <a:pt x="3" y="77"/>
                    <a:pt x="3" y="77"/>
                  </a:cubicBezTo>
                  <a:cubicBezTo>
                    <a:pt x="3" y="78"/>
                    <a:pt x="6" y="81"/>
                    <a:pt x="4" y="82"/>
                  </a:cubicBezTo>
                  <a:cubicBezTo>
                    <a:pt x="2" y="82"/>
                    <a:pt x="2" y="77"/>
                    <a:pt x="0" y="77"/>
                  </a:cubicBezTo>
                  <a:cubicBezTo>
                    <a:pt x="0" y="77"/>
                    <a:pt x="6" y="85"/>
                    <a:pt x="6" y="86"/>
                  </a:cubicBezTo>
                  <a:cubicBezTo>
                    <a:pt x="7" y="87"/>
                    <a:pt x="6" y="89"/>
                    <a:pt x="7" y="91"/>
                  </a:cubicBezTo>
                  <a:cubicBezTo>
                    <a:pt x="8" y="93"/>
                    <a:pt x="9" y="94"/>
                    <a:pt x="10" y="96"/>
                  </a:cubicBezTo>
                  <a:cubicBezTo>
                    <a:pt x="11" y="97"/>
                    <a:pt x="11" y="100"/>
                    <a:pt x="11" y="101"/>
                  </a:cubicBezTo>
                  <a:cubicBezTo>
                    <a:pt x="11" y="103"/>
                    <a:pt x="12" y="105"/>
                    <a:pt x="13" y="106"/>
                  </a:cubicBezTo>
                  <a:cubicBezTo>
                    <a:pt x="14" y="109"/>
                    <a:pt x="14" y="110"/>
                    <a:pt x="14" y="113"/>
                  </a:cubicBezTo>
                  <a:cubicBezTo>
                    <a:pt x="14" y="114"/>
                    <a:pt x="14" y="119"/>
                    <a:pt x="14" y="119"/>
                  </a:cubicBezTo>
                  <a:cubicBezTo>
                    <a:pt x="13" y="120"/>
                    <a:pt x="12" y="120"/>
                    <a:pt x="11" y="121"/>
                  </a:cubicBezTo>
                  <a:cubicBezTo>
                    <a:pt x="10" y="124"/>
                    <a:pt x="12" y="124"/>
                    <a:pt x="13" y="125"/>
                  </a:cubicBezTo>
                  <a:cubicBezTo>
                    <a:pt x="17" y="127"/>
                    <a:pt x="20" y="129"/>
                    <a:pt x="25" y="128"/>
                  </a:cubicBezTo>
                  <a:cubicBezTo>
                    <a:pt x="27" y="127"/>
                    <a:pt x="29" y="126"/>
                    <a:pt x="30" y="125"/>
                  </a:cubicBezTo>
                  <a:cubicBezTo>
                    <a:pt x="33" y="124"/>
                    <a:pt x="32" y="125"/>
                    <a:pt x="33" y="123"/>
                  </a:cubicBezTo>
                  <a:cubicBezTo>
                    <a:pt x="35" y="121"/>
                    <a:pt x="42" y="121"/>
                    <a:pt x="44" y="122"/>
                  </a:cubicBezTo>
                  <a:cubicBezTo>
                    <a:pt x="47" y="122"/>
                    <a:pt x="52" y="124"/>
                    <a:pt x="54" y="121"/>
                  </a:cubicBezTo>
                  <a:cubicBezTo>
                    <a:pt x="55" y="120"/>
                    <a:pt x="55" y="118"/>
                    <a:pt x="57" y="117"/>
                  </a:cubicBezTo>
                  <a:cubicBezTo>
                    <a:pt x="59" y="116"/>
                    <a:pt x="61" y="115"/>
                    <a:pt x="63" y="114"/>
                  </a:cubicBezTo>
                  <a:cubicBezTo>
                    <a:pt x="66" y="112"/>
                    <a:pt x="70" y="114"/>
                    <a:pt x="73" y="112"/>
                  </a:cubicBezTo>
                  <a:cubicBezTo>
                    <a:pt x="78" y="110"/>
                    <a:pt x="82" y="110"/>
                    <a:pt x="88" y="109"/>
                  </a:cubicBezTo>
                  <a:cubicBezTo>
                    <a:pt x="89" y="109"/>
                    <a:pt x="90" y="108"/>
                    <a:pt x="92" y="108"/>
                  </a:cubicBezTo>
                  <a:cubicBezTo>
                    <a:pt x="93" y="109"/>
                    <a:pt x="95" y="110"/>
                    <a:pt x="96" y="111"/>
                  </a:cubicBezTo>
                  <a:cubicBezTo>
                    <a:pt x="97" y="111"/>
                    <a:pt x="107" y="113"/>
                    <a:pt x="107" y="114"/>
                  </a:cubicBezTo>
                  <a:cubicBezTo>
                    <a:pt x="106" y="115"/>
                    <a:pt x="105" y="118"/>
                    <a:pt x="107" y="117"/>
                  </a:cubicBezTo>
                  <a:cubicBezTo>
                    <a:pt x="108" y="117"/>
                    <a:pt x="110" y="120"/>
                    <a:pt x="111" y="121"/>
                  </a:cubicBezTo>
                  <a:cubicBezTo>
                    <a:pt x="112" y="122"/>
                    <a:pt x="112" y="123"/>
                    <a:pt x="112" y="125"/>
                  </a:cubicBezTo>
                  <a:cubicBezTo>
                    <a:pt x="113" y="126"/>
                    <a:pt x="115" y="128"/>
                    <a:pt x="115" y="128"/>
                  </a:cubicBezTo>
                  <a:cubicBezTo>
                    <a:pt x="115" y="127"/>
                    <a:pt x="114" y="126"/>
                    <a:pt x="116" y="125"/>
                  </a:cubicBezTo>
                  <a:cubicBezTo>
                    <a:pt x="117" y="124"/>
                    <a:pt x="118" y="123"/>
                    <a:pt x="120" y="122"/>
                  </a:cubicBezTo>
                  <a:cubicBezTo>
                    <a:pt x="121" y="121"/>
                    <a:pt x="126" y="116"/>
                    <a:pt x="125" y="115"/>
                  </a:cubicBezTo>
                  <a:cubicBezTo>
                    <a:pt x="126" y="117"/>
                    <a:pt x="125" y="118"/>
                    <a:pt x="125" y="120"/>
                  </a:cubicBezTo>
                  <a:cubicBezTo>
                    <a:pt x="126" y="121"/>
                    <a:pt x="124" y="122"/>
                    <a:pt x="124" y="122"/>
                  </a:cubicBezTo>
                  <a:cubicBezTo>
                    <a:pt x="123" y="124"/>
                    <a:pt x="123" y="125"/>
                    <a:pt x="123" y="126"/>
                  </a:cubicBezTo>
                  <a:cubicBezTo>
                    <a:pt x="123" y="128"/>
                    <a:pt x="119" y="129"/>
                    <a:pt x="122" y="129"/>
                  </a:cubicBezTo>
                  <a:cubicBezTo>
                    <a:pt x="126" y="129"/>
                    <a:pt x="124" y="125"/>
                    <a:pt x="125" y="123"/>
                  </a:cubicBezTo>
                  <a:cubicBezTo>
                    <a:pt x="125" y="123"/>
                    <a:pt x="129" y="127"/>
                    <a:pt x="128" y="129"/>
                  </a:cubicBezTo>
                  <a:cubicBezTo>
                    <a:pt x="125" y="133"/>
                    <a:pt x="129" y="130"/>
                    <a:pt x="131" y="132"/>
                  </a:cubicBezTo>
                  <a:cubicBezTo>
                    <a:pt x="134" y="135"/>
                    <a:pt x="134" y="136"/>
                    <a:pt x="134" y="139"/>
                  </a:cubicBezTo>
                  <a:cubicBezTo>
                    <a:pt x="133" y="142"/>
                    <a:pt x="137" y="145"/>
                    <a:pt x="139" y="145"/>
                  </a:cubicBezTo>
                  <a:cubicBezTo>
                    <a:pt x="141" y="146"/>
                    <a:pt x="143" y="147"/>
                    <a:pt x="145" y="147"/>
                  </a:cubicBezTo>
                  <a:cubicBezTo>
                    <a:pt x="147" y="147"/>
                    <a:pt x="151" y="152"/>
                    <a:pt x="153" y="151"/>
                  </a:cubicBezTo>
                  <a:cubicBezTo>
                    <a:pt x="155" y="150"/>
                    <a:pt x="157" y="149"/>
                    <a:pt x="158" y="147"/>
                  </a:cubicBezTo>
                  <a:cubicBezTo>
                    <a:pt x="158" y="147"/>
                    <a:pt x="160" y="144"/>
                    <a:pt x="161" y="145"/>
                  </a:cubicBezTo>
                  <a:cubicBezTo>
                    <a:pt x="161" y="146"/>
                    <a:pt x="159" y="147"/>
                    <a:pt x="160" y="148"/>
                  </a:cubicBezTo>
                  <a:cubicBezTo>
                    <a:pt x="161" y="149"/>
                    <a:pt x="161" y="146"/>
                    <a:pt x="162" y="146"/>
                  </a:cubicBezTo>
                  <a:cubicBezTo>
                    <a:pt x="162" y="146"/>
                    <a:pt x="164" y="149"/>
                    <a:pt x="165" y="149"/>
                  </a:cubicBezTo>
                  <a:cubicBezTo>
                    <a:pt x="165" y="150"/>
                    <a:pt x="167" y="152"/>
                    <a:pt x="168" y="152"/>
                  </a:cubicBezTo>
                  <a:cubicBezTo>
                    <a:pt x="167" y="152"/>
                    <a:pt x="170" y="149"/>
                    <a:pt x="170" y="149"/>
                  </a:cubicBezTo>
                  <a:cubicBezTo>
                    <a:pt x="172" y="148"/>
                    <a:pt x="173" y="146"/>
                    <a:pt x="174" y="145"/>
                  </a:cubicBezTo>
                  <a:cubicBezTo>
                    <a:pt x="177" y="144"/>
                    <a:pt x="185" y="146"/>
                    <a:pt x="185" y="142"/>
                  </a:cubicBezTo>
                  <a:cubicBezTo>
                    <a:pt x="186" y="137"/>
                    <a:pt x="187" y="134"/>
                    <a:pt x="188" y="130"/>
                  </a:cubicBezTo>
                  <a:cubicBezTo>
                    <a:pt x="190" y="126"/>
                    <a:pt x="191" y="122"/>
                    <a:pt x="194" y="118"/>
                  </a:cubicBezTo>
                  <a:cubicBezTo>
                    <a:pt x="195" y="117"/>
                    <a:pt x="197" y="116"/>
                    <a:pt x="198" y="114"/>
                  </a:cubicBezTo>
                  <a:cubicBezTo>
                    <a:pt x="198" y="113"/>
                    <a:pt x="198" y="113"/>
                    <a:pt x="198" y="112"/>
                  </a:cubicBezTo>
                  <a:cubicBezTo>
                    <a:pt x="199" y="111"/>
                    <a:pt x="200" y="110"/>
                    <a:pt x="200" y="108"/>
                  </a:cubicBezTo>
                  <a:cubicBezTo>
                    <a:pt x="201" y="106"/>
                    <a:pt x="200" y="104"/>
                    <a:pt x="201" y="102"/>
                  </a:cubicBezTo>
                  <a:cubicBezTo>
                    <a:pt x="201" y="101"/>
                    <a:pt x="202" y="100"/>
                    <a:pt x="202" y="99"/>
                  </a:cubicBezTo>
                  <a:cubicBezTo>
                    <a:pt x="203" y="98"/>
                    <a:pt x="201" y="97"/>
                    <a:pt x="202" y="96"/>
                  </a:cubicBezTo>
                  <a:cubicBezTo>
                    <a:pt x="203" y="95"/>
                    <a:pt x="204" y="92"/>
                    <a:pt x="203" y="91"/>
                  </a:cubicBezTo>
                  <a:cubicBezTo>
                    <a:pt x="203" y="89"/>
                    <a:pt x="202" y="88"/>
                    <a:pt x="202" y="87"/>
                  </a:cubicBezTo>
                  <a:cubicBezTo>
                    <a:pt x="201" y="86"/>
                    <a:pt x="201" y="84"/>
                    <a:pt x="201" y="83"/>
                  </a:cubicBezTo>
                  <a:cubicBezTo>
                    <a:pt x="200" y="79"/>
                    <a:pt x="203" y="77"/>
                    <a:pt x="202" y="73"/>
                  </a:cubicBezTo>
                  <a:cubicBezTo>
                    <a:pt x="202" y="74"/>
                    <a:pt x="201" y="76"/>
                    <a:pt x="200" y="76"/>
                  </a:cubicBezTo>
                  <a:cubicBezTo>
                    <a:pt x="198" y="76"/>
                    <a:pt x="197" y="72"/>
                    <a:pt x="196" y="70"/>
                  </a:cubicBezTo>
                  <a:cubicBezTo>
                    <a:pt x="194" y="67"/>
                    <a:pt x="190" y="67"/>
                    <a:pt x="190" y="62"/>
                  </a:cubicBezTo>
                  <a:cubicBezTo>
                    <a:pt x="189" y="60"/>
                    <a:pt x="188" y="60"/>
                    <a:pt x="187" y="59"/>
                  </a:cubicBezTo>
                  <a:cubicBezTo>
                    <a:pt x="185" y="58"/>
                    <a:pt x="185" y="61"/>
                    <a:pt x="184" y="59"/>
                  </a:cubicBezTo>
                  <a:cubicBezTo>
                    <a:pt x="184" y="56"/>
                    <a:pt x="183" y="55"/>
                    <a:pt x="181" y="53"/>
                  </a:cubicBezTo>
                  <a:cubicBezTo>
                    <a:pt x="181" y="53"/>
                    <a:pt x="180" y="52"/>
                    <a:pt x="180" y="51"/>
                  </a:cubicBezTo>
                  <a:cubicBezTo>
                    <a:pt x="179" y="51"/>
                    <a:pt x="180" y="49"/>
                    <a:pt x="180" y="50"/>
                  </a:cubicBezTo>
                  <a:cubicBezTo>
                    <a:pt x="178" y="48"/>
                    <a:pt x="176" y="47"/>
                    <a:pt x="174" y="46"/>
                  </a:cubicBezTo>
                  <a:cubicBezTo>
                    <a:pt x="172" y="44"/>
                    <a:pt x="169" y="45"/>
                    <a:pt x="168" y="43"/>
                  </a:cubicBezTo>
                  <a:cubicBezTo>
                    <a:pt x="166" y="41"/>
                    <a:pt x="167" y="37"/>
                    <a:pt x="166" y="36"/>
                  </a:cubicBezTo>
                  <a:cubicBezTo>
                    <a:pt x="166" y="34"/>
                    <a:pt x="166" y="32"/>
                    <a:pt x="165" y="31"/>
                  </a:cubicBezTo>
                  <a:cubicBezTo>
                    <a:pt x="164" y="30"/>
                    <a:pt x="163" y="30"/>
                    <a:pt x="163" y="28"/>
                  </a:cubicBezTo>
                  <a:cubicBezTo>
                    <a:pt x="163" y="26"/>
                    <a:pt x="163" y="23"/>
                    <a:pt x="161" y="20"/>
                  </a:cubicBezTo>
                  <a:cubicBezTo>
                    <a:pt x="160" y="20"/>
                    <a:pt x="158" y="17"/>
                    <a:pt x="158" y="18"/>
                  </a:cubicBezTo>
                  <a:cubicBezTo>
                    <a:pt x="156" y="18"/>
                    <a:pt x="156" y="19"/>
                    <a:pt x="155" y="17"/>
                  </a:cubicBezTo>
                  <a:cubicBezTo>
                    <a:pt x="153" y="15"/>
                    <a:pt x="154" y="11"/>
                    <a:pt x="152" y="8"/>
                  </a:cubicBezTo>
                  <a:cubicBezTo>
                    <a:pt x="152" y="7"/>
                    <a:pt x="148" y="0"/>
                    <a:pt x="148" y="0"/>
                  </a:cubicBezTo>
                  <a:cubicBezTo>
                    <a:pt x="147" y="0"/>
                    <a:pt x="147" y="2"/>
                    <a:pt x="147" y="3"/>
                  </a:cubicBezTo>
                  <a:cubicBezTo>
                    <a:pt x="147" y="4"/>
                    <a:pt x="146" y="5"/>
                    <a:pt x="145" y="6"/>
                  </a:cubicBezTo>
                  <a:cubicBezTo>
                    <a:pt x="145" y="6"/>
                    <a:pt x="143" y="8"/>
                    <a:pt x="144" y="9"/>
                  </a:cubicBezTo>
                  <a:cubicBezTo>
                    <a:pt x="144" y="9"/>
                    <a:pt x="146" y="9"/>
                    <a:pt x="145" y="10"/>
                  </a:cubicBezTo>
                  <a:cubicBezTo>
                    <a:pt x="144" y="10"/>
                    <a:pt x="143" y="15"/>
                    <a:pt x="143" y="16"/>
                  </a:cubicBezTo>
                  <a:cubicBezTo>
                    <a:pt x="144" y="18"/>
                    <a:pt x="144" y="20"/>
                    <a:pt x="144" y="22"/>
                  </a:cubicBezTo>
                  <a:cubicBezTo>
                    <a:pt x="143" y="26"/>
                    <a:pt x="143" y="36"/>
                    <a:pt x="137" y="36"/>
                  </a:cubicBezTo>
                  <a:cubicBezTo>
                    <a:pt x="133" y="36"/>
                    <a:pt x="133" y="32"/>
                    <a:pt x="130" y="31"/>
                  </a:cubicBezTo>
                  <a:cubicBezTo>
                    <a:pt x="128" y="30"/>
                    <a:pt x="126" y="30"/>
                    <a:pt x="124" y="28"/>
                  </a:cubicBezTo>
                  <a:cubicBezTo>
                    <a:pt x="123" y="27"/>
                    <a:pt x="112" y="21"/>
                    <a:pt x="113" y="20"/>
                  </a:cubicBezTo>
                  <a:cubicBezTo>
                    <a:pt x="113" y="19"/>
                    <a:pt x="114" y="18"/>
                    <a:pt x="115" y="17"/>
                  </a:cubicBezTo>
                  <a:cubicBezTo>
                    <a:pt x="115" y="16"/>
                    <a:pt x="117" y="16"/>
                    <a:pt x="117" y="15"/>
                  </a:cubicBezTo>
                  <a:cubicBezTo>
                    <a:pt x="117" y="15"/>
                    <a:pt x="116" y="14"/>
                    <a:pt x="116" y="13"/>
                  </a:cubicBezTo>
                  <a:cubicBezTo>
                    <a:pt x="117" y="12"/>
                    <a:pt x="117" y="12"/>
                    <a:pt x="118" y="11"/>
                  </a:cubicBezTo>
                  <a:cubicBezTo>
                    <a:pt x="118" y="10"/>
                    <a:pt x="120" y="9"/>
                    <a:pt x="121" y="8"/>
                  </a:cubicBezTo>
                  <a:cubicBezTo>
                    <a:pt x="121" y="7"/>
                    <a:pt x="119" y="5"/>
                    <a:pt x="118" y="6"/>
                  </a:cubicBezTo>
                  <a:cubicBezTo>
                    <a:pt x="118" y="6"/>
                    <a:pt x="117" y="8"/>
                    <a:pt x="117" y="8"/>
                  </a:cubicBezTo>
                  <a:cubicBezTo>
                    <a:pt x="116" y="7"/>
                    <a:pt x="116" y="7"/>
                    <a:pt x="115" y="6"/>
                  </a:cubicBezTo>
                  <a:cubicBezTo>
                    <a:pt x="115" y="5"/>
                    <a:pt x="113" y="7"/>
                    <a:pt x="112" y="7"/>
                  </a:cubicBezTo>
                  <a:cubicBezTo>
                    <a:pt x="111" y="8"/>
                    <a:pt x="110" y="7"/>
                    <a:pt x="109" y="7"/>
                  </a:cubicBezTo>
                  <a:cubicBezTo>
                    <a:pt x="107" y="6"/>
                    <a:pt x="104" y="5"/>
                    <a:pt x="101" y="4"/>
                  </a:cubicBezTo>
                  <a:cubicBezTo>
                    <a:pt x="99" y="4"/>
                    <a:pt x="103" y="5"/>
                    <a:pt x="101" y="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54" name="Freeform 404">
              <a:extLst>
                <a:ext uri="{FF2B5EF4-FFF2-40B4-BE49-F238E27FC236}">
                  <a16:creationId xmlns="" xmlns:a16="http://schemas.microsoft.com/office/drawing/2014/main" id="{B132B5AB-844D-49A9-A4A5-41A7F7121D80}"/>
                </a:ext>
              </a:extLst>
            </p:cNvPr>
            <p:cNvSpPr>
              <a:spLocks/>
            </p:cNvSpPr>
            <p:nvPr/>
          </p:nvSpPr>
          <p:spPr bwMode="auto">
            <a:xfrm>
              <a:off x="11416754" y="5927165"/>
              <a:ext cx="372610" cy="563840"/>
            </a:xfrm>
            <a:custGeom>
              <a:avLst/>
              <a:gdLst>
                <a:gd name="T0" fmla="*/ 7 w 40"/>
                <a:gd name="T1" fmla="*/ 0 h 60"/>
                <a:gd name="T2" fmla="*/ 4 w 40"/>
                <a:gd name="T3" fmla="*/ 3 h 60"/>
                <a:gd name="T4" fmla="*/ 2 w 40"/>
                <a:gd name="T5" fmla="*/ 8 h 60"/>
                <a:gd name="T6" fmla="*/ 5 w 40"/>
                <a:gd name="T7" fmla="*/ 14 h 60"/>
                <a:gd name="T8" fmla="*/ 3 w 40"/>
                <a:gd name="T9" fmla="*/ 18 h 60"/>
                <a:gd name="T10" fmla="*/ 3 w 40"/>
                <a:gd name="T11" fmla="*/ 19 h 60"/>
                <a:gd name="T12" fmla="*/ 2 w 40"/>
                <a:gd name="T13" fmla="*/ 23 h 60"/>
                <a:gd name="T14" fmla="*/ 5 w 40"/>
                <a:gd name="T15" fmla="*/ 23 h 60"/>
                <a:gd name="T16" fmla="*/ 7 w 40"/>
                <a:gd name="T17" fmla="*/ 19 h 60"/>
                <a:gd name="T18" fmla="*/ 7 w 40"/>
                <a:gd name="T19" fmla="*/ 23 h 60"/>
                <a:gd name="T20" fmla="*/ 11 w 40"/>
                <a:gd name="T21" fmla="*/ 27 h 60"/>
                <a:gd name="T22" fmla="*/ 14 w 40"/>
                <a:gd name="T23" fmla="*/ 30 h 60"/>
                <a:gd name="T24" fmla="*/ 16 w 40"/>
                <a:gd name="T25" fmla="*/ 36 h 60"/>
                <a:gd name="T26" fmla="*/ 8 w 40"/>
                <a:gd name="T27" fmla="*/ 39 h 60"/>
                <a:gd name="T28" fmla="*/ 9 w 40"/>
                <a:gd name="T29" fmla="*/ 42 h 60"/>
                <a:gd name="T30" fmla="*/ 5 w 40"/>
                <a:gd name="T31" fmla="*/ 47 h 60"/>
                <a:gd name="T32" fmla="*/ 9 w 40"/>
                <a:gd name="T33" fmla="*/ 48 h 60"/>
                <a:gd name="T34" fmla="*/ 18 w 40"/>
                <a:gd name="T35" fmla="*/ 48 h 60"/>
                <a:gd name="T36" fmla="*/ 10 w 40"/>
                <a:gd name="T37" fmla="*/ 52 h 60"/>
                <a:gd name="T38" fmla="*/ 7 w 40"/>
                <a:gd name="T39" fmla="*/ 55 h 60"/>
                <a:gd name="T40" fmla="*/ 3 w 40"/>
                <a:gd name="T41" fmla="*/ 59 h 60"/>
                <a:gd name="T42" fmla="*/ 5 w 40"/>
                <a:gd name="T43" fmla="*/ 60 h 60"/>
                <a:gd name="T44" fmla="*/ 12 w 40"/>
                <a:gd name="T45" fmla="*/ 57 h 60"/>
                <a:gd name="T46" fmla="*/ 19 w 40"/>
                <a:gd name="T47" fmla="*/ 55 h 60"/>
                <a:gd name="T48" fmla="*/ 27 w 40"/>
                <a:gd name="T49" fmla="*/ 54 h 60"/>
                <a:gd name="T50" fmla="*/ 38 w 40"/>
                <a:gd name="T51" fmla="*/ 51 h 60"/>
                <a:gd name="T52" fmla="*/ 38 w 40"/>
                <a:gd name="T53" fmla="*/ 46 h 60"/>
                <a:gd name="T54" fmla="*/ 32 w 40"/>
                <a:gd name="T55" fmla="*/ 41 h 60"/>
                <a:gd name="T56" fmla="*/ 31 w 40"/>
                <a:gd name="T57" fmla="*/ 36 h 60"/>
                <a:gd name="T58" fmla="*/ 30 w 40"/>
                <a:gd name="T59" fmla="*/ 34 h 60"/>
                <a:gd name="T60" fmla="*/ 23 w 40"/>
                <a:gd name="T61" fmla="*/ 25 h 60"/>
                <a:gd name="T62" fmla="*/ 12 w 40"/>
                <a:gd name="T63" fmla="*/ 18 h 60"/>
                <a:gd name="T64" fmla="*/ 14 w 40"/>
                <a:gd name="T65" fmla="*/ 16 h 60"/>
                <a:gd name="T66" fmla="*/ 21 w 40"/>
                <a:gd name="T67" fmla="*/ 8 h 60"/>
                <a:gd name="T68" fmla="*/ 9 w 40"/>
                <a:gd name="T69" fmla="*/ 7 h 60"/>
                <a:gd name="T70" fmla="*/ 9 w 40"/>
                <a:gd name="T71" fmla="*/ 6 h 60"/>
                <a:gd name="T72" fmla="*/ 15 w 40"/>
                <a:gd name="T73"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0" h="60">
                  <a:moveTo>
                    <a:pt x="15" y="0"/>
                  </a:moveTo>
                  <a:cubicBezTo>
                    <a:pt x="12" y="0"/>
                    <a:pt x="10" y="1"/>
                    <a:pt x="7" y="0"/>
                  </a:cubicBezTo>
                  <a:cubicBezTo>
                    <a:pt x="6" y="0"/>
                    <a:pt x="5" y="0"/>
                    <a:pt x="5" y="1"/>
                  </a:cubicBezTo>
                  <a:cubicBezTo>
                    <a:pt x="6" y="3"/>
                    <a:pt x="5" y="2"/>
                    <a:pt x="4" y="3"/>
                  </a:cubicBezTo>
                  <a:cubicBezTo>
                    <a:pt x="5" y="2"/>
                    <a:pt x="5" y="4"/>
                    <a:pt x="5" y="4"/>
                  </a:cubicBezTo>
                  <a:cubicBezTo>
                    <a:pt x="4" y="6"/>
                    <a:pt x="1" y="5"/>
                    <a:pt x="2" y="8"/>
                  </a:cubicBezTo>
                  <a:cubicBezTo>
                    <a:pt x="4" y="10"/>
                    <a:pt x="3" y="11"/>
                    <a:pt x="2" y="13"/>
                  </a:cubicBezTo>
                  <a:cubicBezTo>
                    <a:pt x="2" y="15"/>
                    <a:pt x="4" y="15"/>
                    <a:pt x="5" y="14"/>
                  </a:cubicBezTo>
                  <a:cubicBezTo>
                    <a:pt x="4" y="15"/>
                    <a:pt x="5" y="15"/>
                    <a:pt x="5" y="16"/>
                  </a:cubicBezTo>
                  <a:cubicBezTo>
                    <a:pt x="5" y="15"/>
                    <a:pt x="3" y="18"/>
                    <a:pt x="3" y="18"/>
                  </a:cubicBezTo>
                  <a:cubicBezTo>
                    <a:pt x="2" y="18"/>
                    <a:pt x="0" y="18"/>
                    <a:pt x="0" y="20"/>
                  </a:cubicBezTo>
                  <a:cubicBezTo>
                    <a:pt x="1" y="20"/>
                    <a:pt x="2" y="18"/>
                    <a:pt x="3" y="19"/>
                  </a:cubicBezTo>
                  <a:cubicBezTo>
                    <a:pt x="3" y="20"/>
                    <a:pt x="3" y="21"/>
                    <a:pt x="3" y="21"/>
                  </a:cubicBezTo>
                  <a:cubicBezTo>
                    <a:pt x="2" y="22"/>
                    <a:pt x="2" y="23"/>
                    <a:pt x="2" y="23"/>
                  </a:cubicBezTo>
                  <a:cubicBezTo>
                    <a:pt x="2" y="24"/>
                    <a:pt x="3" y="22"/>
                    <a:pt x="4" y="22"/>
                  </a:cubicBezTo>
                  <a:cubicBezTo>
                    <a:pt x="4" y="21"/>
                    <a:pt x="5" y="23"/>
                    <a:pt x="5" y="23"/>
                  </a:cubicBezTo>
                  <a:cubicBezTo>
                    <a:pt x="6" y="23"/>
                    <a:pt x="5" y="19"/>
                    <a:pt x="4" y="19"/>
                  </a:cubicBezTo>
                  <a:cubicBezTo>
                    <a:pt x="5" y="19"/>
                    <a:pt x="7" y="20"/>
                    <a:pt x="7" y="19"/>
                  </a:cubicBezTo>
                  <a:cubicBezTo>
                    <a:pt x="7" y="19"/>
                    <a:pt x="6" y="20"/>
                    <a:pt x="6" y="20"/>
                  </a:cubicBezTo>
                  <a:cubicBezTo>
                    <a:pt x="6" y="21"/>
                    <a:pt x="7" y="22"/>
                    <a:pt x="7" y="23"/>
                  </a:cubicBezTo>
                  <a:cubicBezTo>
                    <a:pt x="7" y="24"/>
                    <a:pt x="4" y="27"/>
                    <a:pt x="7" y="27"/>
                  </a:cubicBezTo>
                  <a:cubicBezTo>
                    <a:pt x="7" y="27"/>
                    <a:pt x="10" y="27"/>
                    <a:pt x="11" y="27"/>
                  </a:cubicBezTo>
                  <a:cubicBezTo>
                    <a:pt x="12" y="26"/>
                    <a:pt x="15" y="26"/>
                    <a:pt x="15" y="26"/>
                  </a:cubicBezTo>
                  <a:cubicBezTo>
                    <a:pt x="14" y="28"/>
                    <a:pt x="13" y="28"/>
                    <a:pt x="14" y="30"/>
                  </a:cubicBezTo>
                  <a:cubicBezTo>
                    <a:pt x="15" y="33"/>
                    <a:pt x="15" y="31"/>
                    <a:pt x="16" y="32"/>
                  </a:cubicBezTo>
                  <a:cubicBezTo>
                    <a:pt x="16" y="33"/>
                    <a:pt x="15" y="35"/>
                    <a:pt x="16" y="36"/>
                  </a:cubicBezTo>
                  <a:cubicBezTo>
                    <a:pt x="17" y="38"/>
                    <a:pt x="14" y="38"/>
                    <a:pt x="13" y="38"/>
                  </a:cubicBezTo>
                  <a:cubicBezTo>
                    <a:pt x="11" y="39"/>
                    <a:pt x="10" y="37"/>
                    <a:pt x="8" y="39"/>
                  </a:cubicBezTo>
                  <a:cubicBezTo>
                    <a:pt x="7" y="41"/>
                    <a:pt x="12" y="40"/>
                    <a:pt x="11" y="41"/>
                  </a:cubicBezTo>
                  <a:cubicBezTo>
                    <a:pt x="11" y="41"/>
                    <a:pt x="9" y="42"/>
                    <a:pt x="9" y="42"/>
                  </a:cubicBezTo>
                  <a:cubicBezTo>
                    <a:pt x="9" y="43"/>
                    <a:pt x="10" y="43"/>
                    <a:pt x="9" y="44"/>
                  </a:cubicBezTo>
                  <a:cubicBezTo>
                    <a:pt x="8" y="45"/>
                    <a:pt x="7" y="46"/>
                    <a:pt x="5" y="47"/>
                  </a:cubicBezTo>
                  <a:cubicBezTo>
                    <a:pt x="4" y="48"/>
                    <a:pt x="6" y="49"/>
                    <a:pt x="6" y="49"/>
                  </a:cubicBezTo>
                  <a:cubicBezTo>
                    <a:pt x="7" y="49"/>
                    <a:pt x="9" y="48"/>
                    <a:pt x="9" y="48"/>
                  </a:cubicBezTo>
                  <a:cubicBezTo>
                    <a:pt x="9" y="49"/>
                    <a:pt x="12" y="49"/>
                    <a:pt x="13" y="50"/>
                  </a:cubicBezTo>
                  <a:cubicBezTo>
                    <a:pt x="15" y="50"/>
                    <a:pt x="17" y="48"/>
                    <a:pt x="18" y="48"/>
                  </a:cubicBezTo>
                  <a:cubicBezTo>
                    <a:pt x="18" y="48"/>
                    <a:pt x="16" y="53"/>
                    <a:pt x="13" y="52"/>
                  </a:cubicBezTo>
                  <a:cubicBezTo>
                    <a:pt x="12" y="51"/>
                    <a:pt x="11" y="52"/>
                    <a:pt x="10" y="52"/>
                  </a:cubicBezTo>
                  <a:cubicBezTo>
                    <a:pt x="8" y="52"/>
                    <a:pt x="9" y="51"/>
                    <a:pt x="8" y="51"/>
                  </a:cubicBezTo>
                  <a:cubicBezTo>
                    <a:pt x="8" y="51"/>
                    <a:pt x="8" y="54"/>
                    <a:pt x="7" y="55"/>
                  </a:cubicBezTo>
                  <a:cubicBezTo>
                    <a:pt x="7" y="55"/>
                    <a:pt x="6" y="56"/>
                    <a:pt x="5" y="57"/>
                  </a:cubicBezTo>
                  <a:cubicBezTo>
                    <a:pt x="5" y="57"/>
                    <a:pt x="3" y="58"/>
                    <a:pt x="3" y="59"/>
                  </a:cubicBezTo>
                  <a:cubicBezTo>
                    <a:pt x="3" y="59"/>
                    <a:pt x="5" y="59"/>
                    <a:pt x="5" y="59"/>
                  </a:cubicBezTo>
                  <a:cubicBezTo>
                    <a:pt x="5" y="59"/>
                    <a:pt x="4" y="59"/>
                    <a:pt x="5" y="60"/>
                  </a:cubicBezTo>
                  <a:cubicBezTo>
                    <a:pt x="5" y="60"/>
                    <a:pt x="7" y="57"/>
                    <a:pt x="8" y="57"/>
                  </a:cubicBezTo>
                  <a:cubicBezTo>
                    <a:pt x="9" y="57"/>
                    <a:pt x="11" y="58"/>
                    <a:pt x="12" y="57"/>
                  </a:cubicBezTo>
                  <a:cubicBezTo>
                    <a:pt x="14" y="57"/>
                    <a:pt x="13" y="55"/>
                    <a:pt x="15" y="55"/>
                  </a:cubicBezTo>
                  <a:cubicBezTo>
                    <a:pt x="16" y="54"/>
                    <a:pt x="17" y="55"/>
                    <a:pt x="19" y="55"/>
                  </a:cubicBezTo>
                  <a:cubicBezTo>
                    <a:pt x="20" y="56"/>
                    <a:pt x="21" y="54"/>
                    <a:pt x="23" y="55"/>
                  </a:cubicBezTo>
                  <a:cubicBezTo>
                    <a:pt x="24" y="56"/>
                    <a:pt x="26" y="55"/>
                    <a:pt x="27" y="54"/>
                  </a:cubicBezTo>
                  <a:cubicBezTo>
                    <a:pt x="29" y="54"/>
                    <a:pt x="32" y="54"/>
                    <a:pt x="34" y="54"/>
                  </a:cubicBezTo>
                  <a:cubicBezTo>
                    <a:pt x="34" y="54"/>
                    <a:pt x="38" y="51"/>
                    <a:pt x="38" y="51"/>
                  </a:cubicBezTo>
                  <a:cubicBezTo>
                    <a:pt x="37" y="50"/>
                    <a:pt x="33" y="51"/>
                    <a:pt x="33" y="50"/>
                  </a:cubicBezTo>
                  <a:cubicBezTo>
                    <a:pt x="33" y="49"/>
                    <a:pt x="37" y="46"/>
                    <a:pt x="38" y="46"/>
                  </a:cubicBezTo>
                  <a:cubicBezTo>
                    <a:pt x="39" y="44"/>
                    <a:pt x="40" y="40"/>
                    <a:pt x="36" y="40"/>
                  </a:cubicBezTo>
                  <a:cubicBezTo>
                    <a:pt x="35" y="40"/>
                    <a:pt x="33" y="41"/>
                    <a:pt x="32" y="41"/>
                  </a:cubicBezTo>
                  <a:cubicBezTo>
                    <a:pt x="30" y="40"/>
                    <a:pt x="32" y="40"/>
                    <a:pt x="32" y="39"/>
                  </a:cubicBezTo>
                  <a:cubicBezTo>
                    <a:pt x="32" y="38"/>
                    <a:pt x="32" y="37"/>
                    <a:pt x="31" y="36"/>
                  </a:cubicBezTo>
                  <a:cubicBezTo>
                    <a:pt x="31" y="36"/>
                    <a:pt x="27" y="35"/>
                    <a:pt x="28" y="34"/>
                  </a:cubicBezTo>
                  <a:cubicBezTo>
                    <a:pt x="28" y="34"/>
                    <a:pt x="30" y="35"/>
                    <a:pt x="30" y="34"/>
                  </a:cubicBezTo>
                  <a:cubicBezTo>
                    <a:pt x="31" y="33"/>
                    <a:pt x="30" y="32"/>
                    <a:pt x="29" y="31"/>
                  </a:cubicBezTo>
                  <a:cubicBezTo>
                    <a:pt x="26" y="29"/>
                    <a:pt x="25" y="29"/>
                    <a:pt x="23" y="25"/>
                  </a:cubicBezTo>
                  <a:cubicBezTo>
                    <a:pt x="22" y="23"/>
                    <a:pt x="21" y="21"/>
                    <a:pt x="18" y="19"/>
                  </a:cubicBezTo>
                  <a:cubicBezTo>
                    <a:pt x="17" y="18"/>
                    <a:pt x="13" y="20"/>
                    <a:pt x="12" y="18"/>
                  </a:cubicBezTo>
                  <a:cubicBezTo>
                    <a:pt x="12" y="18"/>
                    <a:pt x="18" y="17"/>
                    <a:pt x="17" y="16"/>
                  </a:cubicBezTo>
                  <a:cubicBezTo>
                    <a:pt x="17" y="16"/>
                    <a:pt x="15" y="17"/>
                    <a:pt x="14" y="16"/>
                  </a:cubicBezTo>
                  <a:cubicBezTo>
                    <a:pt x="14" y="16"/>
                    <a:pt x="18" y="15"/>
                    <a:pt x="18" y="15"/>
                  </a:cubicBezTo>
                  <a:cubicBezTo>
                    <a:pt x="19" y="14"/>
                    <a:pt x="22" y="9"/>
                    <a:pt x="21" y="8"/>
                  </a:cubicBezTo>
                  <a:cubicBezTo>
                    <a:pt x="20" y="6"/>
                    <a:pt x="17" y="6"/>
                    <a:pt x="15" y="6"/>
                  </a:cubicBezTo>
                  <a:cubicBezTo>
                    <a:pt x="14" y="7"/>
                    <a:pt x="9" y="7"/>
                    <a:pt x="9" y="7"/>
                  </a:cubicBezTo>
                  <a:cubicBezTo>
                    <a:pt x="9" y="7"/>
                    <a:pt x="11" y="6"/>
                    <a:pt x="11" y="6"/>
                  </a:cubicBezTo>
                  <a:cubicBezTo>
                    <a:pt x="11" y="6"/>
                    <a:pt x="9" y="5"/>
                    <a:pt x="9" y="6"/>
                  </a:cubicBezTo>
                  <a:cubicBezTo>
                    <a:pt x="9" y="5"/>
                    <a:pt x="18" y="1"/>
                    <a:pt x="15" y="0"/>
                  </a:cubicBezTo>
                  <a:cubicBezTo>
                    <a:pt x="14" y="0"/>
                    <a:pt x="17" y="1"/>
                    <a:pt x="15"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55" name="Freeform 405">
              <a:extLst>
                <a:ext uri="{FF2B5EF4-FFF2-40B4-BE49-F238E27FC236}">
                  <a16:creationId xmlns="" xmlns:a16="http://schemas.microsoft.com/office/drawing/2014/main" id="{AD9785AC-2D4E-476D-9014-5E7899AB3656}"/>
                </a:ext>
              </a:extLst>
            </p:cNvPr>
            <p:cNvSpPr>
              <a:spLocks/>
            </p:cNvSpPr>
            <p:nvPr/>
          </p:nvSpPr>
          <p:spPr bwMode="auto">
            <a:xfrm>
              <a:off x="10566434" y="5337841"/>
              <a:ext cx="503186" cy="245289"/>
            </a:xfrm>
            <a:custGeom>
              <a:avLst/>
              <a:gdLst>
                <a:gd name="T0" fmla="*/ 53 w 54"/>
                <a:gd name="T1" fmla="*/ 10 h 26"/>
                <a:gd name="T2" fmla="*/ 49 w 54"/>
                <a:gd name="T3" fmla="*/ 9 h 26"/>
                <a:gd name="T4" fmla="*/ 50 w 54"/>
                <a:gd name="T5" fmla="*/ 8 h 26"/>
                <a:gd name="T6" fmla="*/ 48 w 54"/>
                <a:gd name="T7" fmla="*/ 7 h 26"/>
                <a:gd name="T8" fmla="*/ 49 w 54"/>
                <a:gd name="T9" fmla="*/ 6 h 26"/>
                <a:gd name="T10" fmla="*/ 46 w 54"/>
                <a:gd name="T11" fmla="*/ 5 h 26"/>
                <a:gd name="T12" fmla="*/ 48 w 54"/>
                <a:gd name="T13" fmla="*/ 3 h 26"/>
                <a:gd name="T14" fmla="*/ 43 w 54"/>
                <a:gd name="T15" fmla="*/ 3 h 26"/>
                <a:gd name="T16" fmla="*/ 39 w 54"/>
                <a:gd name="T17" fmla="*/ 1 h 26"/>
                <a:gd name="T18" fmla="*/ 39 w 54"/>
                <a:gd name="T19" fmla="*/ 4 h 26"/>
                <a:gd name="T20" fmla="*/ 36 w 54"/>
                <a:gd name="T21" fmla="*/ 5 h 26"/>
                <a:gd name="T22" fmla="*/ 32 w 54"/>
                <a:gd name="T23" fmla="*/ 5 h 26"/>
                <a:gd name="T24" fmla="*/ 32 w 54"/>
                <a:gd name="T25" fmla="*/ 9 h 26"/>
                <a:gd name="T26" fmla="*/ 26 w 54"/>
                <a:gd name="T27" fmla="*/ 5 h 26"/>
                <a:gd name="T28" fmla="*/ 25 w 54"/>
                <a:gd name="T29" fmla="*/ 8 h 26"/>
                <a:gd name="T30" fmla="*/ 21 w 54"/>
                <a:gd name="T31" fmla="*/ 5 h 26"/>
                <a:gd name="T32" fmla="*/ 21 w 54"/>
                <a:gd name="T33" fmla="*/ 9 h 26"/>
                <a:gd name="T34" fmla="*/ 19 w 54"/>
                <a:gd name="T35" fmla="*/ 9 h 26"/>
                <a:gd name="T36" fmla="*/ 17 w 54"/>
                <a:gd name="T37" fmla="*/ 12 h 26"/>
                <a:gd name="T38" fmla="*/ 14 w 54"/>
                <a:gd name="T39" fmla="*/ 8 h 26"/>
                <a:gd name="T40" fmla="*/ 16 w 54"/>
                <a:gd name="T41" fmla="*/ 8 h 26"/>
                <a:gd name="T42" fmla="*/ 14 w 54"/>
                <a:gd name="T43" fmla="*/ 5 h 26"/>
                <a:gd name="T44" fmla="*/ 7 w 54"/>
                <a:gd name="T45" fmla="*/ 2 h 26"/>
                <a:gd name="T46" fmla="*/ 9 w 54"/>
                <a:gd name="T47" fmla="*/ 4 h 26"/>
                <a:gd name="T48" fmla="*/ 8 w 54"/>
                <a:gd name="T49" fmla="*/ 4 h 26"/>
                <a:gd name="T50" fmla="*/ 10 w 54"/>
                <a:gd name="T51" fmla="*/ 8 h 26"/>
                <a:gd name="T52" fmla="*/ 5 w 54"/>
                <a:gd name="T53" fmla="*/ 6 h 26"/>
                <a:gd name="T54" fmla="*/ 3 w 54"/>
                <a:gd name="T55" fmla="*/ 6 h 26"/>
                <a:gd name="T56" fmla="*/ 5 w 54"/>
                <a:gd name="T57" fmla="*/ 7 h 26"/>
                <a:gd name="T58" fmla="*/ 5 w 54"/>
                <a:gd name="T59" fmla="*/ 8 h 26"/>
                <a:gd name="T60" fmla="*/ 2 w 54"/>
                <a:gd name="T61" fmla="*/ 7 h 26"/>
                <a:gd name="T62" fmla="*/ 1 w 54"/>
                <a:gd name="T63" fmla="*/ 9 h 26"/>
                <a:gd name="T64" fmla="*/ 8 w 54"/>
                <a:gd name="T65" fmla="*/ 10 h 26"/>
                <a:gd name="T66" fmla="*/ 13 w 54"/>
                <a:gd name="T67" fmla="*/ 11 h 26"/>
                <a:gd name="T68" fmla="*/ 11 w 54"/>
                <a:gd name="T69" fmla="*/ 12 h 26"/>
                <a:gd name="T70" fmla="*/ 12 w 54"/>
                <a:gd name="T71" fmla="*/ 13 h 26"/>
                <a:gd name="T72" fmla="*/ 8 w 54"/>
                <a:gd name="T73" fmla="*/ 14 h 26"/>
                <a:gd name="T74" fmla="*/ 3 w 54"/>
                <a:gd name="T75" fmla="*/ 15 h 26"/>
                <a:gd name="T76" fmla="*/ 10 w 54"/>
                <a:gd name="T77" fmla="*/ 16 h 26"/>
                <a:gd name="T78" fmla="*/ 12 w 54"/>
                <a:gd name="T79" fmla="*/ 18 h 26"/>
                <a:gd name="T80" fmla="*/ 15 w 54"/>
                <a:gd name="T81" fmla="*/ 17 h 26"/>
                <a:gd name="T82" fmla="*/ 13 w 54"/>
                <a:gd name="T83" fmla="*/ 18 h 26"/>
                <a:gd name="T84" fmla="*/ 15 w 54"/>
                <a:gd name="T85" fmla="*/ 18 h 26"/>
                <a:gd name="T86" fmla="*/ 10 w 54"/>
                <a:gd name="T87" fmla="*/ 23 h 26"/>
                <a:gd name="T88" fmla="*/ 15 w 54"/>
                <a:gd name="T89" fmla="*/ 23 h 26"/>
                <a:gd name="T90" fmla="*/ 21 w 54"/>
                <a:gd name="T91" fmla="*/ 24 h 26"/>
                <a:gd name="T92" fmla="*/ 20 w 54"/>
                <a:gd name="T93" fmla="*/ 24 h 26"/>
                <a:gd name="T94" fmla="*/ 22 w 54"/>
                <a:gd name="T95" fmla="*/ 25 h 26"/>
                <a:gd name="T96" fmla="*/ 29 w 54"/>
                <a:gd name="T97" fmla="*/ 26 h 26"/>
                <a:gd name="T98" fmla="*/ 33 w 54"/>
                <a:gd name="T99" fmla="*/ 25 h 26"/>
                <a:gd name="T100" fmla="*/ 39 w 54"/>
                <a:gd name="T101" fmla="*/ 23 h 26"/>
                <a:gd name="T102" fmla="*/ 46 w 54"/>
                <a:gd name="T103" fmla="*/ 19 h 26"/>
                <a:gd name="T104" fmla="*/ 52 w 54"/>
                <a:gd name="T105" fmla="*/ 16 h 26"/>
                <a:gd name="T106" fmla="*/ 52 w 54"/>
                <a:gd name="T107" fmla="*/ 14 h 26"/>
                <a:gd name="T108" fmla="*/ 54 w 54"/>
                <a:gd name="T109" fmla="*/ 13 h 26"/>
                <a:gd name="T110" fmla="*/ 52 w 54"/>
                <a:gd name="T111" fmla="*/ 12 h 26"/>
                <a:gd name="T112" fmla="*/ 53 w 54"/>
                <a:gd name="T113" fmla="*/ 10 h 26"/>
                <a:gd name="T114" fmla="*/ 53 w 54"/>
                <a:gd name="T115" fmla="*/ 1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4" h="26">
                  <a:moveTo>
                    <a:pt x="53" y="10"/>
                  </a:moveTo>
                  <a:cubicBezTo>
                    <a:pt x="53" y="10"/>
                    <a:pt x="49" y="9"/>
                    <a:pt x="49" y="9"/>
                  </a:cubicBezTo>
                  <a:cubicBezTo>
                    <a:pt x="49" y="9"/>
                    <a:pt x="50" y="8"/>
                    <a:pt x="50" y="8"/>
                  </a:cubicBezTo>
                  <a:cubicBezTo>
                    <a:pt x="49" y="8"/>
                    <a:pt x="47" y="8"/>
                    <a:pt x="48" y="7"/>
                  </a:cubicBezTo>
                  <a:cubicBezTo>
                    <a:pt x="48" y="7"/>
                    <a:pt x="49" y="6"/>
                    <a:pt x="49" y="6"/>
                  </a:cubicBezTo>
                  <a:cubicBezTo>
                    <a:pt x="48" y="5"/>
                    <a:pt x="46" y="5"/>
                    <a:pt x="46" y="5"/>
                  </a:cubicBezTo>
                  <a:cubicBezTo>
                    <a:pt x="46" y="4"/>
                    <a:pt x="48" y="3"/>
                    <a:pt x="48" y="3"/>
                  </a:cubicBezTo>
                  <a:cubicBezTo>
                    <a:pt x="48" y="3"/>
                    <a:pt x="44" y="4"/>
                    <a:pt x="43" y="3"/>
                  </a:cubicBezTo>
                  <a:cubicBezTo>
                    <a:pt x="42" y="2"/>
                    <a:pt x="41" y="1"/>
                    <a:pt x="39" y="1"/>
                  </a:cubicBezTo>
                  <a:cubicBezTo>
                    <a:pt x="38" y="1"/>
                    <a:pt x="40" y="3"/>
                    <a:pt x="39" y="4"/>
                  </a:cubicBezTo>
                  <a:cubicBezTo>
                    <a:pt x="38" y="5"/>
                    <a:pt x="37" y="4"/>
                    <a:pt x="36" y="5"/>
                  </a:cubicBezTo>
                  <a:cubicBezTo>
                    <a:pt x="35" y="6"/>
                    <a:pt x="34" y="5"/>
                    <a:pt x="32" y="5"/>
                  </a:cubicBezTo>
                  <a:cubicBezTo>
                    <a:pt x="30" y="4"/>
                    <a:pt x="33" y="8"/>
                    <a:pt x="32" y="9"/>
                  </a:cubicBezTo>
                  <a:cubicBezTo>
                    <a:pt x="32" y="9"/>
                    <a:pt x="28" y="2"/>
                    <a:pt x="26" y="5"/>
                  </a:cubicBezTo>
                  <a:cubicBezTo>
                    <a:pt x="25" y="5"/>
                    <a:pt x="26" y="7"/>
                    <a:pt x="25" y="8"/>
                  </a:cubicBezTo>
                  <a:cubicBezTo>
                    <a:pt x="25" y="9"/>
                    <a:pt x="22" y="5"/>
                    <a:pt x="21" y="5"/>
                  </a:cubicBezTo>
                  <a:cubicBezTo>
                    <a:pt x="20" y="5"/>
                    <a:pt x="23" y="9"/>
                    <a:pt x="21" y="9"/>
                  </a:cubicBezTo>
                  <a:cubicBezTo>
                    <a:pt x="20" y="9"/>
                    <a:pt x="20" y="9"/>
                    <a:pt x="19" y="9"/>
                  </a:cubicBezTo>
                  <a:cubicBezTo>
                    <a:pt x="18" y="9"/>
                    <a:pt x="17" y="11"/>
                    <a:pt x="17" y="12"/>
                  </a:cubicBezTo>
                  <a:cubicBezTo>
                    <a:pt x="17" y="11"/>
                    <a:pt x="14" y="9"/>
                    <a:pt x="14" y="8"/>
                  </a:cubicBezTo>
                  <a:cubicBezTo>
                    <a:pt x="14" y="8"/>
                    <a:pt x="16" y="8"/>
                    <a:pt x="16" y="8"/>
                  </a:cubicBezTo>
                  <a:cubicBezTo>
                    <a:pt x="16" y="7"/>
                    <a:pt x="14" y="5"/>
                    <a:pt x="14" y="5"/>
                  </a:cubicBezTo>
                  <a:cubicBezTo>
                    <a:pt x="13" y="5"/>
                    <a:pt x="8" y="0"/>
                    <a:pt x="7" y="2"/>
                  </a:cubicBezTo>
                  <a:cubicBezTo>
                    <a:pt x="7" y="3"/>
                    <a:pt x="10" y="3"/>
                    <a:pt x="9" y="4"/>
                  </a:cubicBezTo>
                  <a:cubicBezTo>
                    <a:pt x="9" y="4"/>
                    <a:pt x="9" y="4"/>
                    <a:pt x="8" y="4"/>
                  </a:cubicBezTo>
                  <a:cubicBezTo>
                    <a:pt x="10" y="3"/>
                    <a:pt x="11" y="7"/>
                    <a:pt x="10" y="8"/>
                  </a:cubicBezTo>
                  <a:cubicBezTo>
                    <a:pt x="10" y="8"/>
                    <a:pt x="2" y="1"/>
                    <a:pt x="5" y="6"/>
                  </a:cubicBezTo>
                  <a:cubicBezTo>
                    <a:pt x="5" y="6"/>
                    <a:pt x="3" y="6"/>
                    <a:pt x="3" y="6"/>
                  </a:cubicBezTo>
                  <a:cubicBezTo>
                    <a:pt x="3" y="7"/>
                    <a:pt x="5" y="7"/>
                    <a:pt x="5" y="7"/>
                  </a:cubicBezTo>
                  <a:cubicBezTo>
                    <a:pt x="5" y="6"/>
                    <a:pt x="5" y="8"/>
                    <a:pt x="5" y="8"/>
                  </a:cubicBezTo>
                  <a:cubicBezTo>
                    <a:pt x="5" y="8"/>
                    <a:pt x="3" y="7"/>
                    <a:pt x="2" y="7"/>
                  </a:cubicBezTo>
                  <a:cubicBezTo>
                    <a:pt x="3" y="7"/>
                    <a:pt x="0" y="10"/>
                    <a:pt x="1" y="9"/>
                  </a:cubicBezTo>
                  <a:cubicBezTo>
                    <a:pt x="0" y="11"/>
                    <a:pt x="8" y="10"/>
                    <a:pt x="8" y="10"/>
                  </a:cubicBezTo>
                  <a:cubicBezTo>
                    <a:pt x="9" y="10"/>
                    <a:pt x="13" y="11"/>
                    <a:pt x="13" y="11"/>
                  </a:cubicBezTo>
                  <a:cubicBezTo>
                    <a:pt x="12" y="11"/>
                    <a:pt x="11" y="11"/>
                    <a:pt x="11" y="12"/>
                  </a:cubicBezTo>
                  <a:cubicBezTo>
                    <a:pt x="11" y="12"/>
                    <a:pt x="12" y="13"/>
                    <a:pt x="12" y="13"/>
                  </a:cubicBezTo>
                  <a:cubicBezTo>
                    <a:pt x="11" y="14"/>
                    <a:pt x="9" y="14"/>
                    <a:pt x="8" y="14"/>
                  </a:cubicBezTo>
                  <a:cubicBezTo>
                    <a:pt x="8" y="14"/>
                    <a:pt x="2" y="15"/>
                    <a:pt x="3" y="15"/>
                  </a:cubicBezTo>
                  <a:cubicBezTo>
                    <a:pt x="5" y="16"/>
                    <a:pt x="8" y="15"/>
                    <a:pt x="10" y="16"/>
                  </a:cubicBezTo>
                  <a:cubicBezTo>
                    <a:pt x="11" y="17"/>
                    <a:pt x="11" y="18"/>
                    <a:pt x="12" y="18"/>
                  </a:cubicBezTo>
                  <a:cubicBezTo>
                    <a:pt x="12" y="18"/>
                    <a:pt x="14" y="17"/>
                    <a:pt x="15" y="17"/>
                  </a:cubicBezTo>
                  <a:cubicBezTo>
                    <a:pt x="14" y="17"/>
                    <a:pt x="13" y="18"/>
                    <a:pt x="13" y="18"/>
                  </a:cubicBezTo>
                  <a:cubicBezTo>
                    <a:pt x="13" y="19"/>
                    <a:pt x="15" y="18"/>
                    <a:pt x="15" y="18"/>
                  </a:cubicBezTo>
                  <a:cubicBezTo>
                    <a:pt x="16" y="19"/>
                    <a:pt x="8" y="23"/>
                    <a:pt x="10" y="23"/>
                  </a:cubicBezTo>
                  <a:cubicBezTo>
                    <a:pt x="12" y="24"/>
                    <a:pt x="14" y="23"/>
                    <a:pt x="15" y="23"/>
                  </a:cubicBezTo>
                  <a:cubicBezTo>
                    <a:pt x="17" y="23"/>
                    <a:pt x="19" y="23"/>
                    <a:pt x="21" y="24"/>
                  </a:cubicBezTo>
                  <a:cubicBezTo>
                    <a:pt x="20" y="23"/>
                    <a:pt x="20" y="24"/>
                    <a:pt x="20" y="24"/>
                  </a:cubicBezTo>
                  <a:cubicBezTo>
                    <a:pt x="21" y="25"/>
                    <a:pt x="22" y="25"/>
                    <a:pt x="22" y="25"/>
                  </a:cubicBezTo>
                  <a:cubicBezTo>
                    <a:pt x="24" y="26"/>
                    <a:pt x="27" y="26"/>
                    <a:pt x="29" y="26"/>
                  </a:cubicBezTo>
                  <a:cubicBezTo>
                    <a:pt x="31" y="26"/>
                    <a:pt x="31" y="25"/>
                    <a:pt x="33" y="25"/>
                  </a:cubicBezTo>
                  <a:cubicBezTo>
                    <a:pt x="35" y="24"/>
                    <a:pt x="37" y="24"/>
                    <a:pt x="39" y="23"/>
                  </a:cubicBezTo>
                  <a:cubicBezTo>
                    <a:pt x="42" y="21"/>
                    <a:pt x="43" y="20"/>
                    <a:pt x="46" y="19"/>
                  </a:cubicBezTo>
                  <a:cubicBezTo>
                    <a:pt x="48" y="19"/>
                    <a:pt x="49" y="16"/>
                    <a:pt x="52" y="16"/>
                  </a:cubicBezTo>
                  <a:cubicBezTo>
                    <a:pt x="52" y="15"/>
                    <a:pt x="53" y="15"/>
                    <a:pt x="52" y="14"/>
                  </a:cubicBezTo>
                  <a:cubicBezTo>
                    <a:pt x="51" y="13"/>
                    <a:pt x="53" y="13"/>
                    <a:pt x="54" y="13"/>
                  </a:cubicBezTo>
                  <a:cubicBezTo>
                    <a:pt x="54" y="13"/>
                    <a:pt x="52" y="12"/>
                    <a:pt x="52" y="12"/>
                  </a:cubicBezTo>
                  <a:cubicBezTo>
                    <a:pt x="52" y="11"/>
                    <a:pt x="54" y="10"/>
                    <a:pt x="53" y="10"/>
                  </a:cubicBezTo>
                  <a:cubicBezTo>
                    <a:pt x="51" y="9"/>
                    <a:pt x="54" y="10"/>
                    <a:pt x="53" y="1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56" name="Freeform 406">
              <a:extLst>
                <a:ext uri="{FF2B5EF4-FFF2-40B4-BE49-F238E27FC236}">
                  <a16:creationId xmlns="" xmlns:a16="http://schemas.microsoft.com/office/drawing/2014/main" id="{225E90BF-AB7C-4D77-8811-A661BC8AD1FA}"/>
                </a:ext>
              </a:extLst>
            </p:cNvPr>
            <p:cNvSpPr>
              <a:spLocks/>
            </p:cNvSpPr>
            <p:nvPr/>
          </p:nvSpPr>
          <p:spPr bwMode="auto">
            <a:xfrm>
              <a:off x="14085545" y="4439516"/>
              <a:ext cx="840765" cy="579771"/>
            </a:xfrm>
            <a:custGeom>
              <a:avLst/>
              <a:gdLst>
                <a:gd name="T0" fmla="*/ 77 w 90"/>
                <a:gd name="T1" fmla="*/ 2 h 62"/>
                <a:gd name="T2" fmla="*/ 66 w 90"/>
                <a:gd name="T3" fmla="*/ 6 h 62"/>
                <a:gd name="T4" fmla="*/ 51 w 90"/>
                <a:gd name="T5" fmla="*/ 8 h 62"/>
                <a:gd name="T6" fmla="*/ 48 w 90"/>
                <a:gd name="T7" fmla="*/ 9 h 62"/>
                <a:gd name="T8" fmla="*/ 39 w 90"/>
                <a:gd name="T9" fmla="*/ 11 h 62"/>
                <a:gd name="T10" fmla="*/ 32 w 90"/>
                <a:gd name="T11" fmla="*/ 14 h 62"/>
                <a:gd name="T12" fmla="*/ 26 w 90"/>
                <a:gd name="T13" fmla="*/ 19 h 62"/>
                <a:gd name="T14" fmla="*/ 26 w 90"/>
                <a:gd name="T15" fmla="*/ 21 h 62"/>
                <a:gd name="T16" fmla="*/ 27 w 90"/>
                <a:gd name="T17" fmla="*/ 23 h 62"/>
                <a:gd name="T18" fmla="*/ 23 w 90"/>
                <a:gd name="T19" fmla="*/ 25 h 62"/>
                <a:gd name="T20" fmla="*/ 21 w 90"/>
                <a:gd name="T21" fmla="*/ 28 h 62"/>
                <a:gd name="T22" fmla="*/ 21 w 90"/>
                <a:gd name="T23" fmla="*/ 29 h 62"/>
                <a:gd name="T24" fmla="*/ 14 w 90"/>
                <a:gd name="T25" fmla="*/ 31 h 62"/>
                <a:gd name="T26" fmla="*/ 19 w 90"/>
                <a:gd name="T27" fmla="*/ 34 h 62"/>
                <a:gd name="T28" fmla="*/ 9 w 90"/>
                <a:gd name="T29" fmla="*/ 38 h 62"/>
                <a:gd name="T30" fmla="*/ 6 w 90"/>
                <a:gd name="T31" fmla="*/ 41 h 62"/>
                <a:gd name="T32" fmla="*/ 5 w 90"/>
                <a:gd name="T33" fmla="*/ 47 h 62"/>
                <a:gd name="T34" fmla="*/ 4 w 90"/>
                <a:gd name="T35" fmla="*/ 53 h 62"/>
                <a:gd name="T36" fmla="*/ 12 w 90"/>
                <a:gd name="T37" fmla="*/ 55 h 62"/>
                <a:gd name="T38" fmla="*/ 12 w 90"/>
                <a:gd name="T39" fmla="*/ 56 h 62"/>
                <a:gd name="T40" fmla="*/ 16 w 90"/>
                <a:gd name="T41" fmla="*/ 62 h 62"/>
                <a:gd name="T42" fmla="*/ 26 w 90"/>
                <a:gd name="T43" fmla="*/ 61 h 62"/>
                <a:gd name="T44" fmla="*/ 26 w 90"/>
                <a:gd name="T45" fmla="*/ 59 h 62"/>
                <a:gd name="T46" fmla="*/ 20 w 90"/>
                <a:gd name="T47" fmla="*/ 48 h 62"/>
                <a:gd name="T48" fmla="*/ 20 w 90"/>
                <a:gd name="T49" fmla="*/ 42 h 62"/>
                <a:gd name="T50" fmla="*/ 22 w 90"/>
                <a:gd name="T51" fmla="*/ 40 h 62"/>
                <a:gd name="T52" fmla="*/ 21 w 90"/>
                <a:gd name="T53" fmla="*/ 36 h 62"/>
                <a:gd name="T54" fmla="*/ 27 w 90"/>
                <a:gd name="T55" fmla="*/ 34 h 62"/>
                <a:gd name="T56" fmla="*/ 27 w 90"/>
                <a:gd name="T57" fmla="*/ 32 h 62"/>
                <a:gd name="T58" fmla="*/ 32 w 90"/>
                <a:gd name="T59" fmla="*/ 31 h 62"/>
                <a:gd name="T60" fmla="*/ 35 w 90"/>
                <a:gd name="T61" fmla="*/ 29 h 62"/>
                <a:gd name="T62" fmla="*/ 35 w 90"/>
                <a:gd name="T63" fmla="*/ 26 h 62"/>
                <a:gd name="T64" fmla="*/ 42 w 90"/>
                <a:gd name="T65" fmla="*/ 24 h 62"/>
                <a:gd name="T66" fmla="*/ 45 w 90"/>
                <a:gd name="T67" fmla="*/ 22 h 62"/>
                <a:gd name="T68" fmla="*/ 58 w 90"/>
                <a:gd name="T69" fmla="*/ 15 h 62"/>
                <a:gd name="T70" fmla="*/ 81 w 90"/>
                <a:gd name="T71" fmla="*/ 8 h 62"/>
                <a:gd name="T72" fmla="*/ 84 w 90"/>
                <a:gd name="T73" fmla="*/ 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0" h="62">
                  <a:moveTo>
                    <a:pt x="84" y="1"/>
                  </a:moveTo>
                  <a:cubicBezTo>
                    <a:pt x="81" y="1"/>
                    <a:pt x="80" y="0"/>
                    <a:pt x="77" y="2"/>
                  </a:cubicBezTo>
                  <a:cubicBezTo>
                    <a:pt x="76" y="2"/>
                    <a:pt x="72" y="3"/>
                    <a:pt x="73" y="4"/>
                  </a:cubicBezTo>
                  <a:cubicBezTo>
                    <a:pt x="72" y="4"/>
                    <a:pt x="68" y="6"/>
                    <a:pt x="66" y="6"/>
                  </a:cubicBezTo>
                  <a:cubicBezTo>
                    <a:pt x="64" y="6"/>
                    <a:pt x="61" y="7"/>
                    <a:pt x="59" y="8"/>
                  </a:cubicBezTo>
                  <a:cubicBezTo>
                    <a:pt x="56" y="8"/>
                    <a:pt x="54" y="8"/>
                    <a:pt x="51" y="8"/>
                  </a:cubicBezTo>
                  <a:cubicBezTo>
                    <a:pt x="51" y="8"/>
                    <a:pt x="45" y="8"/>
                    <a:pt x="46" y="9"/>
                  </a:cubicBezTo>
                  <a:cubicBezTo>
                    <a:pt x="46" y="9"/>
                    <a:pt x="48" y="9"/>
                    <a:pt x="48" y="9"/>
                  </a:cubicBezTo>
                  <a:cubicBezTo>
                    <a:pt x="47" y="10"/>
                    <a:pt x="45" y="10"/>
                    <a:pt x="44" y="11"/>
                  </a:cubicBezTo>
                  <a:cubicBezTo>
                    <a:pt x="43" y="11"/>
                    <a:pt x="41" y="11"/>
                    <a:pt x="39" y="11"/>
                  </a:cubicBezTo>
                  <a:cubicBezTo>
                    <a:pt x="38" y="11"/>
                    <a:pt x="38" y="11"/>
                    <a:pt x="36" y="12"/>
                  </a:cubicBezTo>
                  <a:cubicBezTo>
                    <a:pt x="35" y="15"/>
                    <a:pt x="34" y="14"/>
                    <a:pt x="32" y="14"/>
                  </a:cubicBezTo>
                  <a:cubicBezTo>
                    <a:pt x="30" y="15"/>
                    <a:pt x="31" y="17"/>
                    <a:pt x="28" y="17"/>
                  </a:cubicBezTo>
                  <a:cubicBezTo>
                    <a:pt x="26" y="17"/>
                    <a:pt x="27" y="19"/>
                    <a:pt x="26" y="19"/>
                  </a:cubicBezTo>
                  <a:cubicBezTo>
                    <a:pt x="25" y="20"/>
                    <a:pt x="22" y="18"/>
                    <a:pt x="23" y="19"/>
                  </a:cubicBezTo>
                  <a:cubicBezTo>
                    <a:pt x="23" y="20"/>
                    <a:pt x="26" y="21"/>
                    <a:pt x="26" y="21"/>
                  </a:cubicBezTo>
                  <a:cubicBezTo>
                    <a:pt x="26" y="21"/>
                    <a:pt x="22" y="22"/>
                    <a:pt x="22" y="22"/>
                  </a:cubicBezTo>
                  <a:cubicBezTo>
                    <a:pt x="22" y="23"/>
                    <a:pt x="27" y="23"/>
                    <a:pt x="27" y="23"/>
                  </a:cubicBezTo>
                  <a:cubicBezTo>
                    <a:pt x="27" y="24"/>
                    <a:pt x="20" y="24"/>
                    <a:pt x="21" y="25"/>
                  </a:cubicBezTo>
                  <a:cubicBezTo>
                    <a:pt x="21" y="24"/>
                    <a:pt x="23" y="25"/>
                    <a:pt x="23" y="25"/>
                  </a:cubicBezTo>
                  <a:cubicBezTo>
                    <a:pt x="21" y="26"/>
                    <a:pt x="20" y="25"/>
                    <a:pt x="20" y="26"/>
                  </a:cubicBezTo>
                  <a:cubicBezTo>
                    <a:pt x="19" y="27"/>
                    <a:pt x="21" y="28"/>
                    <a:pt x="21" y="28"/>
                  </a:cubicBezTo>
                  <a:cubicBezTo>
                    <a:pt x="20" y="28"/>
                    <a:pt x="19" y="28"/>
                    <a:pt x="18" y="28"/>
                  </a:cubicBezTo>
                  <a:cubicBezTo>
                    <a:pt x="18" y="28"/>
                    <a:pt x="20" y="29"/>
                    <a:pt x="21" y="29"/>
                  </a:cubicBezTo>
                  <a:cubicBezTo>
                    <a:pt x="19" y="29"/>
                    <a:pt x="18" y="29"/>
                    <a:pt x="17" y="30"/>
                  </a:cubicBezTo>
                  <a:cubicBezTo>
                    <a:pt x="16" y="31"/>
                    <a:pt x="15" y="31"/>
                    <a:pt x="14" y="31"/>
                  </a:cubicBezTo>
                  <a:cubicBezTo>
                    <a:pt x="12" y="32"/>
                    <a:pt x="12" y="33"/>
                    <a:pt x="14" y="33"/>
                  </a:cubicBezTo>
                  <a:cubicBezTo>
                    <a:pt x="15" y="33"/>
                    <a:pt x="18" y="34"/>
                    <a:pt x="19" y="34"/>
                  </a:cubicBezTo>
                  <a:cubicBezTo>
                    <a:pt x="17" y="35"/>
                    <a:pt x="15" y="33"/>
                    <a:pt x="15" y="36"/>
                  </a:cubicBezTo>
                  <a:cubicBezTo>
                    <a:pt x="15" y="37"/>
                    <a:pt x="10" y="37"/>
                    <a:pt x="9" y="38"/>
                  </a:cubicBezTo>
                  <a:cubicBezTo>
                    <a:pt x="8" y="39"/>
                    <a:pt x="9" y="39"/>
                    <a:pt x="9" y="40"/>
                  </a:cubicBezTo>
                  <a:cubicBezTo>
                    <a:pt x="9" y="40"/>
                    <a:pt x="6" y="41"/>
                    <a:pt x="6" y="41"/>
                  </a:cubicBezTo>
                  <a:cubicBezTo>
                    <a:pt x="2" y="42"/>
                    <a:pt x="7" y="42"/>
                    <a:pt x="7" y="43"/>
                  </a:cubicBezTo>
                  <a:cubicBezTo>
                    <a:pt x="8" y="44"/>
                    <a:pt x="5" y="47"/>
                    <a:pt x="5" y="47"/>
                  </a:cubicBezTo>
                  <a:cubicBezTo>
                    <a:pt x="3" y="49"/>
                    <a:pt x="0" y="47"/>
                    <a:pt x="0" y="51"/>
                  </a:cubicBezTo>
                  <a:cubicBezTo>
                    <a:pt x="0" y="55"/>
                    <a:pt x="2" y="53"/>
                    <a:pt x="4" y="53"/>
                  </a:cubicBezTo>
                  <a:cubicBezTo>
                    <a:pt x="6" y="54"/>
                    <a:pt x="7" y="55"/>
                    <a:pt x="9" y="54"/>
                  </a:cubicBezTo>
                  <a:cubicBezTo>
                    <a:pt x="9" y="54"/>
                    <a:pt x="11" y="56"/>
                    <a:pt x="12" y="55"/>
                  </a:cubicBezTo>
                  <a:cubicBezTo>
                    <a:pt x="12" y="55"/>
                    <a:pt x="10" y="55"/>
                    <a:pt x="10" y="56"/>
                  </a:cubicBezTo>
                  <a:cubicBezTo>
                    <a:pt x="11" y="56"/>
                    <a:pt x="12" y="56"/>
                    <a:pt x="12" y="56"/>
                  </a:cubicBezTo>
                  <a:cubicBezTo>
                    <a:pt x="12" y="56"/>
                    <a:pt x="10" y="60"/>
                    <a:pt x="10" y="60"/>
                  </a:cubicBezTo>
                  <a:cubicBezTo>
                    <a:pt x="12" y="61"/>
                    <a:pt x="14" y="61"/>
                    <a:pt x="16" y="62"/>
                  </a:cubicBezTo>
                  <a:cubicBezTo>
                    <a:pt x="19" y="62"/>
                    <a:pt x="20" y="62"/>
                    <a:pt x="23" y="62"/>
                  </a:cubicBezTo>
                  <a:cubicBezTo>
                    <a:pt x="24" y="61"/>
                    <a:pt x="25" y="61"/>
                    <a:pt x="26" y="61"/>
                  </a:cubicBezTo>
                  <a:cubicBezTo>
                    <a:pt x="27" y="62"/>
                    <a:pt x="28" y="62"/>
                    <a:pt x="30" y="62"/>
                  </a:cubicBezTo>
                  <a:cubicBezTo>
                    <a:pt x="31" y="62"/>
                    <a:pt x="27" y="59"/>
                    <a:pt x="26" y="59"/>
                  </a:cubicBezTo>
                  <a:cubicBezTo>
                    <a:pt x="24" y="57"/>
                    <a:pt x="23" y="55"/>
                    <a:pt x="22" y="53"/>
                  </a:cubicBezTo>
                  <a:cubicBezTo>
                    <a:pt x="20" y="51"/>
                    <a:pt x="21" y="50"/>
                    <a:pt x="20" y="48"/>
                  </a:cubicBezTo>
                  <a:cubicBezTo>
                    <a:pt x="19" y="45"/>
                    <a:pt x="18" y="45"/>
                    <a:pt x="20" y="43"/>
                  </a:cubicBezTo>
                  <a:cubicBezTo>
                    <a:pt x="21" y="43"/>
                    <a:pt x="20" y="43"/>
                    <a:pt x="20" y="42"/>
                  </a:cubicBezTo>
                  <a:cubicBezTo>
                    <a:pt x="21" y="41"/>
                    <a:pt x="24" y="42"/>
                    <a:pt x="24" y="41"/>
                  </a:cubicBezTo>
                  <a:cubicBezTo>
                    <a:pt x="24" y="41"/>
                    <a:pt x="22" y="40"/>
                    <a:pt x="22" y="40"/>
                  </a:cubicBezTo>
                  <a:cubicBezTo>
                    <a:pt x="23" y="39"/>
                    <a:pt x="26" y="40"/>
                    <a:pt x="26" y="39"/>
                  </a:cubicBezTo>
                  <a:cubicBezTo>
                    <a:pt x="26" y="38"/>
                    <a:pt x="21" y="37"/>
                    <a:pt x="21" y="36"/>
                  </a:cubicBezTo>
                  <a:cubicBezTo>
                    <a:pt x="21" y="36"/>
                    <a:pt x="29" y="37"/>
                    <a:pt x="29" y="37"/>
                  </a:cubicBezTo>
                  <a:cubicBezTo>
                    <a:pt x="29" y="36"/>
                    <a:pt x="27" y="35"/>
                    <a:pt x="27" y="34"/>
                  </a:cubicBezTo>
                  <a:cubicBezTo>
                    <a:pt x="27" y="33"/>
                    <a:pt x="30" y="35"/>
                    <a:pt x="31" y="34"/>
                  </a:cubicBezTo>
                  <a:cubicBezTo>
                    <a:pt x="31" y="33"/>
                    <a:pt x="27" y="31"/>
                    <a:pt x="27" y="32"/>
                  </a:cubicBezTo>
                  <a:cubicBezTo>
                    <a:pt x="27" y="31"/>
                    <a:pt x="31" y="33"/>
                    <a:pt x="32" y="32"/>
                  </a:cubicBezTo>
                  <a:cubicBezTo>
                    <a:pt x="32" y="32"/>
                    <a:pt x="33" y="31"/>
                    <a:pt x="32" y="31"/>
                  </a:cubicBezTo>
                  <a:cubicBezTo>
                    <a:pt x="32" y="31"/>
                    <a:pt x="30" y="29"/>
                    <a:pt x="30" y="29"/>
                  </a:cubicBezTo>
                  <a:cubicBezTo>
                    <a:pt x="32" y="29"/>
                    <a:pt x="33" y="30"/>
                    <a:pt x="35" y="29"/>
                  </a:cubicBezTo>
                  <a:cubicBezTo>
                    <a:pt x="35" y="28"/>
                    <a:pt x="37" y="27"/>
                    <a:pt x="37" y="27"/>
                  </a:cubicBezTo>
                  <a:cubicBezTo>
                    <a:pt x="37" y="26"/>
                    <a:pt x="35" y="26"/>
                    <a:pt x="35" y="26"/>
                  </a:cubicBezTo>
                  <a:cubicBezTo>
                    <a:pt x="36" y="26"/>
                    <a:pt x="39" y="26"/>
                    <a:pt x="39" y="24"/>
                  </a:cubicBezTo>
                  <a:cubicBezTo>
                    <a:pt x="39" y="22"/>
                    <a:pt x="41" y="25"/>
                    <a:pt x="42" y="24"/>
                  </a:cubicBezTo>
                  <a:cubicBezTo>
                    <a:pt x="42" y="24"/>
                    <a:pt x="41" y="23"/>
                    <a:pt x="41" y="23"/>
                  </a:cubicBezTo>
                  <a:cubicBezTo>
                    <a:pt x="42" y="22"/>
                    <a:pt x="45" y="23"/>
                    <a:pt x="45" y="22"/>
                  </a:cubicBezTo>
                  <a:cubicBezTo>
                    <a:pt x="46" y="21"/>
                    <a:pt x="45" y="20"/>
                    <a:pt x="44" y="20"/>
                  </a:cubicBezTo>
                  <a:cubicBezTo>
                    <a:pt x="49" y="18"/>
                    <a:pt x="53" y="16"/>
                    <a:pt x="58" y="15"/>
                  </a:cubicBezTo>
                  <a:cubicBezTo>
                    <a:pt x="61" y="14"/>
                    <a:pt x="65" y="13"/>
                    <a:pt x="68" y="12"/>
                  </a:cubicBezTo>
                  <a:cubicBezTo>
                    <a:pt x="73" y="11"/>
                    <a:pt x="77" y="10"/>
                    <a:pt x="81" y="8"/>
                  </a:cubicBezTo>
                  <a:cubicBezTo>
                    <a:pt x="83" y="8"/>
                    <a:pt x="86" y="6"/>
                    <a:pt x="88" y="4"/>
                  </a:cubicBezTo>
                  <a:cubicBezTo>
                    <a:pt x="90" y="2"/>
                    <a:pt x="86" y="1"/>
                    <a:pt x="84" y="1"/>
                  </a:cubicBezTo>
                  <a:cubicBezTo>
                    <a:pt x="82" y="1"/>
                    <a:pt x="86" y="1"/>
                    <a:pt x="84"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57" name="Freeform 407">
              <a:extLst>
                <a:ext uri="{FF2B5EF4-FFF2-40B4-BE49-F238E27FC236}">
                  <a16:creationId xmlns="" xmlns:a16="http://schemas.microsoft.com/office/drawing/2014/main" id="{C5412757-CE41-4738-9D87-44B837E22607}"/>
                </a:ext>
              </a:extLst>
            </p:cNvPr>
            <p:cNvSpPr>
              <a:spLocks/>
            </p:cNvSpPr>
            <p:nvPr/>
          </p:nvSpPr>
          <p:spPr bwMode="auto">
            <a:xfrm>
              <a:off x="16241600" y="4197415"/>
              <a:ext cx="299364" cy="149721"/>
            </a:xfrm>
            <a:custGeom>
              <a:avLst/>
              <a:gdLst>
                <a:gd name="T0" fmla="*/ 16 w 32"/>
                <a:gd name="T1" fmla="*/ 6 h 16"/>
                <a:gd name="T2" fmla="*/ 19 w 32"/>
                <a:gd name="T3" fmla="*/ 1 h 16"/>
                <a:gd name="T4" fmla="*/ 16 w 32"/>
                <a:gd name="T5" fmla="*/ 0 h 16"/>
                <a:gd name="T6" fmla="*/ 15 w 32"/>
                <a:gd name="T7" fmla="*/ 2 h 16"/>
                <a:gd name="T8" fmla="*/ 10 w 32"/>
                <a:gd name="T9" fmla="*/ 2 h 16"/>
                <a:gd name="T10" fmla="*/ 9 w 32"/>
                <a:gd name="T11" fmla="*/ 4 h 16"/>
                <a:gd name="T12" fmla="*/ 12 w 32"/>
                <a:gd name="T13" fmla="*/ 4 h 16"/>
                <a:gd name="T14" fmla="*/ 10 w 32"/>
                <a:gd name="T15" fmla="*/ 8 h 16"/>
                <a:gd name="T16" fmla="*/ 5 w 32"/>
                <a:gd name="T17" fmla="*/ 10 h 16"/>
                <a:gd name="T18" fmla="*/ 1 w 32"/>
                <a:gd name="T19" fmla="*/ 15 h 16"/>
                <a:gd name="T20" fmla="*/ 8 w 32"/>
                <a:gd name="T21" fmla="*/ 15 h 16"/>
                <a:gd name="T22" fmla="*/ 17 w 32"/>
                <a:gd name="T23" fmla="*/ 14 h 16"/>
                <a:gd name="T24" fmla="*/ 28 w 32"/>
                <a:gd name="T25" fmla="*/ 12 h 16"/>
                <a:gd name="T26" fmla="*/ 29 w 32"/>
                <a:gd name="T27" fmla="*/ 7 h 16"/>
                <a:gd name="T28" fmla="*/ 22 w 32"/>
                <a:gd name="T29" fmla="*/ 3 h 16"/>
                <a:gd name="T30" fmla="*/ 16 w 32"/>
                <a:gd name="T31" fmla="*/ 6 h 16"/>
                <a:gd name="T32" fmla="*/ 16 w 32"/>
                <a:gd name="T33" fmla="*/ 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 h="16">
                  <a:moveTo>
                    <a:pt x="16" y="6"/>
                  </a:moveTo>
                  <a:cubicBezTo>
                    <a:pt x="16" y="6"/>
                    <a:pt x="19" y="2"/>
                    <a:pt x="19" y="1"/>
                  </a:cubicBezTo>
                  <a:cubicBezTo>
                    <a:pt x="18" y="0"/>
                    <a:pt x="17" y="0"/>
                    <a:pt x="16" y="0"/>
                  </a:cubicBezTo>
                  <a:cubicBezTo>
                    <a:pt x="15" y="0"/>
                    <a:pt x="15" y="2"/>
                    <a:pt x="15" y="2"/>
                  </a:cubicBezTo>
                  <a:cubicBezTo>
                    <a:pt x="13" y="2"/>
                    <a:pt x="12" y="0"/>
                    <a:pt x="10" y="2"/>
                  </a:cubicBezTo>
                  <a:cubicBezTo>
                    <a:pt x="10" y="2"/>
                    <a:pt x="8" y="3"/>
                    <a:pt x="9" y="4"/>
                  </a:cubicBezTo>
                  <a:cubicBezTo>
                    <a:pt x="10" y="4"/>
                    <a:pt x="11" y="5"/>
                    <a:pt x="12" y="4"/>
                  </a:cubicBezTo>
                  <a:cubicBezTo>
                    <a:pt x="10" y="5"/>
                    <a:pt x="5" y="6"/>
                    <a:pt x="10" y="8"/>
                  </a:cubicBezTo>
                  <a:cubicBezTo>
                    <a:pt x="7" y="7"/>
                    <a:pt x="6" y="8"/>
                    <a:pt x="5" y="10"/>
                  </a:cubicBezTo>
                  <a:cubicBezTo>
                    <a:pt x="4" y="11"/>
                    <a:pt x="0" y="15"/>
                    <a:pt x="1" y="15"/>
                  </a:cubicBezTo>
                  <a:cubicBezTo>
                    <a:pt x="3" y="16"/>
                    <a:pt x="6" y="16"/>
                    <a:pt x="8" y="15"/>
                  </a:cubicBezTo>
                  <a:cubicBezTo>
                    <a:pt x="11" y="13"/>
                    <a:pt x="14" y="13"/>
                    <a:pt x="17" y="14"/>
                  </a:cubicBezTo>
                  <a:cubicBezTo>
                    <a:pt x="21" y="14"/>
                    <a:pt x="24" y="13"/>
                    <a:pt x="28" y="12"/>
                  </a:cubicBezTo>
                  <a:cubicBezTo>
                    <a:pt x="30" y="11"/>
                    <a:pt x="32" y="8"/>
                    <a:pt x="29" y="7"/>
                  </a:cubicBezTo>
                  <a:cubicBezTo>
                    <a:pt x="27" y="6"/>
                    <a:pt x="24" y="2"/>
                    <a:pt x="22" y="3"/>
                  </a:cubicBezTo>
                  <a:cubicBezTo>
                    <a:pt x="20" y="3"/>
                    <a:pt x="18" y="6"/>
                    <a:pt x="16" y="6"/>
                  </a:cubicBezTo>
                  <a:cubicBezTo>
                    <a:pt x="15" y="6"/>
                    <a:pt x="17" y="6"/>
                    <a:pt x="16" y="6"/>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58" name="Freeform 408">
              <a:extLst>
                <a:ext uri="{FF2B5EF4-FFF2-40B4-BE49-F238E27FC236}">
                  <a16:creationId xmlns="" xmlns:a16="http://schemas.microsoft.com/office/drawing/2014/main" id="{93BFEB3F-474B-4EEC-9D22-34F6B23F670F}"/>
                </a:ext>
              </a:extLst>
            </p:cNvPr>
            <p:cNvSpPr>
              <a:spLocks/>
            </p:cNvSpPr>
            <p:nvPr/>
          </p:nvSpPr>
          <p:spPr bwMode="auto">
            <a:xfrm>
              <a:off x="15999561" y="4111405"/>
              <a:ext cx="280256" cy="149721"/>
            </a:xfrm>
            <a:custGeom>
              <a:avLst/>
              <a:gdLst>
                <a:gd name="T0" fmla="*/ 26 w 30"/>
                <a:gd name="T1" fmla="*/ 10 h 16"/>
                <a:gd name="T2" fmla="*/ 28 w 30"/>
                <a:gd name="T3" fmla="*/ 7 h 16"/>
                <a:gd name="T4" fmla="*/ 29 w 30"/>
                <a:gd name="T5" fmla="*/ 5 h 16"/>
                <a:gd name="T6" fmla="*/ 26 w 30"/>
                <a:gd name="T7" fmla="*/ 3 h 16"/>
                <a:gd name="T8" fmla="*/ 22 w 30"/>
                <a:gd name="T9" fmla="*/ 3 h 16"/>
                <a:gd name="T10" fmla="*/ 17 w 30"/>
                <a:gd name="T11" fmla="*/ 4 h 16"/>
                <a:gd name="T12" fmla="*/ 18 w 30"/>
                <a:gd name="T13" fmla="*/ 1 h 16"/>
                <a:gd name="T14" fmla="*/ 12 w 30"/>
                <a:gd name="T15" fmla="*/ 1 h 16"/>
                <a:gd name="T16" fmla="*/ 5 w 30"/>
                <a:gd name="T17" fmla="*/ 4 h 16"/>
                <a:gd name="T18" fmla="*/ 7 w 30"/>
                <a:gd name="T19" fmla="*/ 4 h 16"/>
                <a:gd name="T20" fmla="*/ 0 w 30"/>
                <a:gd name="T21" fmla="*/ 8 h 16"/>
                <a:gd name="T22" fmla="*/ 4 w 30"/>
                <a:gd name="T23" fmla="*/ 9 h 16"/>
                <a:gd name="T24" fmla="*/ 7 w 30"/>
                <a:gd name="T25" fmla="*/ 12 h 16"/>
                <a:gd name="T26" fmla="*/ 12 w 30"/>
                <a:gd name="T27" fmla="*/ 13 h 16"/>
                <a:gd name="T28" fmla="*/ 19 w 30"/>
                <a:gd name="T29" fmla="*/ 16 h 16"/>
                <a:gd name="T30" fmla="*/ 28 w 30"/>
                <a:gd name="T31" fmla="*/ 15 h 16"/>
                <a:gd name="T32" fmla="*/ 26 w 30"/>
                <a:gd name="T33" fmla="*/ 10 h 16"/>
                <a:gd name="T34" fmla="*/ 26 w 30"/>
                <a:gd name="T35" fmla="*/ 1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0" h="16">
                  <a:moveTo>
                    <a:pt x="26" y="10"/>
                  </a:moveTo>
                  <a:cubicBezTo>
                    <a:pt x="29" y="11"/>
                    <a:pt x="27" y="9"/>
                    <a:pt x="28" y="7"/>
                  </a:cubicBezTo>
                  <a:cubicBezTo>
                    <a:pt x="28" y="6"/>
                    <a:pt x="29" y="6"/>
                    <a:pt x="29" y="5"/>
                  </a:cubicBezTo>
                  <a:cubicBezTo>
                    <a:pt x="29" y="4"/>
                    <a:pt x="27" y="3"/>
                    <a:pt x="26" y="3"/>
                  </a:cubicBezTo>
                  <a:cubicBezTo>
                    <a:pt x="25" y="2"/>
                    <a:pt x="23" y="2"/>
                    <a:pt x="22" y="3"/>
                  </a:cubicBezTo>
                  <a:cubicBezTo>
                    <a:pt x="22" y="3"/>
                    <a:pt x="17" y="4"/>
                    <a:pt x="17" y="4"/>
                  </a:cubicBezTo>
                  <a:cubicBezTo>
                    <a:pt x="17" y="4"/>
                    <a:pt x="21" y="2"/>
                    <a:pt x="18" y="1"/>
                  </a:cubicBezTo>
                  <a:cubicBezTo>
                    <a:pt x="16" y="0"/>
                    <a:pt x="14" y="1"/>
                    <a:pt x="12" y="1"/>
                  </a:cubicBezTo>
                  <a:cubicBezTo>
                    <a:pt x="11" y="1"/>
                    <a:pt x="6" y="2"/>
                    <a:pt x="5" y="4"/>
                  </a:cubicBezTo>
                  <a:cubicBezTo>
                    <a:pt x="5" y="4"/>
                    <a:pt x="7" y="4"/>
                    <a:pt x="7" y="4"/>
                  </a:cubicBezTo>
                  <a:cubicBezTo>
                    <a:pt x="7" y="4"/>
                    <a:pt x="0" y="7"/>
                    <a:pt x="0" y="8"/>
                  </a:cubicBezTo>
                  <a:cubicBezTo>
                    <a:pt x="0" y="8"/>
                    <a:pt x="4" y="9"/>
                    <a:pt x="4" y="9"/>
                  </a:cubicBezTo>
                  <a:cubicBezTo>
                    <a:pt x="5" y="9"/>
                    <a:pt x="6" y="11"/>
                    <a:pt x="7" y="12"/>
                  </a:cubicBezTo>
                  <a:cubicBezTo>
                    <a:pt x="9" y="13"/>
                    <a:pt x="10" y="13"/>
                    <a:pt x="12" y="13"/>
                  </a:cubicBezTo>
                  <a:cubicBezTo>
                    <a:pt x="14" y="14"/>
                    <a:pt x="17" y="16"/>
                    <a:pt x="19" y="16"/>
                  </a:cubicBezTo>
                  <a:cubicBezTo>
                    <a:pt x="22" y="16"/>
                    <a:pt x="25" y="16"/>
                    <a:pt x="28" y="15"/>
                  </a:cubicBezTo>
                  <a:cubicBezTo>
                    <a:pt x="30" y="15"/>
                    <a:pt x="26" y="10"/>
                    <a:pt x="26" y="10"/>
                  </a:cubicBezTo>
                  <a:cubicBezTo>
                    <a:pt x="27" y="10"/>
                    <a:pt x="25" y="10"/>
                    <a:pt x="26" y="1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59" name="Freeform 409">
              <a:extLst>
                <a:ext uri="{FF2B5EF4-FFF2-40B4-BE49-F238E27FC236}">
                  <a16:creationId xmlns="" xmlns:a16="http://schemas.microsoft.com/office/drawing/2014/main" id="{89A6C6E9-5E04-4FE0-8415-BBC22FBDBD0F}"/>
                </a:ext>
              </a:extLst>
            </p:cNvPr>
            <p:cNvSpPr>
              <a:spLocks/>
            </p:cNvSpPr>
            <p:nvPr/>
          </p:nvSpPr>
          <p:spPr bwMode="auto">
            <a:xfrm>
              <a:off x="15916758" y="4120960"/>
              <a:ext cx="140127" cy="47785"/>
            </a:xfrm>
            <a:custGeom>
              <a:avLst/>
              <a:gdLst>
                <a:gd name="T0" fmla="*/ 9 w 15"/>
                <a:gd name="T1" fmla="*/ 1 h 5"/>
                <a:gd name="T2" fmla="*/ 4 w 15"/>
                <a:gd name="T3" fmla="*/ 1 h 5"/>
                <a:gd name="T4" fmla="*/ 0 w 15"/>
                <a:gd name="T5" fmla="*/ 1 h 5"/>
                <a:gd name="T6" fmla="*/ 1 w 15"/>
                <a:gd name="T7" fmla="*/ 3 h 5"/>
                <a:gd name="T8" fmla="*/ 6 w 15"/>
                <a:gd name="T9" fmla="*/ 5 h 5"/>
                <a:gd name="T10" fmla="*/ 9 w 15"/>
                <a:gd name="T11" fmla="*/ 1 h 5"/>
                <a:gd name="T12" fmla="*/ 9 w 15"/>
                <a:gd name="T13" fmla="*/ 1 h 5"/>
              </a:gdLst>
              <a:ahLst/>
              <a:cxnLst>
                <a:cxn ang="0">
                  <a:pos x="T0" y="T1"/>
                </a:cxn>
                <a:cxn ang="0">
                  <a:pos x="T2" y="T3"/>
                </a:cxn>
                <a:cxn ang="0">
                  <a:pos x="T4" y="T5"/>
                </a:cxn>
                <a:cxn ang="0">
                  <a:pos x="T6" y="T7"/>
                </a:cxn>
                <a:cxn ang="0">
                  <a:pos x="T8" y="T9"/>
                </a:cxn>
                <a:cxn ang="0">
                  <a:pos x="T10" y="T11"/>
                </a:cxn>
                <a:cxn ang="0">
                  <a:pos x="T12" y="T13"/>
                </a:cxn>
              </a:cxnLst>
              <a:rect l="0" t="0" r="r" b="b"/>
              <a:pathLst>
                <a:path w="15" h="5">
                  <a:moveTo>
                    <a:pt x="9" y="1"/>
                  </a:moveTo>
                  <a:cubicBezTo>
                    <a:pt x="8" y="1"/>
                    <a:pt x="6" y="1"/>
                    <a:pt x="4" y="1"/>
                  </a:cubicBezTo>
                  <a:cubicBezTo>
                    <a:pt x="3" y="1"/>
                    <a:pt x="1" y="0"/>
                    <a:pt x="0" y="1"/>
                  </a:cubicBezTo>
                  <a:cubicBezTo>
                    <a:pt x="0" y="1"/>
                    <a:pt x="0" y="3"/>
                    <a:pt x="1" y="3"/>
                  </a:cubicBezTo>
                  <a:cubicBezTo>
                    <a:pt x="3" y="4"/>
                    <a:pt x="4" y="5"/>
                    <a:pt x="6" y="5"/>
                  </a:cubicBezTo>
                  <a:cubicBezTo>
                    <a:pt x="8" y="5"/>
                    <a:pt x="15" y="2"/>
                    <a:pt x="9" y="1"/>
                  </a:cubicBezTo>
                  <a:cubicBezTo>
                    <a:pt x="8" y="1"/>
                    <a:pt x="10" y="2"/>
                    <a:pt x="9"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60" name="Freeform 410">
              <a:extLst>
                <a:ext uri="{FF2B5EF4-FFF2-40B4-BE49-F238E27FC236}">
                  <a16:creationId xmlns="" xmlns:a16="http://schemas.microsoft.com/office/drawing/2014/main" id="{DB3AB4D5-A735-4E7C-9C56-CB4E2DCEFA55}"/>
                </a:ext>
              </a:extLst>
            </p:cNvPr>
            <p:cNvSpPr>
              <a:spLocks/>
            </p:cNvSpPr>
            <p:nvPr/>
          </p:nvSpPr>
          <p:spPr bwMode="auto">
            <a:xfrm>
              <a:off x="15942235" y="3990355"/>
              <a:ext cx="235667" cy="149721"/>
            </a:xfrm>
            <a:custGeom>
              <a:avLst/>
              <a:gdLst>
                <a:gd name="T0" fmla="*/ 7 w 25"/>
                <a:gd name="T1" fmla="*/ 15 h 16"/>
                <a:gd name="T2" fmla="*/ 3 w 25"/>
                <a:gd name="T3" fmla="*/ 13 h 16"/>
                <a:gd name="T4" fmla="*/ 4 w 25"/>
                <a:gd name="T5" fmla="*/ 12 h 16"/>
                <a:gd name="T6" fmla="*/ 0 w 25"/>
                <a:gd name="T7" fmla="*/ 12 h 16"/>
                <a:gd name="T8" fmla="*/ 3 w 25"/>
                <a:gd name="T9" fmla="*/ 11 h 16"/>
                <a:gd name="T10" fmla="*/ 2 w 25"/>
                <a:gd name="T11" fmla="*/ 10 h 16"/>
                <a:gd name="T12" fmla="*/ 6 w 25"/>
                <a:gd name="T13" fmla="*/ 6 h 16"/>
                <a:gd name="T14" fmla="*/ 5 w 25"/>
                <a:gd name="T15" fmla="*/ 6 h 16"/>
                <a:gd name="T16" fmla="*/ 11 w 25"/>
                <a:gd name="T17" fmla="*/ 3 h 16"/>
                <a:gd name="T18" fmla="*/ 18 w 25"/>
                <a:gd name="T19" fmla="*/ 0 h 16"/>
                <a:gd name="T20" fmla="*/ 20 w 25"/>
                <a:gd name="T21" fmla="*/ 4 h 16"/>
                <a:gd name="T22" fmla="*/ 25 w 25"/>
                <a:gd name="T23" fmla="*/ 7 h 16"/>
                <a:gd name="T24" fmla="*/ 21 w 25"/>
                <a:gd name="T25" fmla="*/ 9 h 16"/>
                <a:gd name="T26" fmla="*/ 23 w 25"/>
                <a:gd name="T27" fmla="*/ 12 h 16"/>
                <a:gd name="T28" fmla="*/ 19 w 25"/>
                <a:gd name="T29" fmla="*/ 13 h 16"/>
                <a:gd name="T30" fmla="*/ 7 w 25"/>
                <a:gd name="T31" fmla="*/ 15 h 16"/>
                <a:gd name="T32" fmla="*/ 7 w 25"/>
                <a:gd name="T33" fmla="*/ 15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 h="16">
                  <a:moveTo>
                    <a:pt x="7" y="15"/>
                  </a:moveTo>
                  <a:cubicBezTo>
                    <a:pt x="6" y="14"/>
                    <a:pt x="4" y="14"/>
                    <a:pt x="3" y="13"/>
                  </a:cubicBezTo>
                  <a:cubicBezTo>
                    <a:pt x="2" y="12"/>
                    <a:pt x="4" y="12"/>
                    <a:pt x="4" y="12"/>
                  </a:cubicBezTo>
                  <a:cubicBezTo>
                    <a:pt x="4" y="12"/>
                    <a:pt x="0" y="13"/>
                    <a:pt x="0" y="12"/>
                  </a:cubicBezTo>
                  <a:cubicBezTo>
                    <a:pt x="0" y="10"/>
                    <a:pt x="3" y="11"/>
                    <a:pt x="3" y="11"/>
                  </a:cubicBezTo>
                  <a:cubicBezTo>
                    <a:pt x="3" y="10"/>
                    <a:pt x="2" y="10"/>
                    <a:pt x="2" y="10"/>
                  </a:cubicBezTo>
                  <a:cubicBezTo>
                    <a:pt x="2" y="10"/>
                    <a:pt x="7" y="7"/>
                    <a:pt x="6" y="6"/>
                  </a:cubicBezTo>
                  <a:cubicBezTo>
                    <a:pt x="6" y="6"/>
                    <a:pt x="5" y="6"/>
                    <a:pt x="5" y="6"/>
                  </a:cubicBezTo>
                  <a:cubicBezTo>
                    <a:pt x="6" y="4"/>
                    <a:pt x="9" y="4"/>
                    <a:pt x="11" y="3"/>
                  </a:cubicBezTo>
                  <a:cubicBezTo>
                    <a:pt x="13" y="2"/>
                    <a:pt x="16" y="1"/>
                    <a:pt x="18" y="0"/>
                  </a:cubicBezTo>
                  <a:cubicBezTo>
                    <a:pt x="18" y="0"/>
                    <a:pt x="19" y="3"/>
                    <a:pt x="20" y="4"/>
                  </a:cubicBezTo>
                  <a:cubicBezTo>
                    <a:pt x="20" y="4"/>
                    <a:pt x="25" y="6"/>
                    <a:pt x="25" y="7"/>
                  </a:cubicBezTo>
                  <a:cubicBezTo>
                    <a:pt x="25" y="8"/>
                    <a:pt x="20" y="7"/>
                    <a:pt x="21" y="9"/>
                  </a:cubicBezTo>
                  <a:cubicBezTo>
                    <a:pt x="21" y="9"/>
                    <a:pt x="23" y="10"/>
                    <a:pt x="23" y="12"/>
                  </a:cubicBezTo>
                  <a:cubicBezTo>
                    <a:pt x="22" y="12"/>
                    <a:pt x="20" y="12"/>
                    <a:pt x="19" y="13"/>
                  </a:cubicBezTo>
                  <a:cubicBezTo>
                    <a:pt x="16" y="14"/>
                    <a:pt x="10" y="16"/>
                    <a:pt x="7" y="15"/>
                  </a:cubicBezTo>
                  <a:cubicBezTo>
                    <a:pt x="6" y="14"/>
                    <a:pt x="9" y="16"/>
                    <a:pt x="7" y="15"/>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61" name="Freeform 411">
              <a:extLst>
                <a:ext uri="{FF2B5EF4-FFF2-40B4-BE49-F238E27FC236}">
                  <a16:creationId xmlns="" xmlns:a16="http://schemas.microsoft.com/office/drawing/2014/main" id="{E31C4F8D-F747-4718-9374-38DEFBE587D2}"/>
                </a:ext>
              </a:extLst>
            </p:cNvPr>
            <p:cNvSpPr>
              <a:spLocks/>
            </p:cNvSpPr>
            <p:nvPr/>
          </p:nvSpPr>
          <p:spPr bwMode="auto">
            <a:xfrm>
              <a:off x="18426316" y="4579679"/>
              <a:ext cx="235667" cy="76452"/>
            </a:xfrm>
            <a:custGeom>
              <a:avLst/>
              <a:gdLst>
                <a:gd name="T0" fmla="*/ 5 w 25"/>
                <a:gd name="T1" fmla="*/ 3 h 8"/>
                <a:gd name="T2" fmla="*/ 3 w 25"/>
                <a:gd name="T3" fmla="*/ 1 h 8"/>
                <a:gd name="T4" fmla="*/ 1 w 25"/>
                <a:gd name="T5" fmla="*/ 2 h 8"/>
                <a:gd name="T6" fmla="*/ 2 w 25"/>
                <a:gd name="T7" fmla="*/ 4 h 8"/>
                <a:gd name="T8" fmla="*/ 5 w 25"/>
                <a:gd name="T9" fmla="*/ 6 h 8"/>
                <a:gd name="T10" fmla="*/ 16 w 25"/>
                <a:gd name="T11" fmla="*/ 8 h 8"/>
                <a:gd name="T12" fmla="*/ 24 w 25"/>
                <a:gd name="T13" fmla="*/ 5 h 8"/>
                <a:gd name="T14" fmla="*/ 23 w 25"/>
                <a:gd name="T15" fmla="*/ 6 h 8"/>
                <a:gd name="T16" fmla="*/ 20 w 25"/>
                <a:gd name="T17" fmla="*/ 4 h 8"/>
                <a:gd name="T18" fmla="*/ 15 w 25"/>
                <a:gd name="T19" fmla="*/ 4 h 8"/>
                <a:gd name="T20" fmla="*/ 10 w 25"/>
                <a:gd name="T21" fmla="*/ 2 h 8"/>
                <a:gd name="T22" fmla="*/ 5 w 25"/>
                <a:gd name="T23" fmla="*/ 3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 h="8">
                  <a:moveTo>
                    <a:pt x="5" y="3"/>
                  </a:moveTo>
                  <a:cubicBezTo>
                    <a:pt x="4" y="3"/>
                    <a:pt x="4" y="1"/>
                    <a:pt x="3" y="1"/>
                  </a:cubicBezTo>
                  <a:cubicBezTo>
                    <a:pt x="3" y="0"/>
                    <a:pt x="1" y="2"/>
                    <a:pt x="1" y="2"/>
                  </a:cubicBezTo>
                  <a:cubicBezTo>
                    <a:pt x="0" y="4"/>
                    <a:pt x="1" y="4"/>
                    <a:pt x="2" y="4"/>
                  </a:cubicBezTo>
                  <a:cubicBezTo>
                    <a:pt x="3" y="4"/>
                    <a:pt x="4" y="6"/>
                    <a:pt x="5" y="6"/>
                  </a:cubicBezTo>
                  <a:cubicBezTo>
                    <a:pt x="9" y="7"/>
                    <a:pt x="12" y="8"/>
                    <a:pt x="16" y="8"/>
                  </a:cubicBezTo>
                  <a:cubicBezTo>
                    <a:pt x="17" y="8"/>
                    <a:pt x="25" y="7"/>
                    <a:pt x="24" y="5"/>
                  </a:cubicBezTo>
                  <a:cubicBezTo>
                    <a:pt x="23" y="5"/>
                    <a:pt x="23" y="6"/>
                    <a:pt x="23" y="6"/>
                  </a:cubicBezTo>
                  <a:cubicBezTo>
                    <a:pt x="22" y="6"/>
                    <a:pt x="21" y="5"/>
                    <a:pt x="20" y="4"/>
                  </a:cubicBezTo>
                  <a:cubicBezTo>
                    <a:pt x="19" y="4"/>
                    <a:pt x="17" y="3"/>
                    <a:pt x="15" y="4"/>
                  </a:cubicBezTo>
                  <a:cubicBezTo>
                    <a:pt x="14" y="4"/>
                    <a:pt x="12" y="2"/>
                    <a:pt x="10" y="2"/>
                  </a:cubicBezTo>
                  <a:cubicBezTo>
                    <a:pt x="8" y="2"/>
                    <a:pt x="7" y="3"/>
                    <a:pt x="5" y="3"/>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62" name="Freeform 412">
              <a:extLst>
                <a:ext uri="{FF2B5EF4-FFF2-40B4-BE49-F238E27FC236}">
                  <a16:creationId xmlns="" xmlns:a16="http://schemas.microsoft.com/office/drawing/2014/main" id="{6752AA0C-0696-4102-B6D6-0D7CF467E24B}"/>
                </a:ext>
              </a:extLst>
            </p:cNvPr>
            <p:cNvSpPr>
              <a:spLocks/>
            </p:cNvSpPr>
            <p:nvPr/>
          </p:nvSpPr>
          <p:spPr bwMode="auto">
            <a:xfrm>
              <a:off x="18126952" y="4729398"/>
              <a:ext cx="197453" cy="76452"/>
            </a:xfrm>
            <a:custGeom>
              <a:avLst/>
              <a:gdLst>
                <a:gd name="T0" fmla="*/ 2 w 21"/>
                <a:gd name="T1" fmla="*/ 6 h 8"/>
                <a:gd name="T2" fmla="*/ 8 w 21"/>
                <a:gd name="T3" fmla="*/ 6 h 8"/>
                <a:gd name="T4" fmla="*/ 14 w 21"/>
                <a:gd name="T5" fmla="*/ 8 h 8"/>
                <a:gd name="T6" fmla="*/ 19 w 21"/>
                <a:gd name="T7" fmla="*/ 7 h 8"/>
                <a:gd name="T8" fmla="*/ 17 w 21"/>
                <a:gd name="T9" fmla="*/ 4 h 8"/>
                <a:gd name="T10" fmla="*/ 7 w 21"/>
                <a:gd name="T11" fmla="*/ 2 h 8"/>
                <a:gd name="T12" fmla="*/ 4 w 21"/>
                <a:gd name="T13" fmla="*/ 5 h 8"/>
                <a:gd name="T14" fmla="*/ 2 w 21"/>
                <a:gd name="T15" fmla="*/ 6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8">
                  <a:moveTo>
                    <a:pt x="2" y="6"/>
                  </a:moveTo>
                  <a:cubicBezTo>
                    <a:pt x="5" y="6"/>
                    <a:pt x="6" y="6"/>
                    <a:pt x="8" y="6"/>
                  </a:cubicBezTo>
                  <a:cubicBezTo>
                    <a:pt x="10" y="7"/>
                    <a:pt x="12" y="7"/>
                    <a:pt x="14" y="8"/>
                  </a:cubicBezTo>
                  <a:cubicBezTo>
                    <a:pt x="16" y="8"/>
                    <a:pt x="18" y="8"/>
                    <a:pt x="19" y="7"/>
                  </a:cubicBezTo>
                  <a:cubicBezTo>
                    <a:pt x="21" y="6"/>
                    <a:pt x="18" y="5"/>
                    <a:pt x="17" y="4"/>
                  </a:cubicBezTo>
                  <a:cubicBezTo>
                    <a:pt x="14" y="2"/>
                    <a:pt x="11" y="0"/>
                    <a:pt x="7" y="2"/>
                  </a:cubicBezTo>
                  <a:cubicBezTo>
                    <a:pt x="5" y="3"/>
                    <a:pt x="5" y="4"/>
                    <a:pt x="4" y="5"/>
                  </a:cubicBezTo>
                  <a:cubicBezTo>
                    <a:pt x="3" y="5"/>
                    <a:pt x="0" y="6"/>
                    <a:pt x="2" y="6"/>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63" name="Freeform 413">
              <a:extLst>
                <a:ext uri="{FF2B5EF4-FFF2-40B4-BE49-F238E27FC236}">
                  <a16:creationId xmlns="" xmlns:a16="http://schemas.microsoft.com/office/drawing/2014/main" id="{561765AB-F8E1-4AD0-A7D9-6ABAF50D6DEA}"/>
                </a:ext>
              </a:extLst>
            </p:cNvPr>
            <p:cNvSpPr>
              <a:spLocks/>
            </p:cNvSpPr>
            <p:nvPr/>
          </p:nvSpPr>
          <p:spPr bwMode="auto">
            <a:xfrm>
              <a:off x="18136507" y="4694361"/>
              <a:ext cx="76432" cy="44598"/>
            </a:xfrm>
            <a:custGeom>
              <a:avLst/>
              <a:gdLst>
                <a:gd name="T0" fmla="*/ 3 w 8"/>
                <a:gd name="T1" fmla="*/ 5 h 5"/>
                <a:gd name="T2" fmla="*/ 4 w 8"/>
                <a:gd name="T3" fmla="*/ 1 h 5"/>
                <a:gd name="T4" fmla="*/ 3 w 8"/>
                <a:gd name="T5" fmla="*/ 5 h 5"/>
                <a:gd name="T6" fmla="*/ 3 w 8"/>
                <a:gd name="T7" fmla="*/ 5 h 5"/>
              </a:gdLst>
              <a:ahLst/>
              <a:cxnLst>
                <a:cxn ang="0">
                  <a:pos x="T0" y="T1"/>
                </a:cxn>
                <a:cxn ang="0">
                  <a:pos x="T2" y="T3"/>
                </a:cxn>
                <a:cxn ang="0">
                  <a:pos x="T4" y="T5"/>
                </a:cxn>
                <a:cxn ang="0">
                  <a:pos x="T6" y="T7"/>
                </a:cxn>
              </a:cxnLst>
              <a:rect l="0" t="0" r="r" b="b"/>
              <a:pathLst>
                <a:path w="8" h="5">
                  <a:moveTo>
                    <a:pt x="3" y="5"/>
                  </a:moveTo>
                  <a:cubicBezTo>
                    <a:pt x="0" y="5"/>
                    <a:pt x="1" y="0"/>
                    <a:pt x="4" y="1"/>
                  </a:cubicBezTo>
                  <a:cubicBezTo>
                    <a:pt x="8" y="2"/>
                    <a:pt x="6" y="4"/>
                    <a:pt x="3" y="5"/>
                  </a:cubicBezTo>
                  <a:cubicBezTo>
                    <a:pt x="1" y="5"/>
                    <a:pt x="5" y="5"/>
                    <a:pt x="3" y="5"/>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64" name="Freeform 414">
              <a:extLst>
                <a:ext uri="{FF2B5EF4-FFF2-40B4-BE49-F238E27FC236}">
                  <a16:creationId xmlns="" xmlns:a16="http://schemas.microsoft.com/office/drawing/2014/main" id="{04AA1ABE-B902-4CE5-86F6-548E83B30C47}"/>
                </a:ext>
              </a:extLst>
            </p:cNvPr>
            <p:cNvSpPr>
              <a:spLocks/>
            </p:cNvSpPr>
            <p:nvPr/>
          </p:nvSpPr>
          <p:spPr bwMode="auto">
            <a:xfrm>
              <a:off x="17932683" y="4560566"/>
              <a:ext cx="28662" cy="47785"/>
            </a:xfrm>
            <a:custGeom>
              <a:avLst/>
              <a:gdLst>
                <a:gd name="T0" fmla="*/ 1 w 3"/>
                <a:gd name="T1" fmla="*/ 3 h 5"/>
                <a:gd name="T2" fmla="*/ 3 w 3"/>
                <a:gd name="T3" fmla="*/ 1 h 5"/>
                <a:gd name="T4" fmla="*/ 1 w 3"/>
                <a:gd name="T5" fmla="*/ 5 h 5"/>
                <a:gd name="T6" fmla="*/ 1 w 3"/>
                <a:gd name="T7" fmla="*/ 3 h 5"/>
                <a:gd name="T8" fmla="*/ 1 w 3"/>
                <a:gd name="T9" fmla="*/ 3 h 5"/>
              </a:gdLst>
              <a:ahLst/>
              <a:cxnLst>
                <a:cxn ang="0">
                  <a:pos x="T0" y="T1"/>
                </a:cxn>
                <a:cxn ang="0">
                  <a:pos x="T2" y="T3"/>
                </a:cxn>
                <a:cxn ang="0">
                  <a:pos x="T4" y="T5"/>
                </a:cxn>
                <a:cxn ang="0">
                  <a:pos x="T6" y="T7"/>
                </a:cxn>
                <a:cxn ang="0">
                  <a:pos x="T8" y="T9"/>
                </a:cxn>
              </a:cxnLst>
              <a:rect l="0" t="0" r="r" b="b"/>
              <a:pathLst>
                <a:path w="3" h="5">
                  <a:moveTo>
                    <a:pt x="1" y="3"/>
                  </a:moveTo>
                  <a:cubicBezTo>
                    <a:pt x="0" y="2"/>
                    <a:pt x="2" y="0"/>
                    <a:pt x="3" y="1"/>
                  </a:cubicBezTo>
                  <a:cubicBezTo>
                    <a:pt x="3" y="2"/>
                    <a:pt x="2" y="5"/>
                    <a:pt x="1" y="5"/>
                  </a:cubicBezTo>
                  <a:cubicBezTo>
                    <a:pt x="1" y="5"/>
                    <a:pt x="1" y="3"/>
                    <a:pt x="1" y="3"/>
                  </a:cubicBezTo>
                  <a:cubicBezTo>
                    <a:pt x="0" y="2"/>
                    <a:pt x="1" y="3"/>
                    <a:pt x="1" y="3"/>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65" name="Freeform 415">
              <a:extLst>
                <a:ext uri="{FF2B5EF4-FFF2-40B4-BE49-F238E27FC236}">
                  <a16:creationId xmlns="" xmlns:a16="http://schemas.microsoft.com/office/drawing/2014/main" id="{39A677AD-A19B-46BB-8DD7-CE0C7AF3C25C}"/>
                </a:ext>
              </a:extLst>
            </p:cNvPr>
            <p:cNvSpPr>
              <a:spLocks/>
            </p:cNvSpPr>
            <p:nvPr/>
          </p:nvSpPr>
          <p:spPr bwMode="auto">
            <a:xfrm>
              <a:off x="17932683" y="4700729"/>
              <a:ext cx="38217" cy="47785"/>
            </a:xfrm>
            <a:custGeom>
              <a:avLst/>
              <a:gdLst>
                <a:gd name="T0" fmla="*/ 4 w 4"/>
                <a:gd name="T1" fmla="*/ 4 h 5"/>
                <a:gd name="T2" fmla="*/ 0 w 4"/>
                <a:gd name="T3" fmla="*/ 1 h 5"/>
                <a:gd name="T4" fmla="*/ 4 w 4"/>
                <a:gd name="T5" fmla="*/ 4 h 5"/>
              </a:gdLst>
              <a:ahLst/>
              <a:cxnLst>
                <a:cxn ang="0">
                  <a:pos x="T0" y="T1"/>
                </a:cxn>
                <a:cxn ang="0">
                  <a:pos x="T2" y="T3"/>
                </a:cxn>
                <a:cxn ang="0">
                  <a:pos x="T4" y="T5"/>
                </a:cxn>
              </a:cxnLst>
              <a:rect l="0" t="0" r="r" b="b"/>
              <a:pathLst>
                <a:path w="4" h="5">
                  <a:moveTo>
                    <a:pt x="4" y="4"/>
                  </a:moveTo>
                  <a:cubicBezTo>
                    <a:pt x="4" y="3"/>
                    <a:pt x="1" y="0"/>
                    <a:pt x="0" y="1"/>
                  </a:cubicBezTo>
                  <a:cubicBezTo>
                    <a:pt x="0" y="1"/>
                    <a:pt x="3" y="5"/>
                    <a:pt x="4" y="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66" name="Freeform 416">
              <a:extLst>
                <a:ext uri="{FF2B5EF4-FFF2-40B4-BE49-F238E27FC236}">
                  <a16:creationId xmlns="" xmlns:a16="http://schemas.microsoft.com/office/drawing/2014/main" id="{8E6971F7-1A79-4712-9128-277B039A2220}"/>
                </a:ext>
              </a:extLst>
            </p:cNvPr>
            <p:cNvSpPr>
              <a:spLocks/>
            </p:cNvSpPr>
            <p:nvPr/>
          </p:nvSpPr>
          <p:spPr bwMode="auto">
            <a:xfrm>
              <a:off x="17996378" y="4525526"/>
              <a:ext cx="394905" cy="149721"/>
            </a:xfrm>
            <a:custGeom>
              <a:avLst/>
              <a:gdLst>
                <a:gd name="T0" fmla="*/ 34 w 42"/>
                <a:gd name="T1" fmla="*/ 4 h 16"/>
                <a:gd name="T2" fmla="*/ 29 w 42"/>
                <a:gd name="T3" fmla="*/ 3 h 16"/>
                <a:gd name="T4" fmla="*/ 23 w 42"/>
                <a:gd name="T5" fmla="*/ 0 h 16"/>
                <a:gd name="T6" fmla="*/ 22 w 42"/>
                <a:gd name="T7" fmla="*/ 2 h 16"/>
                <a:gd name="T8" fmla="*/ 20 w 42"/>
                <a:gd name="T9" fmla="*/ 6 h 16"/>
                <a:gd name="T10" fmla="*/ 11 w 42"/>
                <a:gd name="T11" fmla="*/ 1 h 16"/>
                <a:gd name="T12" fmla="*/ 4 w 42"/>
                <a:gd name="T13" fmla="*/ 3 h 16"/>
                <a:gd name="T14" fmla="*/ 2 w 42"/>
                <a:gd name="T15" fmla="*/ 6 h 16"/>
                <a:gd name="T16" fmla="*/ 1 w 42"/>
                <a:gd name="T17" fmla="*/ 10 h 16"/>
                <a:gd name="T18" fmla="*/ 9 w 42"/>
                <a:gd name="T19" fmla="*/ 14 h 16"/>
                <a:gd name="T20" fmla="*/ 13 w 42"/>
                <a:gd name="T21" fmla="*/ 15 h 16"/>
                <a:gd name="T22" fmla="*/ 15 w 42"/>
                <a:gd name="T23" fmla="*/ 13 h 16"/>
                <a:gd name="T24" fmla="*/ 16 w 42"/>
                <a:gd name="T25" fmla="*/ 14 h 16"/>
                <a:gd name="T26" fmla="*/ 18 w 42"/>
                <a:gd name="T27" fmla="*/ 14 h 16"/>
                <a:gd name="T28" fmla="*/ 25 w 42"/>
                <a:gd name="T29" fmla="*/ 12 h 16"/>
                <a:gd name="T30" fmla="*/ 28 w 42"/>
                <a:gd name="T31" fmla="*/ 14 h 16"/>
                <a:gd name="T32" fmla="*/ 34 w 42"/>
                <a:gd name="T33" fmla="*/ 13 h 16"/>
                <a:gd name="T34" fmla="*/ 33 w 42"/>
                <a:gd name="T35" fmla="*/ 12 h 16"/>
                <a:gd name="T36" fmla="*/ 37 w 42"/>
                <a:gd name="T37" fmla="*/ 12 h 16"/>
                <a:gd name="T38" fmla="*/ 39 w 42"/>
                <a:gd name="T39" fmla="*/ 11 h 16"/>
                <a:gd name="T40" fmla="*/ 40 w 42"/>
                <a:gd name="T41" fmla="*/ 9 h 16"/>
                <a:gd name="T42" fmla="*/ 39 w 42"/>
                <a:gd name="T43" fmla="*/ 9 h 16"/>
                <a:gd name="T44" fmla="*/ 42 w 42"/>
                <a:gd name="T45" fmla="*/ 6 h 16"/>
                <a:gd name="T46" fmla="*/ 34 w 42"/>
                <a:gd name="T47" fmla="*/ 4 h 16"/>
                <a:gd name="T48" fmla="*/ 34 w 42"/>
                <a:gd name="T49"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2" h="16">
                  <a:moveTo>
                    <a:pt x="34" y="4"/>
                  </a:moveTo>
                  <a:cubicBezTo>
                    <a:pt x="32" y="3"/>
                    <a:pt x="31" y="4"/>
                    <a:pt x="29" y="3"/>
                  </a:cubicBezTo>
                  <a:cubicBezTo>
                    <a:pt x="29" y="3"/>
                    <a:pt x="24" y="0"/>
                    <a:pt x="23" y="0"/>
                  </a:cubicBezTo>
                  <a:cubicBezTo>
                    <a:pt x="23" y="0"/>
                    <a:pt x="24" y="1"/>
                    <a:pt x="22" y="2"/>
                  </a:cubicBezTo>
                  <a:cubicBezTo>
                    <a:pt x="20" y="2"/>
                    <a:pt x="22" y="5"/>
                    <a:pt x="20" y="6"/>
                  </a:cubicBezTo>
                  <a:cubicBezTo>
                    <a:pt x="19" y="6"/>
                    <a:pt x="12" y="1"/>
                    <a:pt x="11" y="1"/>
                  </a:cubicBezTo>
                  <a:cubicBezTo>
                    <a:pt x="9" y="0"/>
                    <a:pt x="4" y="1"/>
                    <a:pt x="4" y="3"/>
                  </a:cubicBezTo>
                  <a:cubicBezTo>
                    <a:pt x="4" y="5"/>
                    <a:pt x="0" y="4"/>
                    <a:pt x="2" y="6"/>
                  </a:cubicBezTo>
                  <a:cubicBezTo>
                    <a:pt x="3" y="7"/>
                    <a:pt x="0" y="9"/>
                    <a:pt x="1" y="10"/>
                  </a:cubicBezTo>
                  <a:cubicBezTo>
                    <a:pt x="3" y="12"/>
                    <a:pt x="6" y="13"/>
                    <a:pt x="9" y="14"/>
                  </a:cubicBezTo>
                  <a:cubicBezTo>
                    <a:pt x="10" y="15"/>
                    <a:pt x="12" y="16"/>
                    <a:pt x="13" y="15"/>
                  </a:cubicBezTo>
                  <a:cubicBezTo>
                    <a:pt x="14" y="15"/>
                    <a:pt x="14" y="12"/>
                    <a:pt x="15" y="13"/>
                  </a:cubicBezTo>
                  <a:cubicBezTo>
                    <a:pt x="15" y="13"/>
                    <a:pt x="15" y="14"/>
                    <a:pt x="16" y="14"/>
                  </a:cubicBezTo>
                  <a:cubicBezTo>
                    <a:pt x="17" y="14"/>
                    <a:pt x="18" y="14"/>
                    <a:pt x="18" y="14"/>
                  </a:cubicBezTo>
                  <a:cubicBezTo>
                    <a:pt x="20" y="13"/>
                    <a:pt x="22" y="13"/>
                    <a:pt x="25" y="12"/>
                  </a:cubicBezTo>
                  <a:cubicBezTo>
                    <a:pt x="27" y="12"/>
                    <a:pt x="27" y="14"/>
                    <a:pt x="28" y="14"/>
                  </a:cubicBezTo>
                  <a:cubicBezTo>
                    <a:pt x="29" y="14"/>
                    <a:pt x="34" y="13"/>
                    <a:pt x="34" y="13"/>
                  </a:cubicBezTo>
                  <a:cubicBezTo>
                    <a:pt x="34" y="13"/>
                    <a:pt x="33" y="12"/>
                    <a:pt x="33" y="12"/>
                  </a:cubicBezTo>
                  <a:cubicBezTo>
                    <a:pt x="33" y="11"/>
                    <a:pt x="36" y="12"/>
                    <a:pt x="37" y="12"/>
                  </a:cubicBezTo>
                  <a:cubicBezTo>
                    <a:pt x="37" y="12"/>
                    <a:pt x="39" y="12"/>
                    <a:pt x="39" y="11"/>
                  </a:cubicBezTo>
                  <a:cubicBezTo>
                    <a:pt x="39" y="10"/>
                    <a:pt x="40" y="9"/>
                    <a:pt x="40" y="9"/>
                  </a:cubicBezTo>
                  <a:cubicBezTo>
                    <a:pt x="40" y="9"/>
                    <a:pt x="40" y="9"/>
                    <a:pt x="39" y="9"/>
                  </a:cubicBezTo>
                  <a:cubicBezTo>
                    <a:pt x="39" y="8"/>
                    <a:pt x="42" y="7"/>
                    <a:pt x="42" y="6"/>
                  </a:cubicBezTo>
                  <a:cubicBezTo>
                    <a:pt x="41" y="5"/>
                    <a:pt x="36" y="4"/>
                    <a:pt x="34" y="4"/>
                  </a:cubicBezTo>
                  <a:cubicBezTo>
                    <a:pt x="32" y="3"/>
                    <a:pt x="36" y="4"/>
                    <a:pt x="34" y="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67" name="Freeform 417">
              <a:extLst>
                <a:ext uri="{FF2B5EF4-FFF2-40B4-BE49-F238E27FC236}">
                  <a16:creationId xmlns="" xmlns:a16="http://schemas.microsoft.com/office/drawing/2014/main" id="{6BAEAA31-9C20-4B88-A774-D37879B130BC}"/>
                </a:ext>
              </a:extLst>
            </p:cNvPr>
            <p:cNvSpPr>
              <a:spLocks/>
            </p:cNvSpPr>
            <p:nvPr/>
          </p:nvSpPr>
          <p:spPr bwMode="auto">
            <a:xfrm>
              <a:off x="18222495" y="4570124"/>
              <a:ext cx="73248" cy="76452"/>
            </a:xfrm>
            <a:custGeom>
              <a:avLst/>
              <a:gdLst>
                <a:gd name="T0" fmla="*/ 7 w 8"/>
                <a:gd name="T1" fmla="*/ 6 h 8"/>
                <a:gd name="T2" fmla="*/ 4 w 8"/>
                <a:gd name="T3" fmla="*/ 0 h 8"/>
                <a:gd name="T4" fmla="*/ 6 w 8"/>
                <a:gd name="T5" fmla="*/ 2 h 8"/>
                <a:gd name="T6" fmla="*/ 7 w 8"/>
                <a:gd name="T7" fmla="*/ 6 h 8"/>
                <a:gd name="T8" fmla="*/ 7 w 8"/>
                <a:gd name="T9" fmla="*/ 6 h 8"/>
              </a:gdLst>
              <a:ahLst/>
              <a:cxnLst>
                <a:cxn ang="0">
                  <a:pos x="T0" y="T1"/>
                </a:cxn>
                <a:cxn ang="0">
                  <a:pos x="T2" y="T3"/>
                </a:cxn>
                <a:cxn ang="0">
                  <a:pos x="T4" y="T5"/>
                </a:cxn>
                <a:cxn ang="0">
                  <a:pos x="T6" y="T7"/>
                </a:cxn>
                <a:cxn ang="0">
                  <a:pos x="T8" y="T9"/>
                </a:cxn>
              </a:cxnLst>
              <a:rect l="0" t="0" r="r" b="b"/>
              <a:pathLst>
                <a:path w="8" h="8">
                  <a:moveTo>
                    <a:pt x="7" y="6"/>
                  </a:moveTo>
                  <a:cubicBezTo>
                    <a:pt x="6" y="7"/>
                    <a:pt x="0" y="1"/>
                    <a:pt x="4" y="0"/>
                  </a:cubicBezTo>
                  <a:cubicBezTo>
                    <a:pt x="5" y="0"/>
                    <a:pt x="8" y="0"/>
                    <a:pt x="6" y="2"/>
                  </a:cubicBezTo>
                  <a:cubicBezTo>
                    <a:pt x="3" y="4"/>
                    <a:pt x="7" y="4"/>
                    <a:pt x="7" y="6"/>
                  </a:cubicBezTo>
                  <a:cubicBezTo>
                    <a:pt x="6" y="8"/>
                    <a:pt x="7" y="5"/>
                    <a:pt x="7" y="6"/>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68" name="Freeform 418">
              <a:extLst>
                <a:ext uri="{FF2B5EF4-FFF2-40B4-BE49-F238E27FC236}">
                  <a16:creationId xmlns="" xmlns:a16="http://schemas.microsoft.com/office/drawing/2014/main" id="{D322E892-5AC1-4375-880C-AABF53424377}"/>
                </a:ext>
              </a:extLst>
            </p:cNvPr>
            <p:cNvSpPr>
              <a:spLocks/>
            </p:cNvSpPr>
            <p:nvPr/>
          </p:nvSpPr>
          <p:spPr bwMode="auto">
            <a:xfrm>
              <a:off x="19445425" y="5076623"/>
              <a:ext cx="101909" cy="57338"/>
            </a:xfrm>
            <a:custGeom>
              <a:avLst/>
              <a:gdLst>
                <a:gd name="T0" fmla="*/ 3 w 11"/>
                <a:gd name="T1" fmla="*/ 4 h 6"/>
                <a:gd name="T2" fmla="*/ 1 w 11"/>
                <a:gd name="T3" fmla="*/ 1 h 6"/>
                <a:gd name="T4" fmla="*/ 6 w 11"/>
                <a:gd name="T5" fmla="*/ 1 h 6"/>
                <a:gd name="T6" fmla="*/ 3 w 11"/>
                <a:gd name="T7" fmla="*/ 4 h 6"/>
                <a:gd name="T8" fmla="*/ 3 w 11"/>
                <a:gd name="T9" fmla="*/ 4 h 6"/>
              </a:gdLst>
              <a:ahLst/>
              <a:cxnLst>
                <a:cxn ang="0">
                  <a:pos x="T0" y="T1"/>
                </a:cxn>
                <a:cxn ang="0">
                  <a:pos x="T2" y="T3"/>
                </a:cxn>
                <a:cxn ang="0">
                  <a:pos x="T4" y="T5"/>
                </a:cxn>
                <a:cxn ang="0">
                  <a:pos x="T6" y="T7"/>
                </a:cxn>
                <a:cxn ang="0">
                  <a:pos x="T8" y="T9"/>
                </a:cxn>
              </a:cxnLst>
              <a:rect l="0" t="0" r="r" b="b"/>
              <a:pathLst>
                <a:path w="11" h="6">
                  <a:moveTo>
                    <a:pt x="3" y="4"/>
                  </a:moveTo>
                  <a:cubicBezTo>
                    <a:pt x="1" y="3"/>
                    <a:pt x="0" y="3"/>
                    <a:pt x="1" y="1"/>
                  </a:cubicBezTo>
                  <a:cubicBezTo>
                    <a:pt x="2" y="0"/>
                    <a:pt x="4" y="1"/>
                    <a:pt x="6" y="1"/>
                  </a:cubicBezTo>
                  <a:cubicBezTo>
                    <a:pt x="11" y="2"/>
                    <a:pt x="6" y="6"/>
                    <a:pt x="3" y="4"/>
                  </a:cubicBezTo>
                  <a:cubicBezTo>
                    <a:pt x="2" y="3"/>
                    <a:pt x="4" y="5"/>
                    <a:pt x="3" y="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69" name="Freeform 419">
              <a:extLst>
                <a:ext uri="{FF2B5EF4-FFF2-40B4-BE49-F238E27FC236}">
                  <a16:creationId xmlns="" xmlns:a16="http://schemas.microsoft.com/office/drawing/2014/main" id="{7F4474EA-B192-4DDA-A975-D651AFFDF430}"/>
                </a:ext>
              </a:extLst>
            </p:cNvPr>
            <p:cNvSpPr>
              <a:spLocks/>
            </p:cNvSpPr>
            <p:nvPr/>
          </p:nvSpPr>
          <p:spPr bwMode="auto">
            <a:xfrm>
              <a:off x="19247970" y="5898496"/>
              <a:ext cx="57323" cy="47785"/>
            </a:xfrm>
            <a:custGeom>
              <a:avLst/>
              <a:gdLst>
                <a:gd name="T0" fmla="*/ 5 w 6"/>
                <a:gd name="T1" fmla="*/ 2 h 5"/>
                <a:gd name="T2" fmla="*/ 5 w 6"/>
                <a:gd name="T3" fmla="*/ 1 h 5"/>
                <a:gd name="T4" fmla="*/ 2 w 6"/>
                <a:gd name="T5" fmla="*/ 1 h 5"/>
                <a:gd name="T6" fmla="*/ 1 w 6"/>
                <a:gd name="T7" fmla="*/ 3 h 5"/>
                <a:gd name="T8" fmla="*/ 0 w 6"/>
                <a:gd name="T9" fmla="*/ 4 h 5"/>
                <a:gd name="T10" fmla="*/ 5 w 6"/>
                <a:gd name="T11" fmla="*/ 2 h 5"/>
                <a:gd name="T12" fmla="*/ 5 w 6"/>
                <a:gd name="T13" fmla="*/ 2 h 5"/>
              </a:gdLst>
              <a:ahLst/>
              <a:cxnLst>
                <a:cxn ang="0">
                  <a:pos x="T0" y="T1"/>
                </a:cxn>
                <a:cxn ang="0">
                  <a:pos x="T2" y="T3"/>
                </a:cxn>
                <a:cxn ang="0">
                  <a:pos x="T4" y="T5"/>
                </a:cxn>
                <a:cxn ang="0">
                  <a:pos x="T6" y="T7"/>
                </a:cxn>
                <a:cxn ang="0">
                  <a:pos x="T8" y="T9"/>
                </a:cxn>
                <a:cxn ang="0">
                  <a:pos x="T10" y="T11"/>
                </a:cxn>
                <a:cxn ang="0">
                  <a:pos x="T12" y="T13"/>
                </a:cxn>
              </a:cxnLst>
              <a:rect l="0" t="0" r="r" b="b"/>
              <a:pathLst>
                <a:path w="6" h="5">
                  <a:moveTo>
                    <a:pt x="5" y="2"/>
                  </a:moveTo>
                  <a:cubicBezTo>
                    <a:pt x="6" y="2"/>
                    <a:pt x="5" y="1"/>
                    <a:pt x="5" y="1"/>
                  </a:cubicBezTo>
                  <a:cubicBezTo>
                    <a:pt x="4" y="0"/>
                    <a:pt x="3" y="1"/>
                    <a:pt x="2" y="1"/>
                  </a:cubicBezTo>
                  <a:cubicBezTo>
                    <a:pt x="1" y="1"/>
                    <a:pt x="0" y="2"/>
                    <a:pt x="1" y="3"/>
                  </a:cubicBezTo>
                  <a:cubicBezTo>
                    <a:pt x="1" y="3"/>
                    <a:pt x="0" y="5"/>
                    <a:pt x="0" y="4"/>
                  </a:cubicBezTo>
                  <a:cubicBezTo>
                    <a:pt x="0" y="4"/>
                    <a:pt x="5" y="2"/>
                    <a:pt x="5" y="2"/>
                  </a:cubicBezTo>
                  <a:cubicBezTo>
                    <a:pt x="6" y="2"/>
                    <a:pt x="3" y="3"/>
                    <a:pt x="5"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70" name="Freeform 420">
              <a:extLst>
                <a:ext uri="{FF2B5EF4-FFF2-40B4-BE49-F238E27FC236}">
                  <a16:creationId xmlns="" xmlns:a16="http://schemas.microsoft.com/office/drawing/2014/main" id="{87AEBF38-2E5B-4FA9-AAC7-66C595389A92}"/>
                </a:ext>
              </a:extLst>
            </p:cNvPr>
            <p:cNvSpPr>
              <a:spLocks/>
            </p:cNvSpPr>
            <p:nvPr/>
          </p:nvSpPr>
          <p:spPr bwMode="auto">
            <a:xfrm>
              <a:off x="18005931" y="6172454"/>
              <a:ext cx="47770" cy="25484"/>
            </a:xfrm>
            <a:custGeom>
              <a:avLst/>
              <a:gdLst>
                <a:gd name="T0" fmla="*/ 3 w 5"/>
                <a:gd name="T1" fmla="*/ 3 h 3"/>
                <a:gd name="T2" fmla="*/ 3 w 5"/>
                <a:gd name="T3" fmla="*/ 0 h 3"/>
                <a:gd name="T4" fmla="*/ 3 w 5"/>
                <a:gd name="T5" fmla="*/ 3 h 3"/>
              </a:gdLst>
              <a:ahLst/>
              <a:cxnLst>
                <a:cxn ang="0">
                  <a:pos x="T0" y="T1"/>
                </a:cxn>
                <a:cxn ang="0">
                  <a:pos x="T2" y="T3"/>
                </a:cxn>
                <a:cxn ang="0">
                  <a:pos x="T4" y="T5"/>
                </a:cxn>
              </a:cxnLst>
              <a:rect l="0" t="0" r="r" b="b"/>
              <a:pathLst>
                <a:path w="5" h="3">
                  <a:moveTo>
                    <a:pt x="3" y="3"/>
                  </a:moveTo>
                  <a:cubicBezTo>
                    <a:pt x="1" y="3"/>
                    <a:pt x="0" y="1"/>
                    <a:pt x="3" y="0"/>
                  </a:cubicBezTo>
                  <a:cubicBezTo>
                    <a:pt x="5" y="0"/>
                    <a:pt x="4" y="3"/>
                    <a:pt x="3" y="3"/>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71" name="Freeform 421">
              <a:extLst>
                <a:ext uri="{FF2B5EF4-FFF2-40B4-BE49-F238E27FC236}">
                  <a16:creationId xmlns="" xmlns:a16="http://schemas.microsoft.com/office/drawing/2014/main" id="{86BDF695-7165-4B8C-B177-66F008EE68A3}"/>
                </a:ext>
              </a:extLst>
            </p:cNvPr>
            <p:cNvSpPr>
              <a:spLocks/>
            </p:cNvSpPr>
            <p:nvPr/>
          </p:nvSpPr>
          <p:spPr bwMode="auto">
            <a:xfrm>
              <a:off x="18846696" y="6452780"/>
              <a:ext cx="47770" cy="44598"/>
            </a:xfrm>
            <a:custGeom>
              <a:avLst/>
              <a:gdLst>
                <a:gd name="T0" fmla="*/ 5 w 5"/>
                <a:gd name="T1" fmla="*/ 1 h 5"/>
                <a:gd name="T2" fmla="*/ 1 w 5"/>
                <a:gd name="T3" fmla="*/ 5 h 5"/>
                <a:gd name="T4" fmla="*/ 4 w 5"/>
                <a:gd name="T5" fmla="*/ 3 h 5"/>
                <a:gd name="T6" fmla="*/ 5 w 5"/>
                <a:gd name="T7" fmla="*/ 1 h 5"/>
              </a:gdLst>
              <a:ahLst/>
              <a:cxnLst>
                <a:cxn ang="0">
                  <a:pos x="T0" y="T1"/>
                </a:cxn>
                <a:cxn ang="0">
                  <a:pos x="T2" y="T3"/>
                </a:cxn>
                <a:cxn ang="0">
                  <a:pos x="T4" y="T5"/>
                </a:cxn>
                <a:cxn ang="0">
                  <a:pos x="T6" y="T7"/>
                </a:cxn>
              </a:cxnLst>
              <a:rect l="0" t="0" r="r" b="b"/>
              <a:pathLst>
                <a:path w="5" h="5">
                  <a:moveTo>
                    <a:pt x="5" y="1"/>
                  </a:moveTo>
                  <a:cubicBezTo>
                    <a:pt x="5" y="1"/>
                    <a:pt x="0" y="5"/>
                    <a:pt x="1" y="5"/>
                  </a:cubicBezTo>
                  <a:cubicBezTo>
                    <a:pt x="2" y="5"/>
                    <a:pt x="4" y="3"/>
                    <a:pt x="4" y="3"/>
                  </a:cubicBezTo>
                  <a:cubicBezTo>
                    <a:pt x="5" y="2"/>
                    <a:pt x="5" y="0"/>
                    <a:pt x="5"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72" name="Freeform 422">
              <a:extLst>
                <a:ext uri="{FF2B5EF4-FFF2-40B4-BE49-F238E27FC236}">
                  <a16:creationId xmlns="" xmlns:a16="http://schemas.microsoft.com/office/drawing/2014/main" id="{B0A9EDCD-4E93-458D-BCAF-E589EC4A1109}"/>
                </a:ext>
              </a:extLst>
            </p:cNvPr>
            <p:cNvSpPr>
              <a:spLocks/>
            </p:cNvSpPr>
            <p:nvPr/>
          </p:nvSpPr>
          <p:spPr bwMode="auto">
            <a:xfrm>
              <a:off x="18818035" y="6526047"/>
              <a:ext cx="19109" cy="9556"/>
            </a:xfrm>
            <a:custGeom>
              <a:avLst/>
              <a:gdLst>
                <a:gd name="T0" fmla="*/ 1 w 2"/>
                <a:gd name="T1" fmla="*/ 0 h 1"/>
                <a:gd name="T2" fmla="*/ 1 w 2"/>
                <a:gd name="T3" fmla="*/ 1 h 1"/>
                <a:gd name="T4" fmla="*/ 1 w 2"/>
                <a:gd name="T5" fmla="*/ 0 h 1"/>
              </a:gdLst>
              <a:ahLst/>
              <a:cxnLst>
                <a:cxn ang="0">
                  <a:pos x="T0" y="T1"/>
                </a:cxn>
                <a:cxn ang="0">
                  <a:pos x="T2" y="T3"/>
                </a:cxn>
                <a:cxn ang="0">
                  <a:pos x="T4" y="T5"/>
                </a:cxn>
              </a:cxnLst>
              <a:rect l="0" t="0" r="r" b="b"/>
              <a:pathLst>
                <a:path w="2" h="1">
                  <a:moveTo>
                    <a:pt x="1" y="0"/>
                  </a:moveTo>
                  <a:cubicBezTo>
                    <a:pt x="1" y="0"/>
                    <a:pt x="0" y="1"/>
                    <a:pt x="1" y="1"/>
                  </a:cubicBezTo>
                  <a:cubicBezTo>
                    <a:pt x="1" y="1"/>
                    <a:pt x="2" y="0"/>
                    <a:pt x="1"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73" name="Freeform 423">
              <a:extLst>
                <a:ext uri="{FF2B5EF4-FFF2-40B4-BE49-F238E27FC236}">
                  <a16:creationId xmlns="" xmlns:a16="http://schemas.microsoft.com/office/drawing/2014/main" id="{FC5D8974-7265-4AD5-8EB4-502F9CA0F840}"/>
                </a:ext>
              </a:extLst>
            </p:cNvPr>
            <p:cNvSpPr>
              <a:spLocks/>
            </p:cNvSpPr>
            <p:nvPr/>
          </p:nvSpPr>
          <p:spPr bwMode="auto">
            <a:xfrm>
              <a:off x="18687463" y="6675768"/>
              <a:ext cx="28662" cy="9556"/>
            </a:xfrm>
            <a:custGeom>
              <a:avLst/>
              <a:gdLst>
                <a:gd name="T0" fmla="*/ 2 w 3"/>
                <a:gd name="T1" fmla="*/ 0 h 1"/>
                <a:gd name="T2" fmla="*/ 1 w 3"/>
                <a:gd name="T3" fmla="*/ 1 h 1"/>
                <a:gd name="T4" fmla="*/ 2 w 3"/>
                <a:gd name="T5" fmla="*/ 0 h 1"/>
              </a:gdLst>
              <a:ahLst/>
              <a:cxnLst>
                <a:cxn ang="0">
                  <a:pos x="T0" y="T1"/>
                </a:cxn>
                <a:cxn ang="0">
                  <a:pos x="T2" y="T3"/>
                </a:cxn>
                <a:cxn ang="0">
                  <a:pos x="T4" y="T5"/>
                </a:cxn>
              </a:cxnLst>
              <a:rect l="0" t="0" r="r" b="b"/>
              <a:pathLst>
                <a:path w="3" h="1">
                  <a:moveTo>
                    <a:pt x="2" y="0"/>
                  </a:moveTo>
                  <a:cubicBezTo>
                    <a:pt x="2" y="0"/>
                    <a:pt x="0" y="1"/>
                    <a:pt x="1" y="1"/>
                  </a:cubicBezTo>
                  <a:cubicBezTo>
                    <a:pt x="1" y="1"/>
                    <a:pt x="3" y="0"/>
                    <a:pt x="2"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74" name="Freeform 424">
              <a:extLst>
                <a:ext uri="{FF2B5EF4-FFF2-40B4-BE49-F238E27FC236}">
                  <a16:creationId xmlns="" xmlns:a16="http://schemas.microsoft.com/office/drawing/2014/main" id="{A2D0FA31-0303-4B56-8C6A-BBB3BDEA1FAF}"/>
                </a:ext>
              </a:extLst>
            </p:cNvPr>
            <p:cNvSpPr>
              <a:spLocks/>
            </p:cNvSpPr>
            <p:nvPr/>
          </p:nvSpPr>
          <p:spPr bwMode="auto">
            <a:xfrm>
              <a:off x="18575996" y="6723551"/>
              <a:ext cx="66879" cy="38227"/>
            </a:xfrm>
            <a:custGeom>
              <a:avLst/>
              <a:gdLst>
                <a:gd name="T0" fmla="*/ 6 w 7"/>
                <a:gd name="T1" fmla="*/ 0 h 4"/>
                <a:gd name="T2" fmla="*/ 1 w 7"/>
                <a:gd name="T3" fmla="*/ 3 h 4"/>
                <a:gd name="T4" fmla="*/ 6 w 7"/>
                <a:gd name="T5" fmla="*/ 0 h 4"/>
              </a:gdLst>
              <a:ahLst/>
              <a:cxnLst>
                <a:cxn ang="0">
                  <a:pos x="T0" y="T1"/>
                </a:cxn>
                <a:cxn ang="0">
                  <a:pos x="T2" y="T3"/>
                </a:cxn>
                <a:cxn ang="0">
                  <a:pos x="T4" y="T5"/>
                </a:cxn>
              </a:cxnLst>
              <a:rect l="0" t="0" r="r" b="b"/>
              <a:pathLst>
                <a:path w="7" h="4">
                  <a:moveTo>
                    <a:pt x="6" y="0"/>
                  </a:moveTo>
                  <a:cubicBezTo>
                    <a:pt x="5" y="0"/>
                    <a:pt x="0" y="2"/>
                    <a:pt x="1" y="3"/>
                  </a:cubicBezTo>
                  <a:cubicBezTo>
                    <a:pt x="2" y="4"/>
                    <a:pt x="7" y="0"/>
                    <a:pt x="6"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75" name="Freeform 425">
              <a:extLst>
                <a:ext uri="{FF2B5EF4-FFF2-40B4-BE49-F238E27FC236}">
                  <a16:creationId xmlns="" xmlns:a16="http://schemas.microsoft.com/office/drawing/2014/main" id="{B64D1F2D-B057-4116-AE01-A6414572161C}"/>
                </a:ext>
              </a:extLst>
            </p:cNvPr>
            <p:cNvSpPr>
              <a:spLocks/>
            </p:cNvSpPr>
            <p:nvPr/>
          </p:nvSpPr>
          <p:spPr bwMode="auto">
            <a:xfrm>
              <a:off x="18502748" y="6761778"/>
              <a:ext cx="54139" cy="35042"/>
            </a:xfrm>
            <a:custGeom>
              <a:avLst/>
              <a:gdLst>
                <a:gd name="T0" fmla="*/ 5 w 6"/>
                <a:gd name="T1" fmla="*/ 0 h 4"/>
                <a:gd name="T2" fmla="*/ 1 w 6"/>
                <a:gd name="T3" fmla="*/ 3 h 4"/>
                <a:gd name="T4" fmla="*/ 5 w 6"/>
                <a:gd name="T5" fmla="*/ 0 h 4"/>
                <a:gd name="T6" fmla="*/ 5 w 6"/>
                <a:gd name="T7" fmla="*/ 0 h 4"/>
              </a:gdLst>
              <a:ahLst/>
              <a:cxnLst>
                <a:cxn ang="0">
                  <a:pos x="T0" y="T1"/>
                </a:cxn>
                <a:cxn ang="0">
                  <a:pos x="T2" y="T3"/>
                </a:cxn>
                <a:cxn ang="0">
                  <a:pos x="T4" y="T5"/>
                </a:cxn>
                <a:cxn ang="0">
                  <a:pos x="T6" y="T7"/>
                </a:cxn>
              </a:cxnLst>
              <a:rect l="0" t="0" r="r" b="b"/>
              <a:pathLst>
                <a:path w="6" h="4">
                  <a:moveTo>
                    <a:pt x="5" y="0"/>
                  </a:moveTo>
                  <a:cubicBezTo>
                    <a:pt x="5" y="0"/>
                    <a:pt x="0" y="2"/>
                    <a:pt x="1" y="3"/>
                  </a:cubicBezTo>
                  <a:cubicBezTo>
                    <a:pt x="2" y="4"/>
                    <a:pt x="5" y="0"/>
                    <a:pt x="5" y="0"/>
                  </a:cubicBezTo>
                  <a:cubicBezTo>
                    <a:pt x="5" y="0"/>
                    <a:pt x="6" y="0"/>
                    <a:pt x="5"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76" name="Freeform 426">
              <a:extLst>
                <a:ext uri="{FF2B5EF4-FFF2-40B4-BE49-F238E27FC236}">
                  <a16:creationId xmlns="" xmlns:a16="http://schemas.microsoft.com/office/drawing/2014/main" id="{BB8AE0D4-DBC4-472D-8A33-02EC3C2214C4}"/>
                </a:ext>
              </a:extLst>
            </p:cNvPr>
            <p:cNvSpPr>
              <a:spLocks/>
            </p:cNvSpPr>
            <p:nvPr/>
          </p:nvSpPr>
          <p:spPr bwMode="auto">
            <a:xfrm>
              <a:off x="18454978" y="6790447"/>
              <a:ext cx="47770" cy="44598"/>
            </a:xfrm>
            <a:custGeom>
              <a:avLst/>
              <a:gdLst>
                <a:gd name="T0" fmla="*/ 4 w 5"/>
                <a:gd name="T1" fmla="*/ 0 h 5"/>
                <a:gd name="T2" fmla="*/ 0 w 5"/>
                <a:gd name="T3" fmla="*/ 4 h 5"/>
                <a:gd name="T4" fmla="*/ 4 w 5"/>
                <a:gd name="T5" fmla="*/ 0 h 5"/>
                <a:gd name="T6" fmla="*/ 4 w 5"/>
                <a:gd name="T7" fmla="*/ 0 h 5"/>
              </a:gdLst>
              <a:ahLst/>
              <a:cxnLst>
                <a:cxn ang="0">
                  <a:pos x="T0" y="T1"/>
                </a:cxn>
                <a:cxn ang="0">
                  <a:pos x="T2" y="T3"/>
                </a:cxn>
                <a:cxn ang="0">
                  <a:pos x="T4" y="T5"/>
                </a:cxn>
                <a:cxn ang="0">
                  <a:pos x="T6" y="T7"/>
                </a:cxn>
              </a:cxnLst>
              <a:rect l="0" t="0" r="r" b="b"/>
              <a:pathLst>
                <a:path w="5" h="5">
                  <a:moveTo>
                    <a:pt x="4" y="0"/>
                  </a:moveTo>
                  <a:cubicBezTo>
                    <a:pt x="4" y="0"/>
                    <a:pt x="0" y="4"/>
                    <a:pt x="0" y="4"/>
                  </a:cubicBezTo>
                  <a:cubicBezTo>
                    <a:pt x="2" y="5"/>
                    <a:pt x="4" y="0"/>
                    <a:pt x="4" y="0"/>
                  </a:cubicBezTo>
                  <a:cubicBezTo>
                    <a:pt x="4" y="0"/>
                    <a:pt x="5" y="0"/>
                    <a:pt x="4"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77" name="Freeform 427">
              <a:extLst>
                <a:ext uri="{FF2B5EF4-FFF2-40B4-BE49-F238E27FC236}">
                  <a16:creationId xmlns="" xmlns:a16="http://schemas.microsoft.com/office/drawing/2014/main" id="{05EB16D7-4709-4A71-B048-CF1690CDA480}"/>
                </a:ext>
              </a:extLst>
            </p:cNvPr>
            <p:cNvSpPr>
              <a:spLocks/>
            </p:cNvSpPr>
            <p:nvPr/>
          </p:nvSpPr>
          <p:spPr bwMode="auto">
            <a:xfrm>
              <a:off x="18445422" y="6854158"/>
              <a:ext cx="9553" cy="9556"/>
            </a:xfrm>
            <a:custGeom>
              <a:avLst/>
              <a:gdLst>
                <a:gd name="T0" fmla="*/ 1 w 1"/>
                <a:gd name="T1" fmla="*/ 0 h 1"/>
                <a:gd name="T2" fmla="*/ 1 w 1"/>
                <a:gd name="T3" fmla="*/ 1 h 1"/>
                <a:gd name="T4" fmla="*/ 1 w 1"/>
                <a:gd name="T5" fmla="*/ 0 h 1"/>
              </a:gdLst>
              <a:ahLst/>
              <a:cxnLst>
                <a:cxn ang="0">
                  <a:pos x="T0" y="T1"/>
                </a:cxn>
                <a:cxn ang="0">
                  <a:pos x="T2" y="T3"/>
                </a:cxn>
                <a:cxn ang="0">
                  <a:pos x="T4" y="T5"/>
                </a:cxn>
              </a:cxnLst>
              <a:rect l="0" t="0" r="r" b="b"/>
              <a:pathLst>
                <a:path w="1" h="1">
                  <a:moveTo>
                    <a:pt x="1" y="0"/>
                  </a:moveTo>
                  <a:cubicBezTo>
                    <a:pt x="0" y="0"/>
                    <a:pt x="0" y="1"/>
                    <a:pt x="1" y="1"/>
                  </a:cubicBezTo>
                  <a:cubicBezTo>
                    <a:pt x="1" y="1"/>
                    <a:pt x="1" y="0"/>
                    <a:pt x="1"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78" name="Freeform 428">
              <a:extLst>
                <a:ext uri="{FF2B5EF4-FFF2-40B4-BE49-F238E27FC236}">
                  <a16:creationId xmlns="" xmlns:a16="http://schemas.microsoft.com/office/drawing/2014/main" id="{94B09CEA-CF92-4C56-95FA-706AB6189E49}"/>
                </a:ext>
              </a:extLst>
            </p:cNvPr>
            <p:cNvSpPr>
              <a:spLocks/>
            </p:cNvSpPr>
            <p:nvPr/>
          </p:nvSpPr>
          <p:spPr bwMode="auto">
            <a:xfrm>
              <a:off x="18397652" y="6815931"/>
              <a:ext cx="47770" cy="38227"/>
            </a:xfrm>
            <a:custGeom>
              <a:avLst/>
              <a:gdLst>
                <a:gd name="T0" fmla="*/ 4 w 5"/>
                <a:gd name="T1" fmla="*/ 1 h 4"/>
                <a:gd name="T2" fmla="*/ 0 w 5"/>
                <a:gd name="T3" fmla="*/ 4 h 4"/>
                <a:gd name="T4" fmla="*/ 4 w 5"/>
                <a:gd name="T5" fmla="*/ 1 h 4"/>
                <a:gd name="T6" fmla="*/ 4 w 5"/>
                <a:gd name="T7" fmla="*/ 1 h 4"/>
              </a:gdLst>
              <a:ahLst/>
              <a:cxnLst>
                <a:cxn ang="0">
                  <a:pos x="T0" y="T1"/>
                </a:cxn>
                <a:cxn ang="0">
                  <a:pos x="T2" y="T3"/>
                </a:cxn>
                <a:cxn ang="0">
                  <a:pos x="T4" y="T5"/>
                </a:cxn>
                <a:cxn ang="0">
                  <a:pos x="T6" y="T7"/>
                </a:cxn>
              </a:cxnLst>
              <a:rect l="0" t="0" r="r" b="b"/>
              <a:pathLst>
                <a:path w="5" h="4">
                  <a:moveTo>
                    <a:pt x="4" y="1"/>
                  </a:moveTo>
                  <a:cubicBezTo>
                    <a:pt x="2" y="2"/>
                    <a:pt x="0" y="3"/>
                    <a:pt x="0" y="4"/>
                  </a:cubicBezTo>
                  <a:cubicBezTo>
                    <a:pt x="0" y="4"/>
                    <a:pt x="4" y="1"/>
                    <a:pt x="4" y="1"/>
                  </a:cubicBezTo>
                  <a:cubicBezTo>
                    <a:pt x="3" y="1"/>
                    <a:pt x="5" y="0"/>
                    <a:pt x="4"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79" name="Freeform 429">
              <a:extLst>
                <a:ext uri="{FF2B5EF4-FFF2-40B4-BE49-F238E27FC236}">
                  <a16:creationId xmlns="" xmlns:a16="http://schemas.microsoft.com/office/drawing/2014/main" id="{B183442D-D333-4A58-9543-14BCC2B65568}"/>
                </a:ext>
              </a:extLst>
            </p:cNvPr>
            <p:cNvSpPr>
              <a:spLocks/>
            </p:cNvSpPr>
            <p:nvPr/>
          </p:nvSpPr>
          <p:spPr bwMode="auto">
            <a:xfrm>
              <a:off x="18053701" y="7163156"/>
              <a:ext cx="19109" cy="28669"/>
            </a:xfrm>
            <a:custGeom>
              <a:avLst/>
              <a:gdLst>
                <a:gd name="T0" fmla="*/ 1 w 2"/>
                <a:gd name="T1" fmla="*/ 0 h 3"/>
                <a:gd name="T2" fmla="*/ 1 w 2"/>
                <a:gd name="T3" fmla="*/ 3 h 3"/>
                <a:gd name="T4" fmla="*/ 1 w 2"/>
                <a:gd name="T5" fmla="*/ 0 h 3"/>
              </a:gdLst>
              <a:ahLst/>
              <a:cxnLst>
                <a:cxn ang="0">
                  <a:pos x="T0" y="T1"/>
                </a:cxn>
                <a:cxn ang="0">
                  <a:pos x="T2" y="T3"/>
                </a:cxn>
                <a:cxn ang="0">
                  <a:pos x="T4" y="T5"/>
                </a:cxn>
              </a:cxnLst>
              <a:rect l="0" t="0" r="r" b="b"/>
              <a:pathLst>
                <a:path w="2" h="3">
                  <a:moveTo>
                    <a:pt x="1" y="0"/>
                  </a:moveTo>
                  <a:cubicBezTo>
                    <a:pt x="1" y="0"/>
                    <a:pt x="0" y="3"/>
                    <a:pt x="1" y="3"/>
                  </a:cubicBezTo>
                  <a:cubicBezTo>
                    <a:pt x="2" y="3"/>
                    <a:pt x="2" y="0"/>
                    <a:pt x="1"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grpSp>
          <p:nvGrpSpPr>
            <p:cNvPr id="80" name="Group 71">
              <a:extLst>
                <a:ext uri="{FF2B5EF4-FFF2-40B4-BE49-F238E27FC236}">
                  <a16:creationId xmlns="" xmlns:a16="http://schemas.microsoft.com/office/drawing/2014/main" id="{E6212163-0AC2-4F93-BA3A-06D446160EBF}"/>
                </a:ext>
              </a:extLst>
            </p:cNvPr>
            <p:cNvGrpSpPr/>
            <p:nvPr/>
          </p:nvGrpSpPr>
          <p:grpSpPr>
            <a:xfrm>
              <a:off x="17709756" y="6761778"/>
              <a:ext cx="697449" cy="662593"/>
              <a:chOff x="5961121" y="2686387"/>
              <a:chExt cx="288233" cy="273757"/>
            </a:xfrm>
            <a:grpFill/>
          </p:grpSpPr>
          <p:sp>
            <p:nvSpPr>
              <p:cNvPr id="445" name="Freeform 430">
                <a:extLst>
                  <a:ext uri="{FF2B5EF4-FFF2-40B4-BE49-F238E27FC236}">
                    <a16:creationId xmlns="" xmlns:a16="http://schemas.microsoft.com/office/drawing/2014/main" id="{7F413021-D219-4C86-8809-DEBB6874B473}"/>
                  </a:ext>
                </a:extLst>
              </p:cNvPr>
              <p:cNvSpPr>
                <a:spLocks/>
              </p:cNvSpPr>
              <p:nvPr/>
            </p:nvSpPr>
            <p:spPr bwMode="auto">
              <a:xfrm>
                <a:off x="6130902" y="2686387"/>
                <a:ext cx="118452" cy="100026"/>
              </a:xfrm>
              <a:custGeom>
                <a:avLst/>
                <a:gdLst>
                  <a:gd name="T0" fmla="*/ 28 w 31"/>
                  <a:gd name="T1" fmla="*/ 10 h 26"/>
                  <a:gd name="T2" fmla="*/ 29 w 31"/>
                  <a:gd name="T3" fmla="*/ 7 h 26"/>
                  <a:gd name="T4" fmla="*/ 27 w 31"/>
                  <a:gd name="T5" fmla="*/ 10 h 26"/>
                  <a:gd name="T6" fmla="*/ 20 w 31"/>
                  <a:gd name="T7" fmla="*/ 8 h 26"/>
                  <a:gd name="T8" fmla="*/ 11 w 31"/>
                  <a:gd name="T9" fmla="*/ 1 h 26"/>
                  <a:gd name="T10" fmla="*/ 11 w 31"/>
                  <a:gd name="T11" fmla="*/ 5 h 26"/>
                  <a:gd name="T12" fmla="*/ 9 w 31"/>
                  <a:gd name="T13" fmla="*/ 11 h 26"/>
                  <a:gd name="T14" fmla="*/ 7 w 31"/>
                  <a:gd name="T15" fmla="*/ 14 h 26"/>
                  <a:gd name="T16" fmla="*/ 4 w 31"/>
                  <a:gd name="T17" fmla="*/ 14 h 26"/>
                  <a:gd name="T18" fmla="*/ 5 w 31"/>
                  <a:gd name="T19" fmla="*/ 16 h 26"/>
                  <a:gd name="T20" fmla="*/ 1 w 31"/>
                  <a:gd name="T21" fmla="*/ 18 h 26"/>
                  <a:gd name="T22" fmla="*/ 2 w 31"/>
                  <a:gd name="T23" fmla="*/ 23 h 26"/>
                  <a:gd name="T24" fmla="*/ 4 w 31"/>
                  <a:gd name="T25" fmla="*/ 25 h 26"/>
                  <a:gd name="T26" fmla="*/ 6 w 31"/>
                  <a:gd name="T27" fmla="*/ 23 h 26"/>
                  <a:gd name="T28" fmla="*/ 7 w 31"/>
                  <a:gd name="T29" fmla="*/ 23 h 26"/>
                  <a:gd name="T30" fmla="*/ 4 w 31"/>
                  <a:gd name="T31" fmla="*/ 20 h 26"/>
                  <a:gd name="T32" fmla="*/ 7 w 31"/>
                  <a:gd name="T33" fmla="*/ 19 h 26"/>
                  <a:gd name="T34" fmla="*/ 12 w 31"/>
                  <a:gd name="T35" fmla="*/ 18 h 26"/>
                  <a:gd name="T36" fmla="*/ 17 w 31"/>
                  <a:gd name="T37" fmla="*/ 21 h 26"/>
                  <a:gd name="T38" fmla="*/ 21 w 31"/>
                  <a:gd name="T39" fmla="*/ 16 h 26"/>
                  <a:gd name="T40" fmla="*/ 31 w 31"/>
                  <a:gd name="T41" fmla="*/ 14 h 26"/>
                  <a:gd name="T42" fmla="*/ 29 w 31"/>
                  <a:gd name="T43" fmla="*/ 12 h 26"/>
                  <a:gd name="T44" fmla="*/ 28 w 31"/>
                  <a:gd name="T45" fmla="*/ 10 h 26"/>
                  <a:gd name="T46" fmla="*/ 28 w 31"/>
                  <a:gd name="T47" fmla="*/ 1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1" h="26">
                    <a:moveTo>
                      <a:pt x="28" y="10"/>
                    </a:moveTo>
                    <a:cubicBezTo>
                      <a:pt x="28" y="10"/>
                      <a:pt x="29" y="8"/>
                      <a:pt x="29" y="7"/>
                    </a:cubicBezTo>
                    <a:cubicBezTo>
                      <a:pt x="29" y="8"/>
                      <a:pt x="27" y="10"/>
                      <a:pt x="27" y="10"/>
                    </a:cubicBezTo>
                    <a:cubicBezTo>
                      <a:pt x="25" y="10"/>
                      <a:pt x="21" y="9"/>
                      <a:pt x="20" y="8"/>
                    </a:cubicBezTo>
                    <a:cubicBezTo>
                      <a:pt x="17" y="7"/>
                      <a:pt x="15" y="2"/>
                      <a:pt x="11" y="1"/>
                    </a:cubicBezTo>
                    <a:cubicBezTo>
                      <a:pt x="9" y="0"/>
                      <a:pt x="10" y="4"/>
                      <a:pt x="11" y="5"/>
                    </a:cubicBezTo>
                    <a:cubicBezTo>
                      <a:pt x="11" y="7"/>
                      <a:pt x="10" y="9"/>
                      <a:pt x="9" y="11"/>
                    </a:cubicBezTo>
                    <a:cubicBezTo>
                      <a:pt x="8" y="12"/>
                      <a:pt x="10" y="15"/>
                      <a:pt x="7" y="14"/>
                    </a:cubicBezTo>
                    <a:cubicBezTo>
                      <a:pt x="7" y="14"/>
                      <a:pt x="5" y="13"/>
                      <a:pt x="4" y="14"/>
                    </a:cubicBezTo>
                    <a:cubicBezTo>
                      <a:pt x="4" y="15"/>
                      <a:pt x="5" y="16"/>
                      <a:pt x="5" y="16"/>
                    </a:cubicBezTo>
                    <a:cubicBezTo>
                      <a:pt x="5" y="16"/>
                      <a:pt x="2" y="18"/>
                      <a:pt x="1" y="18"/>
                    </a:cubicBezTo>
                    <a:cubicBezTo>
                      <a:pt x="0" y="20"/>
                      <a:pt x="3" y="21"/>
                      <a:pt x="2" y="23"/>
                    </a:cubicBezTo>
                    <a:cubicBezTo>
                      <a:pt x="1" y="24"/>
                      <a:pt x="3" y="26"/>
                      <a:pt x="4" y="25"/>
                    </a:cubicBezTo>
                    <a:cubicBezTo>
                      <a:pt x="5" y="24"/>
                      <a:pt x="5" y="23"/>
                      <a:pt x="6" y="23"/>
                    </a:cubicBezTo>
                    <a:cubicBezTo>
                      <a:pt x="6" y="23"/>
                      <a:pt x="7" y="24"/>
                      <a:pt x="7" y="23"/>
                    </a:cubicBezTo>
                    <a:cubicBezTo>
                      <a:pt x="7" y="22"/>
                      <a:pt x="5" y="21"/>
                      <a:pt x="4" y="20"/>
                    </a:cubicBezTo>
                    <a:cubicBezTo>
                      <a:pt x="3" y="18"/>
                      <a:pt x="7" y="19"/>
                      <a:pt x="7" y="19"/>
                    </a:cubicBezTo>
                    <a:cubicBezTo>
                      <a:pt x="9" y="19"/>
                      <a:pt x="10" y="17"/>
                      <a:pt x="12" y="18"/>
                    </a:cubicBezTo>
                    <a:cubicBezTo>
                      <a:pt x="14" y="19"/>
                      <a:pt x="15" y="20"/>
                      <a:pt x="17" y="21"/>
                    </a:cubicBezTo>
                    <a:cubicBezTo>
                      <a:pt x="20" y="23"/>
                      <a:pt x="19" y="17"/>
                      <a:pt x="21" y="16"/>
                    </a:cubicBezTo>
                    <a:cubicBezTo>
                      <a:pt x="21" y="16"/>
                      <a:pt x="31" y="16"/>
                      <a:pt x="31" y="14"/>
                    </a:cubicBezTo>
                    <a:cubicBezTo>
                      <a:pt x="30" y="13"/>
                      <a:pt x="27" y="15"/>
                      <a:pt x="29" y="12"/>
                    </a:cubicBezTo>
                    <a:cubicBezTo>
                      <a:pt x="30" y="11"/>
                      <a:pt x="27" y="12"/>
                      <a:pt x="28" y="10"/>
                    </a:cubicBezTo>
                    <a:cubicBezTo>
                      <a:pt x="29" y="7"/>
                      <a:pt x="28" y="11"/>
                      <a:pt x="28" y="1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46" name="Freeform 431">
                <a:extLst>
                  <a:ext uri="{FF2B5EF4-FFF2-40B4-BE49-F238E27FC236}">
                    <a16:creationId xmlns="" xmlns:a16="http://schemas.microsoft.com/office/drawing/2014/main" id="{63E4367F-D2FD-44CD-B421-660865A37371}"/>
                  </a:ext>
                </a:extLst>
              </p:cNvPr>
              <p:cNvSpPr>
                <a:spLocks/>
              </p:cNvSpPr>
              <p:nvPr/>
            </p:nvSpPr>
            <p:spPr bwMode="auto">
              <a:xfrm>
                <a:off x="5961121" y="2778517"/>
                <a:ext cx="215847" cy="181627"/>
              </a:xfrm>
              <a:custGeom>
                <a:avLst/>
                <a:gdLst>
                  <a:gd name="T0" fmla="*/ 52 w 56"/>
                  <a:gd name="T1" fmla="*/ 1 h 47"/>
                  <a:gd name="T2" fmla="*/ 51 w 56"/>
                  <a:gd name="T3" fmla="*/ 1 h 47"/>
                  <a:gd name="T4" fmla="*/ 52 w 56"/>
                  <a:gd name="T5" fmla="*/ 3 h 47"/>
                  <a:gd name="T6" fmla="*/ 49 w 56"/>
                  <a:gd name="T7" fmla="*/ 3 h 47"/>
                  <a:gd name="T8" fmla="*/ 47 w 56"/>
                  <a:gd name="T9" fmla="*/ 5 h 47"/>
                  <a:gd name="T10" fmla="*/ 45 w 56"/>
                  <a:gd name="T11" fmla="*/ 6 h 47"/>
                  <a:gd name="T12" fmla="*/ 46 w 56"/>
                  <a:gd name="T13" fmla="*/ 7 h 47"/>
                  <a:gd name="T14" fmla="*/ 46 w 56"/>
                  <a:gd name="T15" fmla="*/ 10 h 47"/>
                  <a:gd name="T16" fmla="*/ 46 w 56"/>
                  <a:gd name="T17" fmla="*/ 13 h 47"/>
                  <a:gd name="T18" fmla="*/ 41 w 56"/>
                  <a:gd name="T19" fmla="*/ 22 h 47"/>
                  <a:gd name="T20" fmla="*/ 36 w 56"/>
                  <a:gd name="T21" fmla="*/ 27 h 47"/>
                  <a:gd name="T22" fmla="*/ 31 w 56"/>
                  <a:gd name="T23" fmla="*/ 27 h 47"/>
                  <a:gd name="T24" fmla="*/ 32 w 56"/>
                  <a:gd name="T25" fmla="*/ 24 h 47"/>
                  <a:gd name="T26" fmla="*/ 30 w 56"/>
                  <a:gd name="T27" fmla="*/ 25 h 47"/>
                  <a:gd name="T28" fmla="*/ 29 w 56"/>
                  <a:gd name="T29" fmla="*/ 27 h 47"/>
                  <a:gd name="T30" fmla="*/ 25 w 56"/>
                  <a:gd name="T31" fmla="*/ 33 h 47"/>
                  <a:gd name="T32" fmla="*/ 25 w 56"/>
                  <a:gd name="T33" fmla="*/ 34 h 47"/>
                  <a:gd name="T34" fmla="*/ 23 w 56"/>
                  <a:gd name="T35" fmla="*/ 36 h 47"/>
                  <a:gd name="T36" fmla="*/ 21 w 56"/>
                  <a:gd name="T37" fmla="*/ 35 h 47"/>
                  <a:gd name="T38" fmla="*/ 17 w 56"/>
                  <a:gd name="T39" fmla="*/ 35 h 47"/>
                  <a:gd name="T40" fmla="*/ 9 w 56"/>
                  <a:gd name="T41" fmla="*/ 36 h 47"/>
                  <a:gd name="T42" fmla="*/ 2 w 56"/>
                  <a:gd name="T43" fmla="*/ 42 h 47"/>
                  <a:gd name="T44" fmla="*/ 1 w 56"/>
                  <a:gd name="T45" fmla="*/ 44 h 47"/>
                  <a:gd name="T46" fmla="*/ 3 w 56"/>
                  <a:gd name="T47" fmla="*/ 43 h 47"/>
                  <a:gd name="T48" fmla="*/ 5 w 56"/>
                  <a:gd name="T49" fmla="*/ 44 h 47"/>
                  <a:gd name="T50" fmla="*/ 22 w 56"/>
                  <a:gd name="T51" fmla="*/ 40 h 47"/>
                  <a:gd name="T52" fmla="*/ 21 w 56"/>
                  <a:gd name="T53" fmla="*/ 43 h 47"/>
                  <a:gd name="T54" fmla="*/ 24 w 56"/>
                  <a:gd name="T55" fmla="*/ 47 h 47"/>
                  <a:gd name="T56" fmla="*/ 27 w 56"/>
                  <a:gd name="T57" fmla="*/ 44 h 47"/>
                  <a:gd name="T58" fmla="*/ 30 w 56"/>
                  <a:gd name="T59" fmla="*/ 43 h 47"/>
                  <a:gd name="T60" fmla="*/ 31 w 56"/>
                  <a:gd name="T61" fmla="*/ 40 h 47"/>
                  <a:gd name="T62" fmla="*/ 38 w 56"/>
                  <a:gd name="T63" fmla="*/ 39 h 47"/>
                  <a:gd name="T64" fmla="*/ 41 w 56"/>
                  <a:gd name="T65" fmla="*/ 40 h 47"/>
                  <a:gd name="T66" fmla="*/ 43 w 56"/>
                  <a:gd name="T67" fmla="*/ 37 h 47"/>
                  <a:gd name="T68" fmla="*/ 45 w 56"/>
                  <a:gd name="T69" fmla="*/ 35 h 47"/>
                  <a:gd name="T70" fmla="*/ 46 w 56"/>
                  <a:gd name="T71" fmla="*/ 38 h 47"/>
                  <a:gd name="T72" fmla="*/ 48 w 56"/>
                  <a:gd name="T73" fmla="*/ 37 h 47"/>
                  <a:gd name="T74" fmla="*/ 49 w 56"/>
                  <a:gd name="T75" fmla="*/ 35 h 47"/>
                  <a:gd name="T76" fmla="*/ 49 w 56"/>
                  <a:gd name="T77" fmla="*/ 32 h 47"/>
                  <a:gd name="T78" fmla="*/ 51 w 56"/>
                  <a:gd name="T79" fmla="*/ 26 h 47"/>
                  <a:gd name="T80" fmla="*/ 51 w 56"/>
                  <a:gd name="T81" fmla="*/ 19 h 47"/>
                  <a:gd name="T82" fmla="*/ 53 w 56"/>
                  <a:gd name="T83" fmla="*/ 19 h 47"/>
                  <a:gd name="T84" fmla="*/ 55 w 56"/>
                  <a:gd name="T85" fmla="*/ 17 h 47"/>
                  <a:gd name="T86" fmla="*/ 55 w 56"/>
                  <a:gd name="T87" fmla="*/ 9 h 47"/>
                  <a:gd name="T88" fmla="*/ 52 w 56"/>
                  <a:gd name="T89" fmla="*/ 1 h 47"/>
                  <a:gd name="T90" fmla="*/ 52 w 56"/>
                  <a:gd name="T91" fmla="*/ 1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6" h="47">
                    <a:moveTo>
                      <a:pt x="52" y="1"/>
                    </a:moveTo>
                    <a:cubicBezTo>
                      <a:pt x="51" y="1"/>
                      <a:pt x="51" y="0"/>
                      <a:pt x="51" y="1"/>
                    </a:cubicBezTo>
                    <a:cubicBezTo>
                      <a:pt x="49" y="2"/>
                      <a:pt x="51" y="2"/>
                      <a:pt x="52" y="3"/>
                    </a:cubicBezTo>
                    <a:cubicBezTo>
                      <a:pt x="53" y="4"/>
                      <a:pt x="50" y="5"/>
                      <a:pt x="49" y="3"/>
                    </a:cubicBezTo>
                    <a:cubicBezTo>
                      <a:pt x="48" y="1"/>
                      <a:pt x="47" y="4"/>
                      <a:pt x="47" y="5"/>
                    </a:cubicBezTo>
                    <a:cubicBezTo>
                      <a:pt x="46" y="5"/>
                      <a:pt x="45" y="6"/>
                      <a:pt x="45" y="6"/>
                    </a:cubicBezTo>
                    <a:cubicBezTo>
                      <a:pt x="45" y="8"/>
                      <a:pt x="46" y="7"/>
                      <a:pt x="46" y="7"/>
                    </a:cubicBezTo>
                    <a:cubicBezTo>
                      <a:pt x="46" y="8"/>
                      <a:pt x="46" y="9"/>
                      <a:pt x="46" y="10"/>
                    </a:cubicBezTo>
                    <a:cubicBezTo>
                      <a:pt x="46" y="11"/>
                      <a:pt x="47" y="11"/>
                      <a:pt x="46" y="13"/>
                    </a:cubicBezTo>
                    <a:cubicBezTo>
                      <a:pt x="44" y="16"/>
                      <a:pt x="43" y="19"/>
                      <a:pt x="41" y="22"/>
                    </a:cubicBezTo>
                    <a:cubicBezTo>
                      <a:pt x="40" y="23"/>
                      <a:pt x="37" y="27"/>
                      <a:pt x="36" y="27"/>
                    </a:cubicBezTo>
                    <a:cubicBezTo>
                      <a:pt x="34" y="27"/>
                      <a:pt x="32" y="28"/>
                      <a:pt x="31" y="27"/>
                    </a:cubicBezTo>
                    <a:cubicBezTo>
                      <a:pt x="30" y="26"/>
                      <a:pt x="32" y="25"/>
                      <a:pt x="32" y="24"/>
                    </a:cubicBezTo>
                    <a:cubicBezTo>
                      <a:pt x="33" y="23"/>
                      <a:pt x="30" y="25"/>
                      <a:pt x="30" y="25"/>
                    </a:cubicBezTo>
                    <a:cubicBezTo>
                      <a:pt x="29" y="26"/>
                      <a:pt x="29" y="26"/>
                      <a:pt x="29" y="27"/>
                    </a:cubicBezTo>
                    <a:cubicBezTo>
                      <a:pt x="29" y="30"/>
                      <a:pt x="26" y="31"/>
                      <a:pt x="25" y="33"/>
                    </a:cubicBezTo>
                    <a:cubicBezTo>
                      <a:pt x="25" y="33"/>
                      <a:pt x="25" y="34"/>
                      <a:pt x="25" y="34"/>
                    </a:cubicBezTo>
                    <a:cubicBezTo>
                      <a:pt x="25" y="35"/>
                      <a:pt x="23" y="36"/>
                      <a:pt x="23" y="36"/>
                    </a:cubicBezTo>
                    <a:cubicBezTo>
                      <a:pt x="22" y="36"/>
                      <a:pt x="23" y="35"/>
                      <a:pt x="21" y="35"/>
                    </a:cubicBezTo>
                    <a:cubicBezTo>
                      <a:pt x="20" y="35"/>
                      <a:pt x="19" y="35"/>
                      <a:pt x="17" y="35"/>
                    </a:cubicBezTo>
                    <a:cubicBezTo>
                      <a:pt x="14" y="36"/>
                      <a:pt x="12" y="35"/>
                      <a:pt x="9" y="36"/>
                    </a:cubicBezTo>
                    <a:cubicBezTo>
                      <a:pt x="7" y="38"/>
                      <a:pt x="4" y="40"/>
                      <a:pt x="2" y="42"/>
                    </a:cubicBezTo>
                    <a:cubicBezTo>
                      <a:pt x="0" y="42"/>
                      <a:pt x="0" y="45"/>
                      <a:pt x="1" y="44"/>
                    </a:cubicBezTo>
                    <a:cubicBezTo>
                      <a:pt x="2" y="44"/>
                      <a:pt x="2" y="43"/>
                      <a:pt x="3" y="43"/>
                    </a:cubicBezTo>
                    <a:cubicBezTo>
                      <a:pt x="4" y="44"/>
                      <a:pt x="5" y="45"/>
                      <a:pt x="5" y="44"/>
                    </a:cubicBezTo>
                    <a:cubicBezTo>
                      <a:pt x="10" y="43"/>
                      <a:pt x="17" y="39"/>
                      <a:pt x="22" y="40"/>
                    </a:cubicBezTo>
                    <a:cubicBezTo>
                      <a:pt x="23" y="41"/>
                      <a:pt x="21" y="43"/>
                      <a:pt x="21" y="43"/>
                    </a:cubicBezTo>
                    <a:cubicBezTo>
                      <a:pt x="22" y="44"/>
                      <a:pt x="23" y="47"/>
                      <a:pt x="24" y="47"/>
                    </a:cubicBezTo>
                    <a:cubicBezTo>
                      <a:pt x="25" y="46"/>
                      <a:pt x="26" y="45"/>
                      <a:pt x="27" y="44"/>
                    </a:cubicBezTo>
                    <a:cubicBezTo>
                      <a:pt x="28" y="42"/>
                      <a:pt x="28" y="43"/>
                      <a:pt x="30" y="43"/>
                    </a:cubicBezTo>
                    <a:cubicBezTo>
                      <a:pt x="29" y="43"/>
                      <a:pt x="28" y="35"/>
                      <a:pt x="31" y="40"/>
                    </a:cubicBezTo>
                    <a:cubicBezTo>
                      <a:pt x="32" y="42"/>
                      <a:pt x="37" y="40"/>
                      <a:pt x="38" y="39"/>
                    </a:cubicBezTo>
                    <a:cubicBezTo>
                      <a:pt x="40" y="36"/>
                      <a:pt x="40" y="42"/>
                      <a:pt x="41" y="40"/>
                    </a:cubicBezTo>
                    <a:cubicBezTo>
                      <a:pt x="41" y="39"/>
                      <a:pt x="42" y="37"/>
                      <a:pt x="43" y="37"/>
                    </a:cubicBezTo>
                    <a:cubicBezTo>
                      <a:pt x="44" y="36"/>
                      <a:pt x="44" y="37"/>
                      <a:pt x="45" y="35"/>
                    </a:cubicBezTo>
                    <a:cubicBezTo>
                      <a:pt x="45" y="35"/>
                      <a:pt x="45" y="39"/>
                      <a:pt x="46" y="38"/>
                    </a:cubicBezTo>
                    <a:cubicBezTo>
                      <a:pt x="46" y="38"/>
                      <a:pt x="47" y="38"/>
                      <a:pt x="48" y="37"/>
                    </a:cubicBezTo>
                    <a:cubicBezTo>
                      <a:pt x="49" y="37"/>
                      <a:pt x="48" y="36"/>
                      <a:pt x="49" y="35"/>
                    </a:cubicBezTo>
                    <a:cubicBezTo>
                      <a:pt x="51" y="34"/>
                      <a:pt x="51" y="34"/>
                      <a:pt x="49" y="32"/>
                    </a:cubicBezTo>
                    <a:cubicBezTo>
                      <a:pt x="48" y="31"/>
                      <a:pt x="51" y="28"/>
                      <a:pt x="51" y="26"/>
                    </a:cubicBezTo>
                    <a:cubicBezTo>
                      <a:pt x="52" y="24"/>
                      <a:pt x="50" y="21"/>
                      <a:pt x="51" y="19"/>
                    </a:cubicBezTo>
                    <a:cubicBezTo>
                      <a:pt x="52" y="18"/>
                      <a:pt x="52" y="19"/>
                      <a:pt x="53" y="19"/>
                    </a:cubicBezTo>
                    <a:cubicBezTo>
                      <a:pt x="54" y="19"/>
                      <a:pt x="55" y="17"/>
                      <a:pt x="55" y="17"/>
                    </a:cubicBezTo>
                    <a:cubicBezTo>
                      <a:pt x="56" y="14"/>
                      <a:pt x="56" y="11"/>
                      <a:pt x="55" y="9"/>
                    </a:cubicBezTo>
                    <a:cubicBezTo>
                      <a:pt x="55" y="8"/>
                      <a:pt x="52" y="1"/>
                      <a:pt x="52" y="1"/>
                    </a:cubicBezTo>
                    <a:cubicBezTo>
                      <a:pt x="52" y="1"/>
                      <a:pt x="52" y="1"/>
                      <a:pt x="52"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grpSp>
        <p:sp>
          <p:nvSpPr>
            <p:cNvPr id="81" name="Freeform 432">
              <a:extLst>
                <a:ext uri="{FF2B5EF4-FFF2-40B4-BE49-F238E27FC236}">
                  <a16:creationId xmlns="" xmlns:a16="http://schemas.microsoft.com/office/drawing/2014/main" id="{D888A8D8-0175-44DC-AC7A-7FF6D1F4EC88}"/>
                </a:ext>
              </a:extLst>
            </p:cNvPr>
            <p:cNvSpPr>
              <a:spLocks/>
            </p:cNvSpPr>
            <p:nvPr/>
          </p:nvSpPr>
          <p:spPr bwMode="auto">
            <a:xfrm>
              <a:off x="17884911" y="7370216"/>
              <a:ext cx="19109" cy="25484"/>
            </a:xfrm>
            <a:custGeom>
              <a:avLst/>
              <a:gdLst>
                <a:gd name="T0" fmla="*/ 2 w 2"/>
                <a:gd name="T1" fmla="*/ 0 h 3"/>
                <a:gd name="T2" fmla="*/ 0 w 2"/>
                <a:gd name="T3" fmla="*/ 1 h 3"/>
                <a:gd name="T4" fmla="*/ 2 w 2"/>
                <a:gd name="T5" fmla="*/ 0 h 3"/>
              </a:gdLst>
              <a:ahLst/>
              <a:cxnLst>
                <a:cxn ang="0">
                  <a:pos x="T0" y="T1"/>
                </a:cxn>
                <a:cxn ang="0">
                  <a:pos x="T2" y="T3"/>
                </a:cxn>
                <a:cxn ang="0">
                  <a:pos x="T4" y="T5"/>
                </a:cxn>
              </a:cxnLst>
              <a:rect l="0" t="0" r="r" b="b"/>
              <a:pathLst>
                <a:path w="2" h="3">
                  <a:moveTo>
                    <a:pt x="2" y="0"/>
                  </a:moveTo>
                  <a:cubicBezTo>
                    <a:pt x="2" y="0"/>
                    <a:pt x="0" y="1"/>
                    <a:pt x="0" y="1"/>
                  </a:cubicBezTo>
                  <a:cubicBezTo>
                    <a:pt x="1" y="3"/>
                    <a:pt x="2" y="1"/>
                    <a:pt x="2"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82" name="Freeform 433">
              <a:extLst>
                <a:ext uri="{FF2B5EF4-FFF2-40B4-BE49-F238E27FC236}">
                  <a16:creationId xmlns="" xmlns:a16="http://schemas.microsoft.com/office/drawing/2014/main" id="{A062FD3C-AAF1-432F-95E8-D4B084E925B4}"/>
                </a:ext>
              </a:extLst>
            </p:cNvPr>
            <p:cNvSpPr>
              <a:spLocks/>
            </p:cNvSpPr>
            <p:nvPr/>
          </p:nvSpPr>
          <p:spPr bwMode="auto">
            <a:xfrm>
              <a:off x="17773446" y="7370216"/>
              <a:ext cx="121018" cy="92380"/>
            </a:xfrm>
            <a:custGeom>
              <a:avLst/>
              <a:gdLst>
                <a:gd name="T0" fmla="*/ 11 w 13"/>
                <a:gd name="T1" fmla="*/ 2 h 10"/>
                <a:gd name="T2" fmla="*/ 7 w 13"/>
                <a:gd name="T3" fmla="*/ 2 h 10"/>
                <a:gd name="T4" fmla="*/ 5 w 13"/>
                <a:gd name="T5" fmla="*/ 3 h 10"/>
                <a:gd name="T6" fmla="*/ 3 w 13"/>
                <a:gd name="T7" fmla="*/ 4 h 10"/>
                <a:gd name="T8" fmla="*/ 0 w 13"/>
                <a:gd name="T9" fmla="*/ 6 h 10"/>
                <a:gd name="T10" fmla="*/ 3 w 13"/>
                <a:gd name="T11" fmla="*/ 9 h 10"/>
                <a:gd name="T12" fmla="*/ 6 w 13"/>
                <a:gd name="T13" fmla="*/ 6 h 10"/>
                <a:gd name="T14" fmla="*/ 10 w 13"/>
                <a:gd name="T15" fmla="*/ 6 h 10"/>
                <a:gd name="T16" fmla="*/ 11 w 13"/>
                <a:gd name="T17" fmla="*/ 2 h 10"/>
                <a:gd name="T18" fmla="*/ 11 w 13"/>
                <a:gd name="T19"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10">
                  <a:moveTo>
                    <a:pt x="11" y="2"/>
                  </a:moveTo>
                  <a:cubicBezTo>
                    <a:pt x="9" y="2"/>
                    <a:pt x="9" y="0"/>
                    <a:pt x="7" y="2"/>
                  </a:cubicBezTo>
                  <a:cubicBezTo>
                    <a:pt x="6" y="2"/>
                    <a:pt x="5" y="4"/>
                    <a:pt x="5" y="3"/>
                  </a:cubicBezTo>
                  <a:cubicBezTo>
                    <a:pt x="4" y="2"/>
                    <a:pt x="3" y="4"/>
                    <a:pt x="3" y="4"/>
                  </a:cubicBezTo>
                  <a:cubicBezTo>
                    <a:pt x="2" y="6"/>
                    <a:pt x="1" y="5"/>
                    <a:pt x="0" y="6"/>
                  </a:cubicBezTo>
                  <a:cubicBezTo>
                    <a:pt x="0" y="5"/>
                    <a:pt x="2" y="9"/>
                    <a:pt x="3" y="9"/>
                  </a:cubicBezTo>
                  <a:cubicBezTo>
                    <a:pt x="3" y="10"/>
                    <a:pt x="5" y="6"/>
                    <a:pt x="6" y="6"/>
                  </a:cubicBezTo>
                  <a:cubicBezTo>
                    <a:pt x="7" y="6"/>
                    <a:pt x="9" y="7"/>
                    <a:pt x="10" y="6"/>
                  </a:cubicBezTo>
                  <a:cubicBezTo>
                    <a:pt x="11" y="6"/>
                    <a:pt x="13" y="3"/>
                    <a:pt x="11" y="2"/>
                  </a:cubicBezTo>
                  <a:cubicBezTo>
                    <a:pt x="10" y="2"/>
                    <a:pt x="11" y="2"/>
                    <a:pt x="11"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83" name="Freeform 434">
              <a:extLst>
                <a:ext uri="{FF2B5EF4-FFF2-40B4-BE49-F238E27FC236}">
                  <a16:creationId xmlns="" xmlns:a16="http://schemas.microsoft.com/office/drawing/2014/main" id="{6EC681A9-1B22-4CC1-A117-630A24465E0F}"/>
                </a:ext>
              </a:extLst>
            </p:cNvPr>
            <p:cNvSpPr>
              <a:spLocks/>
            </p:cNvSpPr>
            <p:nvPr/>
          </p:nvSpPr>
          <p:spPr bwMode="auto">
            <a:xfrm>
              <a:off x="17652427" y="7405258"/>
              <a:ext cx="101909" cy="149721"/>
            </a:xfrm>
            <a:custGeom>
              <a:avLst/>
              <a:gdLst>
                <a:gd name="T0" fmla="*/ 7 w 11"/>
                <a:gd name="T1" fmla="*/ 0 h 16"/>
                <a:gd name="T2" fmla="*/ 2 w 11"/>
                <a:gd name="T3" fmla="*/ 2 h 16"/>
                <a:gd name="T4" fmla="*/ 0 w 11"/>
                <a:gd name="T5" fmla="*/ 6 h 16"/>
                <a:gd name="T6" fmla="*/ 2 w 11"/>
                <a:gd name="T7" fmla="*/ 6 h 16"/>
                <a:gd name="T8" fmla="*/ 3 w 11"/>
                <a:gd name="T9" fmla="*/ 4 h 16"/>
                <a:gd name="T10" fmla="*/ 4 w 11"/>
                <a:gd name="T11" fmla="*/ 5 h 16"/>
                <a:gd name="T12" fmla="*/ 3 w 11"/>
                <a:gd name="T13" fmla="*/ 10 h 16"/>
                <a:gd name="T14" fmla="*/ 3 w 11"/>
                <a:gd name="T15" fmla="*/ 11 h 16"/>
                <a:gd name="T16" fmla="*/ 3 w 11"/>
                <a:gd name="T17" fmla="*/ 13 h 16"/>
                <a:gd name="T18" fmla="*/ 5 w 11"/>
                <a:gd name="T19" fmla="*/ 12 h 16"/>
                <a:gd name="T20" fmla="*/ 6 w 11"/>
                <a:gd name="T21" fmla="*/ 15 h 16"/>
                <a:gd name="T22" fmla="*/ 8 w 11"/>
                <a:gd name="T23" fmla="*/ 12 h 16"/>
                <a:gd name="T24" fmla="*/ 11 w 11"/>
                <a:gd name="T25" fmla="*/ 7 h 16"/>
                <a:gd name="T26" fmla="*/ 10 w 11"/>
                <a:gd name="T27" fmla="*/ 2 h 16"/>
                <a:gd name="T28" fmla="*/ 7 w 11"/>
                <a:gd name="T29"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 h="16">
                  <a:moveTo>
                    <a:pt x="7" y="0"/>
                  </a:moveTo>
                  <a:cubicBezTo>
                    <a:pt x="5" y="0"/>
                    <a:pt x="3" y="1"/>
                    <a:pt x="2" y="2"/>
                  </a:cubicBezTo>
                  <a:cubicBezTo>
                    <a:pt x="0" y="3"/>
                    <a:pt x="0" y="4"/>
                    <a:pt x="0" y="6"/>
                  </a:cubicBezTo>
                  <a:cubicBezTo>
                    <a:pt x="0" y="5"/>
                    <a:pt x="3" y="5"/>
                    <a:pt x="2" y="6"/>
                  </a:cubicBezTo>
                  <a:cubicBezTo>
                    <a:pt x="3" y="5"/>
                    <a:pt x="2" y="4"/>
                    <a:pt x="3" y="4"/>
                  </a:cubicBezTo>
                  <a:cubicBezTo>
                    <a:pt x="3" y="4"/>
                    <a:pt x="4" y="4"/>
                    <a:pt x="4" y="5"/>
                  </a:cubicBezTo>
                  <a:cubicBezTo>
                    <a:pt x="4" y="7"/>
                    <a:pt x="4" y="8"/>
                    <a:pt x="3" y="10"/>
                  </a:cubicBezTo>
                  <a:cubicBezTo>
                    <a:pt x="2" y="11"/>
                    <a:pt x="3" y="11"/>
                    <a:pt x="3" y="11"/>
                  </a:cubicBezTo>
                  <a:cubicBezTo>
                    <a:pt x="3" y="12"/>
                    <a:pt x="3" y="13"/>
                    <a:pt x="3" y="13"/>
                  </a:cubicBezTo>
                  <a:cubicBezTo>
                    <a:pt x="3" y="16"/>
                    <a:pt x="5" y="12"/>
                    <a:pt x="5" y="12"/>
                  </a:cubicBezTo>
                  <a:cubicBezTo>
                    <a:pt x="5" y="12"/>
                    <a:pt x="5" y="15"/>
                    <a:pt x="6" y="15"/>
                  </a:cubicBezTo>
                  <a:cubicBezTo>
                    <a:pt x="6" y="16"/>
                    <a:pt x="8" y="13"/>
                    <a:pt x="8" y="12"/>
                  </a:cubicBezTo>
                  <a:cubicBezTo>
                    <a:pt x="10" y="10"/>
                    <a:pt x="10" y="8"/>
                    <a:pt x="11" y="7"/>
                  </a:cubicBezTo>
                  <a:cubicBezTo>
                    <a:pt x="11" y="5"/>
                    <a:pt x="10" y="4"/>
                    <a:pt x="10" y="2"/>
                  </a:cubicBezTo>
                  <a:cubicBezTo>
                    <a:pt x="10" y="0"/>
                    <a:pt x="7" y="2"/>
                    <a:pt x="7"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84" name="Freeform 435">
              <a:extLst>
                <a:ext uri="{FF2B5EF4-FFF2-40B4-BE49-F238E27FC236}">
                  <a16:creationId xmlns="" xmlns:a16="http://schemas.microsoft.com/office/drawing/2014/main" id="{D8DFBAB9-BE1B-417F-A878-F2253723C17C}"/>
                </a:ext>
              </a:extLst>
            </p:cNvPr>
            <p:cNvSpPr>
              <a:spLocks/>
            </p:cNvSpPr>
            <p:nvPr/>
          </p:nvSpPr>
          <p:spPr bwMode="auto">
            <a:xfrm>
              <a:off x="17550518" y="7771599"/>
              <a:ext cx="35033" cy="28669"/>
            </a:xfrm>
            <a:custGeom>
              <a:avLst/>
              <a:gdLst>
                <a:gd name="T0" fmla="*/ 4 w 4"/>
                <a:gd name="T1" fmla="*/ 0 h 3"/>
                <a:gd name="T2" fmla="*/ 1 w 4"/>
                <a:gd name="T3" fmla="*/ 3 h 3"/>
                <a:gd name="T4" fmla="*/ 4 w 4"/>
                <a:gd name="T5" fmla="*/ 0 h 3"/>
              </a:gdLst>
              <a:ahLst/>
              <a:cxnLst>
                <a:cxn ang="0">
                  <a:pos x="T0" y="T1"/>
                </a:cxn>
                <a:cxn ang="0">
                  <a:pos x="T2" y="T3"/>
                </a:cxn>
                <a:cxn ang="0">
                  <a:pos x="T4" y="T5"/>
                </a:cxn>
              </a:cxnLst>
              <a:rect l="0" t="0" r="r" b="b"/>
              <a:pathLst>
                <a:path w="4" h="3">
                  <a:moveTo>
                    <a:pt x="4" y="0"/>
                  </a:moveTo>
                  <a:cubicBezTo>
                    <a:pt x="3" y="0"/>
                    <a:pt x="0" y="1"/>
                    <a:pt x="1" y="3"/>
                  </a:cubicBezTo>
                  <a:cubicBezTo>
                    <a:pt x="1" y="3"/>
                    <a:pt x="4" y="0"/>
                    <a:pt x="4"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85" name="Freeform 436">
              <a:extLst>
                <a:ext uri="{FF2B5EF4-FFF2-40B4-BE49-F238E27FC236}">
                  <a16:creationId xmlns="" xmlns:a16="http://schemas.microsoft.com/office/drawing/2014/main" id="{AE67BACF-9406-48A4-851D-C467A89160FC}"/>
                </a:ext>
              </a:extLst>
            </p:cNvPr>
            <p:cNvSpPr>
              <a:spLocks/>
            </p:cNvSpPr>
            <p:nvPr/>
          </p:nvSpPr>
          <p:spPr bwMode="auto">
            <a:xfrm>
              <a:off x="17633319" y="7679216"/>
              <a:ext cx="19109" cy="15928"/>
            </a:xfrm>
            <a:custGeom>
              <a:avLst/>
              <a:gdLst>
                <a:gd name="T0" fmla="*/ 2 w 2"/>
                <a:gd name="T1" fmla="*/ 0 h 2"/>
                <a:gd name="T2" fmla="*/ 0 w 2"/>
                <a:gd name="T3" fmla="*/ 1 h 2"/>
                <a:gd name="T4" fmla="*/ 2 w 2"/>
                <a:gd name="T5" fmla="*/ 0 h 2"/>
              </a:gdLst>
              <a:ahLst/>
              <a:cxnLst>
                <a:cxn ang="0">
                  <a:pos x="T0" y="T1"/>
                </a:cxn>
                <a:cxn ang="0">
                  <a:pos x="T2" y="T3"/>
                </a:cxn>
                <a:cxn ang="0">
                  <a:pos x="T4" y="T5"/>
                </a:cxn>
              </a:cxnLst>
              <a:rect l="0" t="0" r="r" b="b"/>
              <a:pathLst>
                <a:path w="2" h="2">
                  <a:moveTo>
                    <a:pt x="2" y="0"/>
                  </a:moveTo>
                  <a:cubicBezTo>
                    <a:pt x="1" y="0"/>
                    <a:pt x="0" y="1"/>
                    <a:pt x="0" y="1"/>
                  </a:cubicBezTo>
                  <a:cubicBezTo>
                    <a:pt x="0" y="2"/>
                    <a:pt x="2" y="0"/>
                    <a:pt x="2"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86" name="Freeform 437">
              <a:extLst>
                <a:ext uri="{FF2B5EF4-FFF2-40B4-BE49-F238E27FC236}">
                  <a16:creationId xmlns="" xmlns:a16="http://schemas.microsoft.com/office/drawing/2014/main" id="{0BA2989D-3360-43F0-8024-4516B5DC545E}"/>
                </a:ext>
              </a:extLst>
            </p:cNvPr>
            <p:cNvSpPr>
              <a:spLocks/>
            </p:cNvSpPr>
            <p:nvPr/>
          </p:nvSpPr>
          <p:spPr bwMode="auto">
            <a:xfrm>
              <a:off x="17381727" y="7873535"/>
              <a:ext cx="19109" cy="9556"/>
            </a:xfrm>
            <a:custGeom>
              <a:avLst/>
              <a:gdLst>
                <a:gd name="T0" fmla="*/ 2 w 2"/>
                <a:gd name="T1" fmla="*/ 0 h 1"/>
                <a:gd name="T2" fmla="*/ 1 w 2"/>
                <a:gd name="T3" fmla="*/ 1 h 1"/>
                <a:gd name="T4" fmla="*/ 2 w 2"/>
                <a:gd name="T5" fmla="*/ 0 h 1"/>
              </a:gdLst>
              <a:ahLst/>
              <a:cxnLst>
                <a:cxn ang="0">
                  <a:pos x="T0" y="T1"/>
                </a:cxn>
                <a:cxn ang="0">
                  <a:pos x="T2" y="T3"/>
                </a:cxn>
                <a:cxn ang="0">
                  <a:pos x="T4" y="T5"/>
                </a:cxn>
              </a:cxnLst>
              <a:rect l="0" t="0" r="r" b="b"/>
              <a:pathLst>
                <a:path w="2" h="1">
                  <a:moveTo>
                    <a:pt x="2" y="0"/>
                  </a:moveTo>
                  <a:cubicBezTo>
                    <a:pt x="1" y="0"/>
                    <a:pt x="0" y="1"/>
                    <a:pt x="1" y="1"/>
                  </a:cubicBezTo>
                  <a:cubicBezTo>
                    <a:pt x="2" y="1"/>
                    <a:pt x="2" y="0"/>
                    <a:pt x="2"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87" name="Freeform 438">
              <a:extLst>
                <a:ext uri="{FF2B5EF4-FFF2-40B4-BE49-F238E27FC236}">
                  <a16:creationId xmlns="" xmlns:a16="http://schemas.microsoft.com/office/drawing/2014/main" id="{05DA38CC-7768-4D7A-8366-4C05449252FA}"/>
                </a:ext>
              </a:extLst>
            </p:cNvPr>
            <p:cNvSpPr>
              <a:spLocks/>
            </p:cNvSpPr>
            <p:nvPr/>
          </p:nvSpPr>
          <p:spPr bwMode="auto">
            <a:xfrm>
              <a:off x="17203386" y="7838493"/>
              <a:ext cx="111465" cy="156092"/>
            </a:xfrm>
            <a:custGeom>
              <a:avLst/>
              <a:gdLst>
                <a:gd name="T0" fmla="*/ 8 w 12"/>
                <a:gd name="T1" fmla="*/ 1 h 17"/>
                <a:gd name="T2" fmla="*/ 0 w 12"/>
                <a:gd name="T3" fmla="*/ 8 h 17"/>
                <a:gd name="T4" fmla="*/ 1 w 12"/>
                <a:gd name="T5" fmla="*/ 14 h 17"/>
                <a:gd name="T6" fmla="*/ 3 w 12"/>
                <a:gd name="T7" fmla="*/ 17 h 17"/>
                <a:gd name="T8" fmla="*/ 8 w 12"/>
                <a:gd name="T9" fmla="*/ 1 h 17"/>
                <a:gd name="T10" fmla="*/ 8 w 12"/>
                <a:gd name="T11" fmla="*/ 1 h 17"/>
              </a:gdLst>
              <a:ahLst/>
              <a:cxnLst>
                <a:cxn ang="0">
                  <a:pos x="T0" y="T1"/>
                </a:cxn>
                <a:cxn ang="0">
                  <a:pos x="T2" y="T3"/>
                </a:cxn>
                <a:cxn ang="0">
                  <a:pos x="T4" y="T5"/>
                </a:cxn>
                <a:cxn ang="0">
                  <a:pos x="T6" y="T7"/>
                </a:cxn>
                <a:cxn ang="0">
                  <a:pos x="T8" y="T9"/>
                </a:cxn>
                <a:cxn ang="0">
                  <a:pos x="T10" y="T11"/>
                </a:cxn>
              </a:cxnLst>
              <a:rect l="0" t="0" r="r" b="b"/>
              <a:pathLst>
                <a:path w="12" h="17">
                  <a:moveTo>
                    <a:pt x="8" y="1"/>
                  </a:moveTo>
                  <a:cubicBezTo>
                    <a:pt x="5" y="0"/>
                    <a:pt x="1" y="6"/>
                    <a:pt x="0" y="8"/>
                  </a:cubicBezTo>
                  <a:cubicBezTo>
                    <a:pt x="0" y="10"/>
                    <a:pt x="0" y="12"/>
                    <a:pt x="1" y="14"/>
                  </a:cubicBezTo>
                  <a:cubicBezTo>
                    <a:pt x="1" y="14"/>
                    <a:pt x="3" y="17"/>
                    <a:pt x="3" y="17"/>
                  </a:cubicBezTo>
                  <a:cubicBezTo>
                    <a:pt x="4" y="15"/>
                    <a:pt x="12" y="2"/>
                    <a:pt x="8" y="1"/>
                  </a:cubicBezTo>
                  <a:cubicBezTo>
                    <a:pt x="7" y="1"/>
                    <a:pt x="9" y="1"/>
                    <a:pt x="8"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88" name="Freeform 439">
              <a:extLst>
                <a:ext uri="{FF2B5EF4-FFF2-40B4-BE49-F238E27FC236}">
                  <a16:creationId xmlns="" xmlns:a16="http://schemas.microsoft.com/office/drawing/2014/main" id="{F65E2B2E-008C-4136-AB1A-23E244BA5F98}"/>
                </a:ext>
              </a:extLst>
            </p:cNvPr>
            <p:cNvSpPr>
              <a:spLocks/>
            </p:cNvSpPr>
            <p:nvPr/>
          </p:nvSpPr>
          <p:spPr bwMode="auto">
            <a:xfrm>
              <a:off x="16652429" y="8099708"/>
              <a:ext cx="130574" cy="92380"/>
            </a:xfrm>
            <a:custGeom>
              <a:avLst/>
              <a:gdLst>
                <a:gd name="T0" fmla="*/ 13 w 14"/>
                <a:gd name="T1" fmla="*/ 1 h 10"/>
                <a:gd name="T2" fmla="*/ 9 w 14"/>
                <a:gd name="T3" fmla="*/ 0 h 10"/>
                <a:gd name="T4" fmla="*/ 4 w 14"/>
                <a:gd name="T5" fmla="*/ 2 h 10"/>
                <a:gd name="T6" fmla="*/ 4 w 14"/>
                <a:gd name="T7" fmla="*/ 9 h 10"/>
                <a:gd name="T8" fmla="*/ 11 w 14"/>
                <a:gd name="T9" fmla="*/ 6 h 10"/>
                <a:gd name="T10" fmla="*/ 13 w 14"/>
                <a:gd name="T11" fmla="*/ 1 h 10"/>
              </a:gdLst>
              <a:ahLst/>
              <a:cxnLst>
                <a:cxn ang="0">
                  <a:pos x="T0" y="T1"/>
                </a:cxn>
                <a:cxn ang="0">
                  <a:pos x="T2" y="T3"/>
                </a:cxn>
                <a:cxn ang="0">
                  <a:pos x="T4" y="T5"/>
                </a:cxn>
                <a:cxn ang="0">
                  <a:pos x="T6" y="T7"/>
                </a:cxn>
                <a:cxn ang="0">
                  <a:pos x="T8" y="T9"/>
                </a:cxn>
                <a:cxn ang="0">
                  <a:pos x="T10" y="T11"/>
                </a:cxn>
              </a:cxnLst>
              <a:rect l="0" t="0" r="r" b="b"/>
              <a:pathLst>
                <a:path w="14" h="10">
                  <a:moveTo>
                    <a:pt x="13" y="1"/>
                  </a:moveTo>
                  <a:cubicBezTo>
                    <a:pt x="12" y="1"/>
                    <a:pt x="11" y="0"/>
                    <a:pt x="9" y="0"/>
                  </a:cubicBezTo>
                  <a:cubicBezTo>
                    <a:pt x="7" y="0"/>
                    <a:pt x="6" y="1"/>
                    <a:pt x="4" y="2"/>
                  </a:cubicBezTo>
                  <a:cubicBezTo>
                    <a:pt x="2" y="4"/>
                    <a:pt x="0" y="7"/>
                    <a:pt x="4" y="9"/>
                  </a:cubicBezTo>
                  <a:cubicBezTo>
                    <a:pt x="6" y="10"/>
                    <a:pt x="10" y="8"/>
                    <a:pt x="11" y="6"/>
                  </a:cubicBezTo>
                  <a:cubicBezTo>
                    <a:pt x="11" y="5"/>
                    <a:pt x="14" y="1"/>
                    <a:pt x="13"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89" name="Freeform 440">
              <a:extLst>
                <a:ext uri="{FF2B5EF4-FFF2-40B4-BE49-F238E27FC236}">
                  <a16:creationId xmlns="" xmlns:a16="http://schemas.microsoft.com/office/drawing/2014/main" id="{46D05D0C-9ACF-4286-9608-22BBBC58D172}"/>
                </a:ext>
              </a:extLst>
            </p:cNvPr>
            <p:cNvSpPr>
              <a:spLocks/>
            </p:cNvSpPr>
            <p:nvPr/>
          </p:nvSpPr>
          <p:spPr bwMode="auto">
            <a:xfrm>
              <a:off x="17184277" y="8163419"/>
              <a:ext cx="187897" cy="264400"/>
            </a:xfrm>
            <a:custGeom>
              <a:avLst/>
              <a:gdLst>
                <a:gd name="T0" fmla="*/ 12 w 20"/>
                <a:gd name="T1" fmla="*/ 2 h 28"/>
                <a:gd name="T2" fmla="*/ 9 w 20"/>
                <a:gd name="T3" fmla="*/ 2 h 28"/>
                <a:gd name="T4" fmla="*/ 4 w 20"/>
                <a:gd name="T5" fmla="*/ 3 h 28"/>
                <a:gd name="T6" fmla="*/ 3 w 20"/>
                <a:gd name="T7" fmla="*/ 11 h 28"/>
                <a:gd name="T8" fmla="*/ 3 w 20"/>
                <a:gd name="T9" fmla="*/ 13 h 28"/>
                <a:gd name="T10" fmla="*/ 0 w 20"/>
                <a:gd name="T11" fmla="*/ 13 h 28"/>
                <a:gd name="T12" fmla="*/ 3 w 20"/>
                <a:gd name="T13" fmla="*/ 22 h 28"/>
                <a:gd name="T14" fmla="*/ 5 w 20"/>
                <a:gd name="T15" fmla="*/ 20 h 28"/>
                <a:gd name="T16" fmla="*/ 7 w 20"/>
                <a:gd name="T17" fmla="*/ 22 h 28"/>
                <a:gd name="T18" fmla="*/ 4 w 20"/>
                <a:gd name="T19" fmla="*/ 23 h 28"/>
                <a:gd name="T20" fmla="*/ 8 w 20"/>
                <a:gd name="T21" fmla="*/ 26 h 28"/>
                <a:gd name="T22" fmla="*/ 11 w 20"/>
                <a:gd name="T23" fmla="*/ 25 h 28"/>
                <a:gd name="T24" fmla="*/ 15 w 20"/>
                <a:gd name="T25" fmla="*/ 28 h 28"/>
                <a:gd name="T26" fmla="*/ 14 w 20"/>
                <a:gd name="T27" fmla="*/ 25 h 28"/>
                <a:gd name="T28" fmla="*/ 17 w 20"/>
                <a:gd name="T29" fmla="*/ 24 h 28"/>
                <a:gd name="T30" fmla="*/ 10 w 20"/>
                <a:gd name="T31" fmla="*/ 22 h 28"/>
                <a:gd name="T32" fmla="*/ 9 w 20"/>
                <a:gd name="T33" fmla="*/ 16 h 28"/>
                <a:gd name="T34" fmla="*/ 12 w 20"/>
                <a:gd name="T35" fmla="*/ 12 h 28"/>
                <a:gd name="T36" fmla="*/ 13 w 20"/>
                <a:gd name="T37" fmla="*/ 7 h 28"/>
                <a:gd name="T38" fmla="*/ 12 w 20"/>
                <a:gd name="T39" fmla="*/ 2 h 28"/>
                <a:gd name="T40" fmla="*/ 12 w 20"/>
                <a:gd name="T41" fmla="*/ 2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0" h="28">
                  <a:moveTo>
                    <a:pt x="12" y="2"/>
                  </a:moveTo>
                  <a:cubicBezTo>
                    <a:pt x="10" y="1"/>
                    <a:pt x="11" y="5"/>
                    <a:pt x="9" y="2"/>
                  </a:cubicBezTo>
                  <a:cubicBezTo>
                    <a:pt x="8" y="0"/>
                    <a:pt x="4" y="1"/>
                    <a:pt x="4" y="3"/>
                  </a:cubicBezTo>
                  <a:cubicBezTo>
                    <a:pt x="3" y="6"/>
                    <a:pt x="4" y="8"/>
                    <a:pt x="3" y="11"/>
                  </a:cubicBezTo>
                  <a:cubicBezTo>
                    <a:pt x="3" y="12"/>
                    <a:pt x="3" y="13"/>
                    <a:pt x="3" y="13"/>
                  </a:cubicBezTo>
                  <a:cubicBezTo>
                    <a:pt x="2" y="14"/>
                    <a:pt x="0" y="13"/>
                    <a:pt x="0" y="13"/>
                  </a:cubicBezTo>
                  <a:cubicBezTo>
                    <a:pt x="0" y="13"/>
                    <a:pt x="2" y="22"/>
                    <a:pt x="3" y="22"/>
                  </a:cubicBezTo>
                  <a:cubicBezTo>
                    <a:pt x="3" y="22"/>
                    <a:pt x="4" y="19"/>
                    <a:pt x="5" y="20"/>
                  </a:cubicBezTo>
                  <a:cubicBezTo>
                    <a:pt x="5" y="20"/>
                    <a:pt x="7" y="21"/>
                    <a:pt x="7" y="22"/>
                  </a:cubicBezTo>
                  <a:cubicBezTo>
                    <a:pt x="7" y="23"/>
                    <a:pt x="4" y="21"/>
                    <a:pt x="4" y="23"/>
                  </a:cubicBezTo>
                  <a:cubicBezTo>
                    <a:pt x="4" y="25"/>
                    <a:pt x="6" y="27"/>
                    <a:pt x="8" y="26"/>
                  </a:cubicBezTo>
                  <a:cubicBezTo>
                    <a:pt x="9" y="26"/>
                    <a:pt x="10" y="24"/>
                    <a:pt x="11" y="25"/>
                  </a:cubicBezTo>
                  <a:cubicBezTo>
                    <a:pt x="11" y="25"/>
                    <a:pt x="15" y="28"/>
                    <a:pt x="15" y="28"/>
                  </a:cubicBezTo>
                  <a:cubicBezTo>
                    <a:pt x="16" y="27"/>
                    <a:pt x="13" y="26"/>
                    <a:pt x="14" y="25"/>
                  </a:cubicBezTo>
                  <a:cubicBezTo>
                    <a:pt x="13" y="26"/>
                    <a:pt x="20" y="28"/>
                    <a:pt x="17" y="24"/>
                  </a:cubicBezTo>
                  <a:cubicBezTo>
                    <a:pt x="15" y="22"/>
                    <a:pt x="11" y="25"/>
                    <a:pt x="10" y="22"/>
                  </a:cubicBezTo>
                  <a:cubicBezTo>
                    <a:pt x="9" y="20"/>
                    <a:pt x="9" y="19"/>
                    <a:pt x="9" y="16"/>
                  </a:cubicBezTo>
                  <a:cubicBezTo>
                    <a:pt x="9" y="14"/>
                    <a:pt x="11" y="14"/>
                    <a:pt x="12" y="12"/>
                  </a:cubicBezTo>
                  <a:cubicBezTo>
                    <a:pt x="14" y="10"/>
                    <a:pt x="14" y="9"/>
                    <a:pt x="13" y="7"/>
                  </a:cubicBezTo>
                  <a:cubicBezTo>
                    <a:pt x="13" y="7"/>
                    <a:pt x="13" y="2"/>
                    <a:pt x="12" y="2"/>
                  </a:cubicBezTo>
                  <a:cubicBezTo>
                    <a:pt x="11" y="2"/>
                    <a:pt x="13" y="2"/>
                    <a:pt x="12"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90" name="Freeform 441">
              <a:extLst>
                <a:ext uri="{FF2B5EF4-FFF2-40B4-BE49-F238E27FC236}">
                  <a16:creationId xmlns="" xmlns:a16="http://schemas.microsoft.com/office/drawing/2014/main" id="{B49273C7-DDB7-4A03-8EFB-4BCE6B329C8F}"/>
                </a:ext>
              </a:extLst>
            </p:cNvPr>
            <p:cNvSpPr>
              <a:spLocks/>
            </p:cNvSpPr>
            <p:nvPr/>
          </p:nvSpPr>
          <p:spPr bwMode="auto">
            <a:xfrm>
              <a:off x="17343512" y="8389592"/>
              <a:ext cx="57323" cy="73269"/>
            </a:xfrm>
            <a:custGeom>
              <a:avLst/>
              <a:gdLst>
                <a:gd name="T0" fmla="*/ 3 w 6"/>
                <a:gd name="T1" fmla="*/ 1 h 8"/>
                <a:gd name="T2" fmla="*/ 1 w 6"/>
                <a:gd name="T3" fmla="*/ 1 h 8"/>
                <a:gd name="T4" fmla="*/ 0 w 6"/>
                <a:gd name="T5" fmla="*/ 3 h 8"/>
                <a:gd name="T6" fmla="*/ 2 w 6"/>
                <a:gd name="T7" fmla="*/ 6 h 8"/>
                <a:gd name="T8" fmla="*/ 5 w 6"/>
                <a:gd name="T9" fmla="*/ 7 h 8"/>
                <a:gd name="T10" fmla="*/ 4 w 6"/>
                <a:gd name="T11" fmla="*/ 4 h 8"/>
                <a:gd name="T12" fmla="*/ 3 w 6"/>
                <a:gd name="T13" fmla="*/ 1 h 8"/>
                <a:gd name="T14" fmla="*/ 3 w 6"/>
                <a:gd name="T15" fmla="*/ 1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8">
                  <a:moveTo>
                    <a:pt x="3" y="1"/>
                  </a:moveTo>
                  <a:cubicBezTo>
                    <a:pt x="3" y="1"/>
                    <a:pt x="2" y="0"/>
                    <a:pt x="1" y="1"/>
                  </a:cubicBezTo>
                  <a:cubicBezTo>
                    <a:pt x="1" y="2"/>
                    <a:pt x="0" y="2"/>
                    <a:pt x="0" y="3"/>
                  </a:cubicBezTo>
                  <a:cubicBezTo>
                    <a:pt x="1" y="4"/>
                    <a:pt x="0" y="5"/>
                    <a:pt x="2" y="6"/>
                  </a:cubicBezTo>
                  <a:cubicBezTo>
                    <a:pt x="2" y="6"/>
                    <a:pt x="6" y="8"/>
                    <a:pt x="5" y="7"/>
                  </a:cubicBezTo>
                  <a:cubicBezTo>
                    <a:pt x="5" y="6"/>
                    <a:pt x="5" y="5"/>
                    <a:pt x="4" y="4"/>
                  </a:cubicBezTo>
                  <a:cubicBezTo>
                    <a:pt x="2" y="4"/>
                    <a:pt x="2" y="1"/>
                    <a:pt x="3" y="1"/>
                  </a:cubicBezTo>
                  <a:cubicBezTo>
                    <a:pt x="2" y="1"/>
                    <a:pt x="4" y="1"/>
                    <a:pt x="3"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91" name="Freeform 442">
              <a:extLst>
                <a:ext uri="{FF2B5EF4-FFF2-40B4-BE49-F238E27FC236}">
                  <a16:creationId xmlns="" xmlns:a16="http://schemas.microsoft.com/office/drawing/2014/main" id="{266075CF-CF5F-45AB-A35C-8FDBD08DFEF6}"/>
                </a:ext>
              </a:extLst>
            </p:cNvPr>
            <p:cNvSpPr>
              <a:spLocks/>
            </p:cNvSpPr>
            <p:nvPr/>
          </p:nvSpPr>
          <p:spPr bwMode="auto">
            <a:xfrm>
              <a:off x="17381727" y="8453303"/>
              <a:ext cx="92356" cy="124237"/>
            </a:xfrm>
            <a:custGeom>
              <a:avLst/>
              <a:gdLst>
                <a:gd name="T0" fmla="*/ 4 w 10"/>
                <a:gd name="T1" fmla="*/ 0 h 13"/>
                <a:gd name="T2" fmla="*/ 2 w 10"/>
                <a:gd name="T3" fmla="*/ 1 h 13"/>
                <a:gd name="T4" fmla="*/ 4 w 10"/>
                <a:gd name="T5" fmla="*/ 4 h 13"/>
                <a:gd name="T6" fmla="*/ 4 w 10"/>
                <a:gd name="T7" fmla="*/ 9 h 13"/>
                <a:gd name="T8" fmla="*/ 5 w 10"/>
                <a:gd name="T9" fmla="*/ 13 h 13"/>
                <a:gd name="T10" fmla="*/ 5 w 10"/>
                <a:gd name="T11" fmla="*/ 11 h 13"/>
                <a:gd name="T12" fmla="*/ 9 w 10"/>
                <a:gd name="T13" fmla="*/ 8 h 13"/>
                <a:gd name="T14" fmla="*/ 8 w 10"/>
                <a:gd name="T15" fmla="*/ 6 h 13"/>
                <a:gd name="T16" fmla="*/ 9 w 10"/>
                <a:gd name="T17" fmla="*/ 5 h 13"/>
                <a:gd name="T18" fmla="*/ 7 w 10"/>
                <a:gd name="T19" fmla="*/ 1 h 13"/>
                <a:gd name="T20" fmla="*/ 4 w 10"/>
                <a:gd name="T21"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 h="13">
                  <a:moveTo>
                    <a:pt x="4" y="0"/>
                  </a:moveTo>
                  <a:cubicBezTo>
                    <a:pt x="3" y="0"/>
                    <a:pt x="4" y="0"/>
                    <a:pt x="2" y="1"/>
                  </a:cubicBezTo>
                  <a:cubicBezTo>
                    <a:pt x="1" y="2"/>
                    <a:pt x="3" y="3"/>
                    <a:pt x="4" y="4"/>
                  </a:cubicBezTo>
                  <a:cubicBezTo>
                    <a:pt x="5" y="6"/>
                    <a:pt x="0" y="7"/>
                    <a:pt x="4" y="9"/>
                  </a:cubicBezTo>
                  <a:cubicBezTo>
                    <a:pt x="5" y="10"/>
                    <a:pt x="3" y="12"/>
                    <a:pt x="5" y="13"/>
                  </a:cubicBezTo>
                  <a:cubicBezTo>
                    <a:pt x="6" y="13"/>
                    <a:pt x="6" y="12"/>
                    <a:pt x="5" y="11"/>
                  </a:cubicBezTo>
                  <a:cubicBezTo>
                    <a:pt x="3" y="5"/>
                    <a:pt x="9" y="10"/>
                    <a:pt x="9" y="8"/>
                  </a:cubicBezTo>
                  <a:cubicBezTo>
                    <a:pt x="9" y="7"/>
                    <a:pt x="7" y="6"/>
                    <a:pt x="8" y="6"/>
                  </a:cubicBezTo>
                  <a:cubicBezTo>
                    <a:pt x="8" y="5"/>
                    <a:pt x="10" y="6"/>
                    <a:pt x="9" y="5"/>
                  </a:cubicBezTo>
                  <a:cubicBezTo>
                    <a:pt x="8" y="4"/>
                    <a:pt x="6" y="3"/>
                    <a:pt x="7" y="1"/>
                  </a:cubicBezTo>
                  <a:cubicBezTo>
                    <a:pt x="7" y="0"/>
                    <a:pt x="5" y="0"/>
                    <a:pt x="4"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92" name="Freeform 443">
              <a:extLst>
                <a:ext uri="{FF2B5EF4-FFF2-40B4-BE49-F238E27FC236}">
                  <a16:creationId xmlns="" xmlns:a16="http://schemas.microsoft.com/office/drawing/2014/main" id="{6E94B6BA-8709-40CF-89E2-8A34AF9020CB}"/>
                </a:ext>
              </a:extLst>
            </p:cNvPr>
            <p:cNvSpPr>
              <a:spLocks/>
            </p:cNvSpPr>
            <p:nvPr/>
          </p:nvSpPr>
          <p:spPr bwMode="auto">
            <a:xfrm>
              <a:off x="17212936" y="8399150"/>
              <a:ext cx="57323" cy="73269"/>
            </a:xfrm>
            <a:custGeom>
              <a:avLst/>
              <a:gdLst>
                <a:gd name="T0" fmla="*/ 6 w 6"/>
                <a:gd name="T1" fmla="*/ 5 h 8"/>
                <a:gd name="T2" fmla="*/ 0 w 6"/>
                <a:gd name="T3" fmla="*/ 2 h 8"/>
                <a:gd name="T4" fmla="*/ 3 w 6"/>
                <a:gd name="T5" fmla="*/ 6 h 8"/>
                <a:gd name="T6" fmla="*/ 6 w 6"/>
                <a:gd name="T7" fmla="*/ 5 h 8"/>
                <a:gd name="T8" fmla="*/ 6 w 6"/>
                <a:gd name="T9" fmla="*/ 5 h 8"/>
              </a:gdLst>
              <a:ahLst/>
              <a:cxnLst>
                <a:cxn ang="0">
                  <a:pos x="T0" y="T1"/>
                </a:cxn>
                <a:cxn ang="0">
                  <a:pos x="T2" y="T3"/>
                </a:cxn>
                <a:cxn ang="0">
                  <a:pos x="T4" y="T5"/>
                </a:cxn>
                <a:cxn ang="0">
                  <a:pos x="T6" y="T7"/>
                </a:cxn>
                <a:cxn ang="0">
                  <a:pos x="T8" y="T9"/>
                </a:cxn>
              </a:cxnLst>
              <a:rect l="0" t="0" r="r" b="b"/>
              <a:pathLst>
                <a:path w="6" h="8">
                  <a:moveTo>
                    <a:pt x="6" y="5"/>
                  </a:moveTo>
                  <a:cubicBezTo>
                    <a:pt x="5" y="4"/>
                    <a:pt x="3" y="0"/>
                    <a:pt x="0" y="2"/>
                  </a:cubicBezTo>
                  <a:cubicBezTo>
                    <a:pt x="0" y="2"/>
                    <a:pt x="3" y="5"/>
                    <a:pt x="3" y="6"/>
                  </a:cubicBezTo>
                  <a:cubicBezTo>
                    <a:pt x="3" y="8"/>
                    <a:pt x="6" y="8"/>
                    <a:pt x="6" y="5"/>
                  </a:cubicBezTo>
                  <a:cubicBezTo>
                    <a:pt x="6" y="5"/>
                    <a:pt x="6" y="6"/>
                    <a:pt x="6" y="5"/>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93" name="Freeform 444">
              <a:extLst>
                <a:ext uri="{FF2B5EF4-FFF2-40B4-BE49-F238E27FC236}">
                  <a16:creationId xmlns="" xmlns:a16="http://schemas.microsoft.com/office/drawing/2014/main" id="{30192584-5B52-42B3-B08F-020FB41FF60B}"/>
                </a:ext>
              </a:extLst>
            </p:cNvPr>
            <p:cNvSpPr>
              <a:spLocks/>
            </p:cNvSpPr>
            <p:nvPr/>
          </p:nvSpPr>
          <p:spPr bwMode="auto">
            <a:xfrm>
              <a:off x="17279818" y="8472417"/>
              <a:ext cx="82803" cy="95566"/>
            </a:xfrm>
            <a:custGeom>
              <a:avLst/>
              <a:gdLst>
                <a:gd name="T0" fmla="*/ 3 w 9"/>
                <a:gd name="T1" fmla="*/ 2 h 10"/>
                <a:gd name="T2" fmla="*/ 0 w 9"/>
                <a:gd name="T3" fmla="*/ 2 h 10"/>
                <a:gd name="T4" fmla="*/ 2 w 9"/>
                <a:gd name="T5" fmla="*/ 4 h 10"/>
                <a:gd name="T6" fmla="*/ 1 w 9"/>
                <a:gd name="T7" fmla="*/ 9 h 10"/>
                <a:gd name="T8" fmla="*/ 6 w 9"/>
                <a:gd name="T9" fmla="*/ 6 h 10"/>
                <a:gd name="T10" fmla="*/ 3 w 9"/>
                <a:gd name="T11" fmla="*/ 2 h 10"/>
                <a:gd name="T12" fmla="*/ 3 w 9"/>
                <a:gd name="T13" fmla="*/ 2 h 10"/>
              </a:gdLst>
              <a:ahLst/>
              <a:cxnLst>
                <a:cxn ang="0">
                  <a:pos x="T0" y="T1"/>
                </a:cxn>
                <a:cxn ang="0">
                  <a:pos x="T2" y="T3"/>
                </a:cxn>
                <a:cxn ang="0">
                  <a:pos x="T4" y="T5"/>
                </a:cxn>
                <a:cxn ang="0">
                  <a:pos x="T6" y="T7"/>
                </a:cxn>
                <a:cxn ang="0">
                  <a:pos x="T8" y="T9"/>
                </a:cxn>
                <a:cxn ang="0">
                  <a:pos x="T10" y="T11"/>
                </a:cxn>
                <a:cxn ang="0">
                  <a:pos x="T12" y="T13"/>
                </a:cxn>
              </a:cxnLst>
              <a:rect l="0" t="0" r="r" b="b"/>
              <a:pathLst>
                <a:path w="9" h="10">
                  <a:moveTo>
                    <a:pt x="3" y="2"/>
                  </a:moveTo>
                  <a:cubicBezTo>
                    <a:pt x="2" y="1"/>
                    <a:pt x="1" y="1"/>
                    <a:pt x="0" y="2"/>
                  </a:cubicBezTo>
                  <a:cubicBezTo>
                    <a:pt x="0" y="3"/>
                    <a:pt x="2" y="3"/>
                    <a:pt x="2" y="4"/>
                  </a:cubicBezTo>
                  <a:cubicBezTo>
                    <a:pt x="3" y="5"/>
                    <a:pt x="0" y="8"/>
                    <a:pt x="1" y="9"/>
                  </a:cubicBezTo>
                  <a:cubicBezTo>
                    <a:pt x="1" y="10"/>
                    <a:pt x="5" y="6"/>
                    <a:pt x="6" y="6"/>
                  </a:cubicBezTo>
                  <a:cubicBezTo>
                    <a:pt x="9" y="6"/>
                    <a:pt x="3" y="2"/>
                    <a:pt x="3" y="2"/>
                  </a:cubicBezTo>
                  <a:cubicBezTo>
                    <a:pt x="1" y="0"/>
                    <a:pt x="3" y="2"/>
                    <a:pt x="3"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94" name="Freeform 445">
              <a:extLst>
                <a:ext uri="{FF2B5EF4-FFF2-40B4-BE49-F238E27FC236}">
                  <a16:creationId xmlns="" xmlns:a16="http://schemas.microsoft.com/office/drawing/2014/main" id="{00250C41-B1B3-4C4C-BAA6-9A4C7E18B617}"/>
                </a:ext>
              </a:extLst>
            </p:cNvPr>
            <p:cNvSpPr>
              <a:spLocks/>
            </p:cNvSpPr>
            <p:nvPr/>
          </p:nvSpPr>
          <p:spPr bwMode="auto">
            <a:xfrm>
              <a:off x="17298926" y="8529755"/>
              <a:ext cx="63695" cy="101936"/>
            </a:xfrm>
            <a:custGeom>
              <a:avLst/>
              <a:gdLst>
                <a:gd name="T0" fmla="*/ 6 w 7"/>
                <a:gd name="T1" fmla="*/ 1 h 11"/>
                <a:gd name="T2" fmla="*/ 3 w 7"/>
                <a:gd name="T3" fmla="*/ 5 h 11"/>
                <a:gd name="T4" fmla="*/ 3 w 7"/>
                <a:gd name="T5" fmla="*/ 9 h 11"/>
                <a:gd name="T6" fmla="*/ 5 w 7"/>
                <a:gd name="T7" fmla="*/ 6 h 11"/>
                <a:gd name="T8" fmla="*/ 6 w 7"/>
                <a:gd name="T9" fmla="*/ 1 h 11"/>
                <a:gd name="T10" fmla="*/ 6 w 7"/>
                <a:gd name="T11" fmla="*/ 1 h 11"/>
              </a:gdLst>
              <a:ahLst/>
              <a:cxnLst>
                <a:cxn ang="0">
                  <a:pos x="T0" y="T1"/>
                </a:cxn>
                <a:cxn ang="0">
                  <a:pos x="T2" y="T3"/>
                </a:cxn>
                <a:cxn ang="0">
                  <a:pos x="T4" y="T5"/>
                </a:cxn>
                <a:cxn ang="0">
                  <a:pos x="T6" y="T7"/>
                </a:cxn>
                <a:cxn ang="0">
                  <a:pos x="T8" y="T9"/>
                </a:cxn>
                <a:cxn ang="0">
                  <a:pos x="T10" y="T11"/>
                </a:cxn>
              </a:cxnLst>
              <a:rect l="0" t="0" r="r" b="b"/>
              <a:pathLst>
                <a:path w="7" h="11">
                  <a:moveTo>
                    <a:pt x="6" y="1"/>
                  </a:moveTo>
                  <a:cubicBezTo>
                    <a:pt x="3" y="1"/>
                    <a:pt x="4" y="4"/>
                    <a:pt x="3" y="5"/>
                  </a:cubicBezTo>
                  <a:cubicBezTo>
                    <a:pt x="0" y="7"/>
                    <a:pt x="1" y="7"/>
                    <a:pt x="3" y="9"/>
                  </a:cubicBezTo>
                  <a:cubicBezTo>
                    <a:pt x="6" y="11"/>
                    <a:pt x="4" y="8"/>
                    <a:pt x="5" y="6"/>
                  </a:cubicBezTo>
                  <a:cubicBezTo>
                    <a:pt x="5" y="6"/>
                    <a:pt x="7" y="0"/>
                    <a:pt x="6" y="1"/>
                  </a:cubicBezTo>
                  <a:cubicBezTo>
                    <a:pt x="5" y="1"/>
                    <a:pt x="6" y="0"/>
                    <a:pt x="6"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95" name="Freeform 446">
              <a:extLst>
                <a:ext uri="{FF2B5EF4-FFF2-40B4-BE49-F238E27FC236}">
                  <a16:creationId xmlns="" xmlns:a16="http://schemas.microsoft.com/office/drawing/2014/main" id="{8482F792-8F80-46F7-9D74-75B9F69B367F}"/>
                </a:ext>
              </a:extLst>
            </p:cNvPr>
            <p:cNvSpPr>
              <a:spLocks/>
            </p:cNvSpPr>
            <p:nvPr/>
          </p:nvSpPr>
          <p:spPr bwMode="auto">
            <a:xfrm>
              <a:off x="17353063" y="8520200"/>
              <a:ext cx="38217" cy="73269"/>
            </a:xfrm>
            <a:custGeom>
              <a:avLst/>
              <a:gdLst>
                <a:gd name="T0" fmla="*/ 3 w 4"/>
                <a:gd name="T1" fmla="*/ 1 h 8"/>
                <a:gd name="T2" fmla="*/ 0 w 4"/>
                <a:gd name="T3" fmla="*/ 8 h 8"/>
                <a:gd name="T4" fmla="*/ 3 w 4"/>
                <a:gd name="T5" fmla="*/ 5 h 8"/>
                <a:gd name="T6" fmla="*/ 3 w 4"/>
                <a:gd name="T7" fmla="*/ 1 h 8"/>
                <a:gd name="T8" fmla="*/ 3 w 4"/>
                <a:gd name="T9" fmla="*/ 1 h 8"/>
              </a:gdLst>
              <a:ahLst/>
              <a:cxnLst>
                <a:cxn ang="0">
                  <a:pos x="T0" y="T1"/>
                </a:cxn>
                <a:cxn ang="0">
                  <a:pos x="T2" y="T3"/>
                </a:cxn>
                <a:cxn ang="0">
                  <a:pos x="T4" y="T5"/>
                </a:cxn>
                <a:cxn ang="0">
                  <a:pos x="T6" y="T7"/>
                </a:cxn>
                <a:cxn ang="0">
                  <a:pos x="T8" y="T9"/>
                </a:cxn>
              </a:cxnLst>
              <a:rect l="0" t="0" r="r" b="b"/>
              <a:pathLst>
                <a:path w="4" h="8">
                  <a:moveTo>
                    <a:pt x="3" y="1"/>
                  </a:moveTo>
                  <a:cubicBezTo>
                    <a:pt x="2" y="1"/>
                    <a:pt x="0" y="7"/>
                    <a:pt x="0" y="8"/>
                  </a:cubicBezTo>
                  <a:cubicBezTo>
                    <a:pt x="0" y="8"/>
                    <a:pt x="2" y="6"/>
                    <a:pt x="3" y="5"/>
                  </a:cubicBezTo>
                  <a:cubicBezTo>
                    <a:pt x="3" y="5"/>
                    <a:pt x="4" y="0"/>
                    <a:pt x="3" y="1"/>
                  </a:cubicBezTo>
                  <a:cubicBezTo>
                    <a:pt x="2" y="1"/>
                    <a:pt x="3" y="1"/>
                    <a:pt x="3"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96" name="Freeform 447">
              <a:extLst>
                <a:ext uri="{FF2B5EF4-FFF2-40B4-BE49-F238E27FC236}">
                  <a16:creationId xmlns="" xmlns:a16="http://schemas.microsoft.com/office/drawing/2014/main" id="{516E2947-93FE-4F64-B5EF-47B2B3FCC35B}"/>
                </a:ext>
              </a:extLst>
            </p:cNvPr>
            <p:cNvSpPr>
              <a:spLocks/>
            </p:cNvSpPr>
            <p:nvPr/>
          </p:nvSpPr>
          <p:spPr bwMode="auto">
            <a:xfrm>
              <a:off x="17372174" y="8567983"/>
              <a:ext cx="57323" cy="35042"/>
            </a:xfrm>
            <a:custGeom>
              <a:avLst/>
              <a:gdLst>
                <a:gd name="T0" fmla="*/ 1 w 6"/>
                <a:gd name="T1" fmla="*/ 1 h 4"/>
                <a:gd name="T2" fmla="*/ 3 w 6"/>
                <a:gd name="T3" fmla="*/ 3 h 4"/>
                <a:gd name="T4" fmla="*/ 1 w 6"/>
                <a:gd name="T5" fmla="*/ 1 h 4"/>
                <a:gd name="T6" fmla="*/ 1 w 6"/>
                <a:gd name="T7" fmla="*/ 1 h 4"/>
              </a:gdLst>
              <a:ahLst/>
              <a:cxnLst>
                <a:cxn ang="0">
                  <a:pos x="T0" y="T1"/>
                </a:cxn>
                <a:cxn ang="0">
                  <a:pos x="T2" y="T3"/>
                </a:cxn>
                <a:cxn ang="0">
                  <a:pos x="T4" y="T5"/>
                </a:cxn>
                <a:cxn ang="0">
                  <a:pos x="T6" y="T7"/>
                </a:cxn>
              </a:cxnLst>
              <a:rect l="0" t="0" r="r" b="b"/>
              <a:pathLst>
                <a:path w="6" h="4">
                  <a:moveTo>
                    <a:pt x="1" y="1"/>
                  </a:moveTo>
                  <a:cubicBezTo>
                    <a:pt x="0" y="3"/>
                    <a:pt x="1" y="4"/>
                    <a:pt x="3" y="3"/>
                  </a:cubicBezTo>
                  <a:cubicBezTo>
                    <a:pt x="6" y="3"/>
                    <a:pt x="2" y="0"/>
                    <a:pt x="1" y="1"/>
                  </a:cubicBezTo>
                  <a:cubicBezTo>
                    <a:pt x="1" y="2"/>
                    <a:pt x="2" y="1"/>
                    <a:pt x="1"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97" name="Freeform 448">
              <a:extLst>
                <a:ext uri="{FF2B5EF4-FFF2-40B4-BE49-F238E27FC236}">
                  <a16:creationId xmlns="" xmlns:a16="http://schemas.microsoft.com/office/drawing/2014/main" id="{5739212F-BECB-422E-8094-590EA5B5AA93}"/>
                </a:ext>
              </a:extLst>
            </p:cNvPr>
            <p:cNvSpPr>
              <a:spLocks/>
            </p:cNvSpPr>
            <p:nvPr/>
          </p:nvSpPr>
          <p:spPr bwMode="auto">
            <a:xfrm>
              <a:off x="17372174" y="8593469"/>
              <a:ext cx="130574" cy="197506"/>
            </a:xfrm>
            <a:custGeom>
              <a:avLst/>
              <a:gdLst>
                <a:gd name="T0" fmla="*/ 10 w 14"/>
                <a:gd name="T1" fmla="*/ 0 h 21"/>
                <a:gd name="T2" fmla="*/ 9 w 14"/>
                <a:gd name="T3" fmla="*/ 2 h 21"/>
                <a:gd name="T4" fmla="*/ 7 w 14"/>
                <a:gd name="T5" fmla="*/ 4 h 21"/>
                <a:gd name="T6" fmla="*/ 3 w 14"/>
                <a:gd name="T7" fmla="*/ 6 h 21"/>
                <a:gd name="T8" fmla="*/ 2 w 14"/>
                <a:gd name="T9" fmla="*/ 11 h 21"/>
                <a:gd name="T10" fmla="*/ 2 w 14"/>
                <a:gd name="T11" fmla="*/ 14 h 21"/>
                <a:gd name="T12" fmla="*/ 3 w 14"/>
                <a:gd name="T13" fmla="*/ 18 h 21"/>
                <a:gd name="T14" fmla="*/ 8 w 14"/>
                <a:gd name="T15" fmla="*/ 19 h 21"/>
                <a:gd name="T16" fmla="*/ 8 w 14"/>
                <a:gd name="T17" fmla="*/ 16 h 21"/>
                <a:gd name="T18" fmla="*/ 10 w 14"/>
                <a:gd name="T19" fmla="*/ 12 h 21"/>
                <a:gd name="T20" fmla="*/ 12 w 14"/>
                <a:gd name="T21" fmla="*/ 17 h 21"/>
                <a:gd name="T22" fmla="*/ 13 w 14"/>
                <a:gd name="T23" fmla="*/ 14 h 21"/>
                <a:gd name="T24" fmla="*/ 13 w 14"/>
                <a:gd name="T25" fmla="*/ 10 h 21"/>
                <a:gd name="T26" fmla="*/ 10 w 14"/>
                <a:gd name="T27" fmla="*/ 0 h 21"/>
                <a:gd name="T28" fmla="*/ 10 w 14"/>
                <a:gd name="T29"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 h="21">
                  <a:moveTo>
                    <a:pt x="10" y="0"/>
                  </a:moveTo>
                  <a:cubicBezTo>
                    <a:pt x="9" y="0"/>
                    <a:pt x="9" y="1"/>
                    <a:pt x="9" y="2"/>
                  </a:cubicBezTo>
                  <a:cubicBezTo>
                    <a:pt x="9" y="3"/>
                    <a:pt x="9" y="3"/>
                    <a:pt x="7" y="4"/>
                  </a:cubicBezTo>
                  <a:cubicBezTo>
                    <a:pt x="6" y="4"/>
                    <a:pt x="4" y="6"/>
                    <a:pt x="3" y="6"/>
                  </a:cubicBezTo>
                  <a:cubicBezTo>
                    <a:pt x="1" y="9"/>
                    <a:pt x="0" y="9"/>
                    <a:pt x="2" y="11"/>
                  </a:cubicBezTo>
                  <a:cubicBezTo>
                    <a:pt x="3" y="12"/>
                    <a:pt x="2" y="13"/>
                    <a:pt x="2" y="14"/>
                  </a:cubicBezTo>
                  <a:cubicBezTo>
                    <a:pt x="1" y="16"/>
                    <a:pt x="2" y="17"/>
                    <a:pt x="3" y="18"/>
                  </a:cubicBezTo>
                  <a:cubicBezTo>
                    <a:pt x="5" y="19"/>
                    <a:pt x="7" y="19"/>
                    <a:pt x="8" y="19"/>
                  </a:cubicBezTo>
                  <a:cubicBezTo>
                    <a:pt x="11" y="21"/>
                    <a:pt x="9" y="18"/>
                    <a:pt x="8" y="16"/>
                  </a:cubicBezTo>
                  <a:cubicBezTo>
                    <a:pt x="8" y="16"/>
                    <a:pt x="8" y="12"/>
                    <a:pt x="10" y="12"/>
                  </a:cubicBezTo>
                  <a:cubicBezTo>
                    <a:pt x="11" y="12"/>
                    <a:pt x="11" y="17"/>
                    <a:pt x="12" y="17"/>
                  </a:cubicBezTo>
                  <a:cubicBezTo>
                    <a:pt x="12" y="17"/>
                    <a:pt x="13" y="14"/>
                    <a:pt x="13" y="14"/>
                  </a:cubicBezTo>
                  <a:cubicBezTo>
                    <a:pt x="14" y="12"/>
                    <a:pt x="14" y="11"/>
                    <a:pt x="13" y="10"/>
                  </a:cubicBezTo>
                  <a:cubicBezTo>
                    <a:pt x="13" y="7"/>
                    <a:pt x="13" y="1"/>
                    <a:pt x="10" y="0"/>
                  </a:cubicBezTo>
                  <a:cubicBezTo>
                    <a:pt x="9" y="0"/>
                    <a:pt x="10" y="1"/>
                    <a:pt x="10"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98" name="Freeform 449">
              <a:extLst>
                <a:ext uri="{FF2B5EF4-FFF2-40B4-BE49-F238E27FC236}">
                  <a16:creationId xmlns="" xmlns:a16="http://schemas.microsoft.com/office/drawing/2014/main" id="{EADEAA3D-06AD-4497-A8E1-06C200B535EF}"/>
                </a:ext>
              </a:extLst>
            </p:cNvPr>
            <p:cNvSpPr>
              <a:spLocks/>
            </p:cNvSpPr>
            <p:nvPr/>
          </p:nvSpPr>
          <p:spPr bwMode="auto">
            <a:xfrm>
              <a:off x="17289371" y="8631694"/>
              <a:ext cx="111465" cy="95566"/>
            </a:xfrm>
            <a:custGeom>
              <a:avLst/>
              <a:gdLst>
                <a:gd name="T0" fmla="*/ 8 w 12"/>
                <a:gd name="T1" fmla="*/ 1 h 10"/>
                <a:gd name="T2" fmla="*/ 2 w 12"/>
                <a:gd name="T3" fmla="*/ 4 h 10"/>
                <a:gd name="T4" fmla="*/ 0 w 12"/>
                <a:gd name="T5" fmla="*/ 10 h 10"/>
                <a:gd name="T6" fmla="*/ 2 w 12"/>
                <a:gd name="T7" fmla="*/ 6 h 10"/>
                <a:gd name="T8" fmla="*/ 4 w 12"/>
                <a:gd name="T9" fmla="*/ 6 h 10"/>
                <a:gd name="T10" fmla="*/ 6 w 12"/>
                <a:gd name="T11" fmla="*/ 7 h 10"/>
                <a:gd name="T12" fmla="*/ 8 w 12"/>
                <a:gd name="T13" fmla="*/ 7 h 10"/>
                <a:gd name="T14" fmla="*/ 8 w 12"/>
                <a:gd name="T15" fmla="*/ 5 h 10"/>
                <a:gd name="T16" fmla="*/ 8 w 12"/>
                <a:gd name="T17" fmla="*/ 1 h 10"/>
                <a:gd name="T18" fmla="*/ 8 w 12"/>
                <a:gd name="T19" fmla="*/ 1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0">
                  <a:moveTo>
                    <a:pt x="8" y="1"/>
                  </a:moveTo>
                  <a:cubicBezTo>
                    <a:pt x="6" y="0"/>
                    <a:pt x="5" y="4"/>
                    <a:pt x="2" y="4"/>
                  </a:cubicBezTo>
                  <a:cubicBezTo>
                    <a:pt x="0" y="5"/>
                    <a:pt x="0" y="9"/>
                    <a:pt x="0" y="10"/>
                  </a:cubicBezTo>
                  <a:cubicBezTo>
                    <a:pt x="1" y="9"/>
                    <a:pt x="1" y="7"/>
                    <a:pt x="2" y="6"/>
                  </a:cubicBezTo>
                  <a:cubicBezTo>
                    <a:pt x="2" y="6"/>
                    <a:pt x="4" y="5"/>
                    <a:pt x="4" y="6"/>
                  </a:cubicBezTo>
                  <a:cubicBezTo>
                    <a:pt x="4" y="7"/>
                    <a:pt x="6" y="7"/>
                    <a:pt x="6" y="7"/>
                  </a:cubicBezTo>
                  <a:cubicBezTo>
                    <a:pt x="7" y="7"/>
                    <a:pt x="7" y="8"/>
                    <a:pt x="8" y="7"/>
                  </a:cubicBezTo>
                  <a:cubicBezTo>
                    <a:pt x="8" y="7"/>
                    <a:pt x="8" y="5"/>
                    <a:pt x="8" y="5"/>
                  </a:cubicBezTo>
                  <a:cubicBezTo>
                    <a:pt x="9" y="3"/>
                    <a:pt x="11" y="2"/>
                    <a:pt x="8" y="1"/>
                  </a:cubicBezTo>
                  <a:cubicBezTo>
                    <a:pt x="7" y="1"/>
                    <a:pt x="12" y="3"/>
                    <a:pt x="8"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99" name="Freeform 450">
              <a:extLst>
                <a:ext uri="{FF2B5EF4-FFF2-40B4-BE49-F238E27FC236}">
                  <a16:creationId xmlns="" xmlns:a16="http://schemas.microsoft.com/office/drawing/2014/main" id="{A79BCD09-FFE6-4475-934D-882132D8CABE}"/>
                </a:ext>
              </a:extLst>
            </p:cNvPr>
            <p:cNvSpPr>
              <a:spLocks/>
            </p:cNvSpPr>
            <p:nvPr/>
          </p:nvSpPr>
          <p:spPr bwMode="auto">
            <a:xfrm>
              <a:off x="17063256" y="8539313"/>
              <a:ext cx="111465" cy="111494"/>
            </a:xfrm>
            <a:custGeom>
              <a:avLst/>
              <a:gdLst>
                <a:gd name="T0" fmla="*/ 11 w 12"/>
                <a:gd name="T1" fmla="*/ 0 h 12"/>
                <a:gd name="T2" fmla="*/ 6 w 12"/>
                <a:gd name="T3" fmla="*/ 6 h 12"/>
                <a:gd name="T4" fmla="*/ 0 w 12"/>
                <a:gd name="T5" fmla="*/ 12 h 12"/>
                <a:gd name="T6" fmla="*/ 4 w 12"/>
                <a:gd name="T7" fmla="*/ 10 h 12"/>
                <a:gd name="T8" fmla="*/ 8 w 12"/>
                <a:gd name="T9" fmla="*/ 7 h 12"/>
                <a:gd name="T10" fmla="*/ 10 w 12"/>
                <a:gd name="T11" fmla="*/ 3 h 12"/>
                <a:gd name="T12" fmla="*/ 11 w 12"/>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12" h="12">
                  <a:moveTo>
                    <a:pt x="11" y="0"/>
                  </a:moveTo>
                  <a:cubicBezTo>
                    <a:pt x="9" y="1"/>
                    <a:pt x="7" y="4"/>
                    <a:pt x="6" y="6"/>
                  </a:cubicBezTo>
                  <a:cubicBezTo>
                    <a:pt x="5" y="7"/>
                    <a:pt x="0" y="10"/>
                    <a:pt x="0" y="12"/>
                  </a:cubicBezTo>
                  <a:cubicBezTo>
                    <a:pt x="0" y="12"/>
                    <a:pt x="3" y="11"/>
                    <a:pt x="4" y="10"/>
                  </a:cubicBezTo>
                  <a:cubicBezTo>
                    <a:pt x="5" y="10"/>
                    <a:pt x="7" y="8"/>
                    <a:pt x="8" y="7"/>
                  </a:cubicBezTo>
                  <a:cubicBezTo>
                    <a:pt x="8" y="5"/>
                    <a:pt x="9" y="4"/>
                    <a:pt x="10" y="3"/>
                  </a:cubicBezTo>
                  <a:cubicBezTo>
                    <a:pt x="11" y="3"/>
                    <a:pt x="12" y="0"/>
                    <a:pt x="11"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00" name="Freeform 451">
              <a:extLst>
                <a:ext uri="{FF2B5EF4-FFF2-40B4-BE49-F238E27FC236}">
                  <a16:creationId xmlns="" xmlns:a16="http://schemas.microsoft.com/office/drawing/2014/main" id="{ABF938DA-FB05-41A7-A1D7-7791E80BB7A4}"/>
                </a:ext>
              </a:extLst>
            </p:cNvPr>
            <p:cNvSpPr>
              <a:spLocks/>
            </p:cNvSpPr>
            <p:nvPr/>
          </p:nvSpPr>
          <p:spPr bwMode="auto">
            <a:xfrm>
              <a:off x="17391283" y="8399150"/>
              <a:ext cx="19109" cy="9556"/>
            </a:xfrm>
            <a:custGeom>
              <a:avLst/>
              <a:gdLst>
                <a:gd name="T0" fmla="*/ 0 w 2"/>
                <a:gd name="T1" fmla="*/ 1 h 1"/>
                <a:gd name="T2" fmla="*/ 1 w 2"/>
                <a:gd name="T3" fmla="*/ 0 h 1"/>
                <a:gd name="T4" fmla="*/ 0 w 2"/>
                <a:gd name="T5" fmla="*/ 1 h 1"/>
              </a:gdLst>
              <a:ahLst/>
              <a:cxnLst>
                <a:cxn ang="0">
                  <a:pos x="T0" y="T1"/>
                </a:cxn>
                <a:cxn ang="0">
                  <a:pos x="T2" y="T3"/>
                </a:cxn>
                <a:cxn ang="0">
                  <a:pos x="T4" y="T5"/>
                </a:cxn>
              </a:cxnLst>
              <a:rect l="0" t="0" r="r" b="b"/>
              <a:pathLst>
                <a:path w="2" h="1">
                  <a:moveTo>
                    <a:pt x="0" y="1"/>
                  </a:moveTo>
                  <a:cubicBezTo>
                    <a:pt x="1" y="1"/>
                    <a:pt x="2" y="0"/>
                    <a:pt x="1" y="0"/>
                  </a:cubicBezTo>
                  <a:cubicBezTo>
                    <a:pt x="0" y="0"/>
                    <a:pt x="0" y="1"/>
                    <a:pt x="0"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01" name="Freeform 452">
              <a:extLst>
                <a:ext uri="{FF2B5EF4-FFF2-40B4-BE49-F238E27FC236}">
                  <a16:creationId xmlns="" xmlns:a16="http://schemas.microsoft.com/office/drawing/2014/main" id="{DB859CD9-6276-4011-87A5-9B4939FA5168}"/>
                </a:ext>
              </a:extLst>
            </p:cNvPr>
            <p:cNvSpPr>
              <a:spLocks/>
            </p:cNvSpPr>
            <p:nvPr/>
          </p:nvSpPr>
          <p:spPr bwMode="auto">
            <a:xfrm>
              <a:off x="16037776" y="8781415"/>
              <a:ext cx="522294" cy="544729"/>
            </a:xfrm>
            <a:custGeom>
              <a:avLst/>
              <a:gdLst>
                <a:gd name="T0" fmla="*/ 12 w 56"/>
                <a:gd name="T1" fmla="*/ 3 h 58"/>
                <a:gd name="T2" fmla="*/ 4 w 56"/>
                <a:gd name="T3" fmla="*/ 2 h 58"/>
                <a:gd name="T4" fmla="*/ 2 w 56"/>
                <a:gd name="T5" fmla="*/ 3 h 58"/>
                <a:gd name="T6" fmla="*/ 6 w 56"/>
                <a:gd name="T7" fmla="*/ 9 h 58"/>
                <a:gd name="T8" fmla="*/ 11 w 56"/>
                <a:gd name="T9" fmla="*/ 13 h 58"/>
                <a:gd name="T10" fmla="*/ 13 w 56"/>
                <a:gd name="T11" fmla="*/ 17 h 58"/>
                <a:gd name="T12" fmla="*/ 17 w 56"/>
                <a:gd name="T13" fmla="*/ 19 h 58"/>
                <a:gd name="T14" fmla="*/ 20 w 56"/>
                <a:gd name="T15" fmla="*/ 26 h 58"/>
                <a:gd name="T16" fmla="*/ 22 w 56"/>
                <a:gd name="T17" fmla="*/ 28 h 58"/>
                <a:gd name="T18" fmla="*/ 26 w 56"/>
                <a:gd name="T19" fmla="*/ 33 h 58"/>
                <a:gd name="T20" fmla="*/ 30 w 56"/>
                <a:gd name="T21" fmla="*/ 42 h 58"/>
                <a:gd name="T22" fmla="*/ 41 w 56"/>
                <a:gd name="T23" fmla="*/ 52 h 58"/>
                <a:gd name="T24" fmla="*/ 46 w 56"/>
                <a:gd name="T25" fmla="*/ 57 h 58"/>
                <a:gd name="T26" fmla="*/ 54 w 56"/>
                <a:gd name="T27" fmla="*/ 57 h 58"/>
                <a:gd name="T28" fmla="*/ 54 w 56"/>
                <a:gd name="T29" fmla="*/ 46 h 58"/>
                <a:gd name="T30" fmla="*/ 55 w 56"/>
                <a:gd name="T31" fmla="*/ 44 h 58"/>
                <a:gd name="T32" fmla="*/ 52 w 56"/>
                <a:gd name="T33" fmla="*/ 41 h 58"/>
                <a:gd name="T34" fmla="*/ 50 w 56"/>
                <a:gd name="T35" fmla="*/ 40 h 58"/>
                <a:gd name="T36" fmla="*/ 48 w 56"/>
                <a:gd name="T37" fmla="*/ 42 h 58"/>
                <a:gd name="T38" fmla="*/ 48 w 56"/>
                <a:gd name="T39" fmla="*/ 38 h 58"/>
                <a:gd name="T40" fmla="*/ 47 w 56"/>
                <a:gd name="T41" fmla="*/ 36 h 58"/>
                <a:gd name="T42" fmla="*/ 44 w 56"/>
                <a:gd name="T43" fmla="*/ 34 h 58"/>
                <a:gd name="T44" fmla="*/ 42 w 56"/>
                <a:gd name="T45" fmla="*/ 30 h 58"/>
                <a:gd name="T46" fmla="*/ 42 w 56"/>
                <a:gd name="T47" fmla="*/ 29 h 58"/>
                <a:gd name="T48" fmla="*/ 43 w 56"/>
                <a:gd name="T49" fmla="*/ 28 h 58"/>
                <a:gd name="T50" fmla="*/ 38 w 56"/>
                <a:gd name="T51" fmla="*/ 27 h 58"/>
                <a:gd name="T52" fmla="*/ 38 w 56"/>
                <a:gd name="T53" fmla="*/ 25 h 58"/>
                <a:gd name="T54" fmla="*/ 36 w 56"/>
                <a:gd name="T55" fmla="*/ 24 h 58"/>
                <a:gd name="T56" fmla="*/ 37 w 56"/>
                <a:gd name="T57" fmla="*/ 23 h 58"/>
                <a:gd name="T58" fmla="*/ 35 w 56"/>
                <a:gd name="T59" fmla="*/ 22 h 58"/>
                <a:gd name="T60" fmla="*/ 34 w 56"/>
                <a:gd name="T61" fmla="*/ 21 h 58"/>
                <a:gd name="T62" fmla="*/ 31 w 56"/>
                <a:gd name="T63" fmla="*/ 19 h 58"/>
                <a:gd name="T64" fmla="*/ 30 w 56"/>
                <a:gd name="T65" fmla="*/ 19 h 58"/>
                <a:gd name="T66" fmla="*/ 25 w 56"/>
                <a:gd name="T67" fmla="*/ 16 h 58"/>
                <a:gd name="T68" fmla="*/ 21 w 56"/>
                <a:gd name="T69" fmla="*/ 11 h 58"/>
                <a:gd name="T70" fmla="*/ 16 w 56"/>
                <a:gd name="T71" fmla="*/ 7 h 58"/>
                <a:gd name="T72" fmla="*/ 12 w 56"/>
                <a:gd name="T73" fmla="*/ 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6" h="58">
                  <a:moveTo>
                    <a:pt x="12" y="3"/>
                  </a:moveTo>
                  <a:cubicBezTo>
                    <a:pt x="9" y="3"/>
                    <a:pt x="7" y="3"/>
                    <a:pt x="4" y="2"/>
                  </a:cubicBezTo>
                  <a:cubicBezTo>
                    <a:pt x="2" y="1"/>
                    <a:pt x="0" y="0"/>
                    <a:pt x="2" y="3"/>
                  </a:cubicBezTo>
                  <a:cubicBezTo>
                    <a:pt x="3" y="5"/>
                    <a:pt x="4" y="8"/>
                    <a:pt x="6" y="9"/>
                  </a:cubicBezTo>
                  <a:cubicBezTo>
                    <a:pt x="8" y="10"/>
                    <a:pt x="10" y="11"/>
                    <a:pt x="11" y="13"/>
                  </a:cubicBezTo>
                  <a:cubicBezTo>
                    <a:pt x="12" y="14"/>
                    <a:pt x="12" y="16"/>
                    <a:pt x="13" y="17"/>
                  </a:cubicBezTo>
                  <a:cubicBezTo>
                    <a:pt x="15" y="18"/>
                    <a:pt x="16" y="18"/>
                    <a:pt x="17" y="19"/>
                  </a:cubicBezTo>
                  <a:cubicBezTo>
                    <a:pt x="19" y="21"/>
                    <a:pt x="19" y="24"/>
                    <a:pt x="20" y="26"/>
                  </a:cubicBezTo>
                  <a:cubicBezTo>
                    <a:pt x="21" y="27"/>
                    <a:pt x="22" y="28"/>
                    <a:pt x="22" y="28"/>
                  </a:cubicBezTo>
                  <a:cubicBezTo>
                    <a:pt x="24" y="30"/>
                    <a:pt x="25" y="31"/>
                    <a:pt x="26" y="33"/>
                  </a:cubicBezTo>
                  <a:cubicBezTo>
                    <a:pt x="28" y="36"/>
                    <a:pt x="28" y="39"/>
                    <a:pt x="30" y="42"/>
                  </a:cubicBezTo>
                  <a:cubicBezTo>
                    <a:pt x="34" y="45"/>
                    <a:pt x="37" y="49"/>
                    <a:pt x="41" y="52"/>
                  </a:cubicBezTo>
                  <a:cubicBezTo>
                    <a:pt x="43" y="54"/>
                    <a:pt x="44" y="55"/>
                    <a:pt x="46" y="57"/>
                  </a:cubicBezTo>
                  <a:cubicBezTo>
                    <a:pt x="47" y="57"/>
                    <a:pt x="53" y="58"/>
                    <a:pt x="54" y="57"/>
                  </a:cubicBezTo>
                  <a:cubicBezTo>
                    <a:pt x="55" y="56"/>
                    <a:pt x="53" y="48"/>
                    <a:pt x="54" y="46"/>
                  </a:cubicBezTo>
                  <a:cubicBezTo>
                    <a:pt x="54" y="45"/>
                    <a:pt x="56" y="45"/>
                    <a:pt x="55" y="44"/>
                  </a:cubicBezTo>
                  <a:cubicBezTo>
                    <a:pt x="54" y="43"/>
                    <a:pt x="53" y="42"/>
                    <a:pt x="52" y="41"/>
                  </a:cubicBezTo>
                  <a:cubicBezTo>
                    <a:pt x="52" y="41"/>
                    <a:pt x="51" y="40"/>
                    <a:pt x="50" y="40"/>
                  </a:cubicBezTo>
                  <a:cubicBezTo>
                    <a:pt x="49" y="40"/>
                    <a:pt x="49" y="42"/>
                    <a:pt x="48" y="42"/>
                  </a:cubicBezTo>
                  <a:cubicBezTo>
                    <a:pt x="49" y="42"/>
                    <a:pt x="48" y="38"/>
                    <a:pt x="48" y="38"/>
                  </a:cubicBezTo>
                  <a:cubicBezTo>
                    <a:pt x="47" y="37"/>
                    <a:pt x="47" y="37"/>
                    <a:pt x="47" y="36"/>
                  </a:cubicBezTo>
                  <a:cubicBezTo>
                    <a:pt x="47" y="35"/>
                    <a:pt x="45" y="34"/>
                    <a:pt x="44" y="34"/>
                  </a:cubicBezTo>
                  <a:cubicBezTo>
                    <a:pt x="43" y="33"/>
                    <a:pt x="41" y="32"/>
                    <a:pt x="42" y="30"/>
                  </a:cubicBezTo>
                  <a:cubicBezTo>
                    <a:pt x="42" y="30"/>
                    <a:pt x="41" y="29"/>
                    <a:pt x="42" y="29"/>
                  </a:cubicBezTo>
                  <a:cubicBezTo>
                    <a:pt x="42" y="28"/>
                    <a:pt x="43" y="29"/>
                    <a:pt x="43" y="28"/>
                  </a:cubicBezTo>
                  <a:cubicBezTo>
                    <a:pt x="44" y="26"/>
                    <a:pt x="38" y="26"/>
                    <a:pt x="38" y="27"/>
                  </a:cubicBezTo>
                  <a:cubicBezTo>
                    <a:pt x="38" y="26"/>
                    <a:pt x="42" y="25"/>
                    <a:pt x="38" y="25"/>
                  </a:cubicBezTo>
                  <a:cubicBezTo>
                    <a:pt x="37" y="25"/>
                    <a:pt x="36" y="24"/>
                    <a:pt x="36" y="24"/>
                  </a:cubicBezTo>
                  <a:cubicBezTo>
                    <a:pt x="36" y="23"/>
                    <a:pt x="37" y="23"/>
                    <a:pt x="37" y="23"/>
                  </a:cubicBezTo>
                  <a:cubicBezTo>
                    <a:pt x="37" y="22"/>
                    <a:pt x="35" y="22"/>
                    <a:pt x="35" y="22"/>
                  </a:cubicBezTo>
                  <a:cubicBezTo>
                    <a:pt x="35" y="22"/>
                    <a:pt x="36" y="21"/>
                    <a:pt x="34" y="21"/>
                  </a:cubicBezTo>
                  <a:cubicBezTo>
                    <a:pt x="33" y="20"/>
                    <a:pt x="32" y="20"/>
                    <a:pt x="31" y="19"/>
                  </a:cubicBezTo>
                  <a:cubicBezTo>
                    <a:pt x="28" y="15"/>
                    <a:pt x="30" y="19"/>
                    <a:pt x="30" y="19"/>
                  </a:cubicBezTo>
                  <a:cubicBezTo>
                    <a:pt x="29" y="19"/>
                    <a:pt x="26" y="16"/>
                    <a:pt x="25" y="16"/>
                  </a:cubicBezTo>
                  <a:cubicBezTo>
                    <a:pt x="24" y="14"/>
                    <a:pt x="23" y="12"/>
                    <a:pt x="21" y="11"/>
                  </a:cubicBezTo>
                  <a:cubicBezTo>
                    <a:pt x="19" y="10"/>
                    <a:pt x="18" y="9"/>
                    <a:pt x="16" y="7"/>
                  </a:cubicBezTo>
                  <a:cubicBezTo>
                    <a:pt x="15" y="6"/>
                    <a:pt x="14" y="3"/>
                    <a:pt x="12" y="3"/>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02" name="Freeform 453">
              <a:extLst>
                <a:ext uri="{FF2B5EF4-FFF2-40B4-BE49-F238E27FC236}">
                  <a16:creationId xmlns="" xmlns:a16="http://schemas.microsoft.com/office/drawing/2014/main" id="{5090608A-7BB9-4EE8-BFBC-AE0622A47F96}"/>
                </a:ext>
              </a:extLst>
            </p:cNvPr>
            <p:cNvSpPr>
              <a:spLocks/>
            </p:cNvSpPr>
            <p:nvPr/>
          </p:nvSpPr>
          <p:spPr bwMode="auto">
            <a:xfrm>
              <a:off x="16130132" y="8978921"/>
              <a:ext cx="47770" cy="47785"/>
            </a:xfrm>
            <a:custGeom>
              <a:avLst/>
              <a:gdLst>
                <a:gd name="T0" fmla="*/ 4 w 5"/>
                <a:gd name="T1" fmla="*/ 4 h 5"/>
                <a:gd name="T2" fmla="*/ 1 w 5"/>
                <a:gd name="T3" fmla="*/ 0 h 5"/>
                <a:gd name="T4" fmla="*/ 4 w 5"/>
                <a:gd name="T5" fmla="*/ 4 h 5"/>
              </a:gdLst>
              <a:ahLst/>
              <a:cxnLst>
                <a:cxn ang="0">
                  <a:pos x="T0" y="T1"/>
                </a:cxn>
                <a:cxn ang="0">
                  <a:pos x="T2" y="T3"/>
                </a:cxn>
                <a:cxn ang="0">
                  <a:pos x="T4" y="T5"/>
                </a:cxn>
              </a:cxnLst>
              <a:rect l="0" t="0" r="r" b="b"/>
              <a:pathLst>
                <a:path w="5" h="5">
                  <a:moveTo>
                    <a:pt x="4" y="4"/>
                  </a:moveTo>
                  <a:cubicBezTo>
                    <a:pt x="5" y="3"/>
                    <a:pt x="2" y="0"/>
                    <a:pt x="1" y="0"/>
                  </a:cubicBezTo>
                  <a:cubicBezTo>
                    <a:pt x="0" y="1"/>
                    <a:pt x="3" y="5"/>
                    <a:pt x="4" y="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03" name="Freeform 454">
              <a:extLst>
                <a:ext uri="{FF2B5EF4-FFF2-40B4-BE49-F238E27FC236}">
                  <a16:creationId xmlns="" xmlns:a16="http://schemas.microsoft.com/office/drawing/2014/main" id="{4E1BFE12-AA2F-486A-ADC4-AE58D326C61B}"/>
                </a:ext>
              </a:extLst>
            </p:cNvPr>
            <p:cNvSpPr>
              <a:spLocks/>
            </p:cNvSpPr>
            <p:nvPr/>
          </p:nvSpPr>
          <p:spPr bwMode="auto">
            <a:xfrm>
              <a:off x="16197014" y="9090415"/>
              <a:ext cx="44586" cy="47785"/>
            </a:xfrm>
            <a:custGeom>
              <a:avLst/>
              <a:gdLst>
                <a:gd name="T0" fmla="*/ 4 w 5"/>
                <a:gd name="T1" fmla="*/ 4 h 5"/>
                <a:gd name="T2" fmla="*/ 1 w 5"/>
                <a:gd name="T3" fmla="*/ 0 h 5"/>
                <a:gd name="T4" fmla="*/ 4 w 5"/>
                <a:gd name="T5" fmla="*/ 4 h 5"/>
              </a:gdLst>
              <a:ahLst/>
              <a:cxnLst>
                <a:cxn ang="0">
                  <a:pos x="T0" y="T1"/>
                </a:cxn>
                <a:cxn ang="0">
                  <a:pos x="T2" y="T3"/>
                </a:cxn>
                <a:cxn ang="0">
                  <a:pos x="T4" y="T5"/>
                </a:cxn>
              </a:cxnLst>
              <a:rect l="0" t="0" r="r" b="b"/>
              <a:pathLst>
                <a:path w="5" h="5">
                  <a:moveTo>
                    <a:pt x="4" y="4"/>
                  </a:moveTo>
                  <a:cubicBezTo>
                    <a:pt x="5" y="3"/>
                    <a:pt x="2" y="0"/>
                    <a:pt x="1" y="0"/>
                  </a:cubicBezTo>
                  <a:cubicBezTo>
                    <a:pt x="0" y="1"/>
                    <a:pt x="3" y="5"/>
                    <a:pt x="4" y="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04" name="Freeform 455">
              <a:extLst>
                <a:ext uri="{FF2B5EF4-FFF2-40B4-BE49-F238E27FC236}">
                  <a16:creationId xmlns="" xmlns:a16="http://schemas.microsoft.com/office/drawing/2014/main" id="{C6FE3020-25F4-47B3-A46A-0EBB779C29EB}"/>
                </a:ext>
              </a:extLst>
            </p:cNvPr>
            <p:cNvSpPr>
              <a:spLocks/>
            </p:cNvSpPr>
            <p:nvPr/>
          </p:nvSpPr>
          <p:spPr bwMode="auto">
            <a:xfrm>
              <a:off x="16512300" y="9119082"/>
              <a:ext cx="66879" cy="66896"/>
            </a:xfrm>
            <a:custGeom>
              <a:avLst/>
              <a:gdLst>
                <a:gd name="T0" fmla="*/ 7 w 7"/>
                <a:gd name="T1" fmla="*/ 7 h 7"/>
                <a:gd name="T2" fmla="*/ 5 w 7"/>
                <a:gd name="T3" fmla="*/ 3 h 7"/>
                <a:gd name="T4" fmla="*/ 0 w 7"/>
                <a:gd name="T5" fmla="*/ 1 h 7"/>
                <a:gd name="T6" fmla="*/ 1 w 7"/>
                <a:gd name="T7" fmla="*/ 3 h 7"/>
                <a:gd name="T8" fmla="*/ 3 w 7"/>
                <a:gd name="T9" fmla="*/ 5 h 7"/>
                <a:gd name="T10" fmla="*/ 7 w 7"/>
                <a:gd name="T11" fmla="*/ 7 h 7"/>
              </a:gdLst>
              <a:ahLst/>
              <a:cxnLst>
                <a:cxn ang="0">
                  <a:pos x="T0" y="T1"/>
                </a:cxn>
                <a:cxn ang="0">
                  <a:pos x="T2" y="T3"/>
                </a:cxn>
                <a:cxn ang="0">
                  <a:pos x="T4" y="T5"/>
                </a:cxn>
                <a:cxn ang="0">
                  <a:pos x="T6" y="T7"/>
                </a:cxn>
                <a:cxn ang="0">
                  <a:pos x="T8" y="T9"/>
                </a:cxn>
                <a:cxn ang="0">
                  <a:pos x="T10" y="T11"/>
                </a:cxn>
              </a:cxnLst>
              <a:rect l="0" t="0" r="r" b="b"/>
              <a:pathLst>
                <a:path w="7" h="7">
                  <a:moveTo>
                    <a:pt x="7" y="7"/>
                  </a:moveTo>
                  <a:cubicBezTo>
                    <a:pt x="7" y="5"/>
                    <a:pt x="5" y="5"/>
                    <a:pt x="5" y="3"/>
                  </a:cubicBezTo>
                  <a:cubicBezTo>
                    <a:pt x="5" y="1"/>
                    <a:pt x="2" y="0"/>
                    <a:pt x="0" y="1"/>
                  </a:cubicBezTo>
                  <a:cubicBezTo>
                    <a:pt x="0" y="2"/>
                    <a:pt x="0" y="3"/>
                    <a:pt x="1" y="3"/>
                  </a:cubicBezTo>
                  <a:cubicBezTo>
                    <a:pt x="3" y="3"/>
                    <a:pt x="2" y="4"/>
                    <a:pt x="3" y="5"/>
                  </a:cubicBezTo>
                  <a:cubicBezTo>
                    <a:pt x="3" y="6"/>
                    <a:pt x="7" y="7"/>
                    <a:pt x="7" y="7"/>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05" name="Freeform 456">
              <a:extLst>
                <a:ext uri="{FF2B5EF4-FFF2-40B4-BE49-F238E27FC236}">
                  <a16:creationId xmlns="" xmlns:a16="http://schemas.microsoft.com/office/drawing/2014/main" id="{08D8AC49-DA4D-40E5-A34F-A3874C6C4F25}"/>
                </a:ext>
              </a:extLst>
            </p:cNvPr>
            <p:cNvSpPr>
              <a:spLocks/>
            </p:cNvSpPr>
            <p:nvPr/>
          </p:nvSpPr>
          <p:spPr bwMode="auto">
            <a:xfrm>
              <a:off x="16617396" y="9166867"/>
              <a:ext cx="35033" cy="35042"/>
            </a:xfrm>
            <a:custGeom>
              <a:avLst/>
              <a:gdLst>
                <a:gd name="T0" fmla="*/ 2 w 4"/>
                <a:gd name="T1" fmla="*/ 3 h 4"/>
                <a:gd name="T2" fmla="*/ 2 w 4"/>
                <a:gd name="T3" fmla="*/ 0 h 4"/>
                <a:gd name="T4" fmla="*/ 2 w 4"/>
                <a:gd name="T5" fmla="*/ 3 h 4"/>
                <a:gd name="T6" fmla="*/ 2 w 4"/>
                <a:gd name="T7" fmla="*/ 3 h 4"/>
              </a:gdLst>
              <a:ahLst/>
              <a:cxnLst>
                <a:cxn ang="0">
                  <a:pos x="T0" y="T1"/>
                </a:cxn>
                <a:cxn ang="0">
                  <a:pos x="T2" y="T3"/>
                </a:cxn>
                <a:cxn ang="0">
                  <a:pos x="T4" y="T5"/>
                </a:cxn>
                <a:cxn ang="0">
                  <a:pos x="T6" y="T7"/>
                </a:cxn>
              </a:cxnLst>
              <a:rect l="0" t="0" r="r" b="b"/>
              <a:pathLst>
                <a:path w="4" h="4">
                  <a:moveTo>
                    <a:pt x="2" y="3"/>
                  </a:moveTo>
                  <a:cubicBezTo>
                    <a:pt x="0" y="4"/>
                    <a:pt x="0" y="1"/>
                    <a:pt x="2" y="0"/>
                  </a:cubicBezTo>
                  <a:cubicBezTo>
                    <a:pt x="4" y="0"/>
                    <a:pt x="4" y="3"/>
                    <a:pt x="2" y="3"/>
                  </a:cubicBezTo>
                  <a:cubicBezTo>
                    <a:pt x="1" y="4"/>
                    <a:pt x="3" y="3"/>
                    <a:pt x="2" y="3"/>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06" name="Freeform 457">
              <a:extLst>
                <a:ext uri="{FF2B5EF4-FFF2-40B4-BE49-F238E27FC236}">
                  <a16:creationId xmlns="" xmlns:a16="http://schemas.microsoft.com/office/drawing/2014/main" id="{5B463AAE-B6F2-479A-93C8-5DD47332EC82}"/>
                </a:ext>
              </a:extLst>
            </p:cNvPr>
            <p:cNvSpPr>
              <a:spLocks/>
            </p:cNvSpPr>
            <p:nvPr/>
          </p:nvSpPr>
          <p:spPr bwMode="auto">
            <a:xfrm>
              <a:off x="16521853" y="9326144"/>
              <a:ext cx="429938" cy="140163"/>
            </a:xfrm>
            <a:custGeom>
              <a:avLst/>
              <a:gdLst>
                <a:gd name="T0" fmla="*/ 9 w 46"/>
                <a:gd name="T1" fmla="*/ 0 h 15"/>
                <a:gd name="T2" fmla="*/ 3 w 46"/>
                <a:gd name="T3" fmla="*/ 0 h 15"/>
                <a:gd name="T4" fmla="*/ 0 w 46"/>
                <a:gd name="T5" fmla="*/ 4 h 15"/>
                <a:gd name="T6" fmla="*/ 5 w 46"/>
                <a:gd name="T7" fmla="*/ 6 h 15"/>
                <a:gd name="T8" fmla="*/ 11 w 46"/>
                <a:gd name="T9" fmla="*/ 9 h 15"/>
                <a:gd name="T10" fmla="*/ 15 w 46"/>
                <a:gd name="T11" fmla="*/ 9 h 15"/>
                <a:gd name="T12" fmla="*/ 24 w 46"/>
                <a:gd name="T13" fmla="*/ 11 h 15"/>
                <a:gd name="T14" fmla="*/ 40 w 46"/>
                <a:gd name="T15" fmla="*/ 13 h 15"/>
                <a:gd name="T16" fmla="*/ 45 w 46"/>
                <a:gd name="T17" fmla="*/ 13 h 15"/>
                <a:gd name="T18" fmla="*/ 43 w 46"/>
                <a:gd name="T19" fmla="*/ 9 h 15"/>
                <a:gd name="T20" fmla="*/ 41 w 46"/>
                <a:gd name="T21" fmla="*/ 9 h 15"/>
                <a:gd name="T22" fmla="*/ 37 w 46"/>
                <a:gd name="T23" fmla="*/ 9 h 15"/>
                <a:gd name="T24" fmla="*/ 35 w 46"/>
                <a:gd name="T25" fmla="*/ 6 h 15"/>
                <a:gd name="T26" fmla="*/ 32 w 46"/>
                <a:gd name="T27" fmla="*/ 4 h 15"/>
                <a:gd name="T28" fmla="*/ 27 w 46"/>
                <a:gd name="T29" fmla="*/ 3 h 15"/>
                <a:gd name="T30" fmla="*/ 25 w 46"/>
                <a:gd name="T31" fmla="*/ 4 h 15"/>
                <a:gd name="T32" fmla="*/ 21 w 46"/>
                <a:gd name="T33" fmla="*/ 5 h 15"/>
                <a:gd name="T34" fmla="*/ 15 w 46"/>
                <a:gd name="T35" fmla="*/ 3 h 15"/>
                <a:gd name="T36" fmla="*/ 11 w 46"/>
                <a:gd name="T37" fmla="*/ 2 h 15"/>
                <a:gd name="T38" fmla="*/ 9 w 46"/>
                <a:gd name="T39" fmla="*/ 0 h 15"/>
                <a:gd name="T40" fmla="*/ 9 w 46"/>
                <a:gd name="T41"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6" h="15">
                  <a:moveTo>
                    <a:pt x="9" y="0"/>
                  </a:moveTo>
                  <a:cubicBezTo>
                    <a:pt x="7" y="1"/>
                    <a:pt x="6" y="0"/>
                    <a:pt x="3" y="0"/>
                  </a:cubicBezTo>
                  <a:cubicBezTo>
                    <a:pt x="3" y="0"/>
                    <a:pt x="0" y="3"/>
                    <a:pt x="0" y="4"/>
                  </a:cubicBezTo>
                  <a:cubicBezTo>
                    <a:pt x="0" y="5"/>
                    <a:pt x="4" y="4"/>
                    <a:pt x="5" y="6"/>
                  </a:cubicBezTo>
                  <a:cubicBezTo>
                    <a:pt x="6" y="8"/>
                    <a:pt x="9" y="8"/>
                    <a:pt x="11" y="9"/>
                  </a:cubicBezTo>
                  <a:cubicBezTo>
                    <a:pt x="13" y="9"/>
                    <a:pt x="14" y="9"/>
                    <a:pt x="15" y="9"/>
                  </a:cubicBezTo>
                  <a:cubicBezTo>
                    <a:pt x="18" y="9"/>
                    <a:pt x="21" y="10"/>
                    <a:pt x="24" y="11"/>
                  </a:cubicBezTo>
                  <a:cubicBezTo>
                    <a:pt x="29" y="12"/>
                    <a:pt x="35" y="11"/>
                    <a:pt x="40" y="13"/>
                  </a:cubicBezTo>
                  <a:cubicBezTo>
                    <a:pt x="41" y="13"/>
                    <a:pt x="44" y="15"/>
                    <a:pt x="45" y="13"/>
                  </a:cubicBezTo>
                  <a:cubicBezTo>
                    <a:pt x="46" y="13"/>
                    <a:pt x="44" y="9"/>
                    <a:pt x="43" y="9"/>
                  </a:cubicBezTo>
                  <a:cubicBezTo>
                    <a:pt x="42" y="8"/>
                    <a:pt x="42" y="9"/>
                    <a:pt x="41" y="9"/>
                  </a:cubicBezTo>
                  <a:cubicBezTo>
                    <a:pt x="39" y="10"/>
                    <a:pt x="38" y="9"/>
                    <a:pt x="37" y="9"/>
                  </a:cubicBezTo>
                  <a:cubicBezTo>
                    <a:pt x="36" y="8"/>
                    <a:pt x="36" y="7"/>
                    <a:pt x="35" y="6"/>
                  </a:cubicBezTo>
                  <a:cubicBezTo>
                    <a:pt x="35" y="5"/>
                    <a:pt x="33" y="5"/>
                    <a:pt x="32" y="4"/>
                  </a:cubicBezTo>
                  <a:cubicBezTo>
                    <a:pt x="31" y="4"/>
                    <a:pt x="28" y="3"/>
                    <a:pt x="27" y="3"/>
                  </a:cubicBezTo>
                  <a:cubicBezTo>
                    <a:pt x="26" y="3"/>
                    <a:pt x="25" y="4"/>
                    <a:pt x="25" y="4"/>
                  </a:cubicBezTo>
                  <a:cubicBezTo>
                    <a:pt x="24" y="5"/>
                    <a:pt x="23" y="5"/>
                    <a:pt x="21" y="5"/>
                  </a:cubicBezTo>
                  <a:cubicBezTo>
                    <a:pt x="19" y="5"/>
                    <a:pt x="17" y="4"/>
                    <a:pt x="15" y="3"/>
                  </a:cubicBezTo>
                  <a:cubicBezTo>
                    <a:pt x="14" y="2"/>
                    <a:pt x="12" y="2"/>
                    <a:pt x="11" y="2"/>
                  </a:cubicBezTo>
                  <a:cubicBezTo>
                    <a:pt x="11" y="2"/>
                    <a:pt x="10" y="0"/>
                    <a:pt x="9" y="0"/>
                  </a:cubicBezTo>
                  <a:cubicBezTo>
                    <a:pt x="8" y="1"/>
                    <a:pt x="10" y="0"/>
                    <a:pt x="9"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07" name="Freeform 458">
              <a:extLst>
                <a:ext uri="{FF2B5EF4-FFF2-40B4-BE49-F238E27FC236}">
                  <a16:creationId xmlns="" xmlns:a16="http://schemas.microsoft.com/office/drawing/2014/main" id="{14A956A5-C6E1-47D9-96CA-B72CF489C57A}"/>
                </a:ext>
              </a:extLst>
            </p:cNvPr>
            <p:cNvSpPr>
              <a:spLocks/>
            </p:cNvSpPr>
            <p:nvPr/>
          </p:nvSpPr>
          <p:spPr bwMode="auto">
            <a:xfrm>
              <a:off x="16840326" y="9361183"/>
              <a:ext cx="73248" cy="28669"/>
            </a:xfrm>
            <a:custGeom>
              <a:avLst/>
              <a:gdLst>
                <a:gd name="T0" fmla="*/ 3 w 8"/>
                <a:gd name="T1" fmla="*/ 3 h 3"/>
                <a:gd name="T2" fmla="*/ 8 w 8"/>
                <a:gd name="T3" fmla="*/ 1 h 3"/>
                <a:gd name="T4" fmla="*/ 3 w 8"/>
                <a:gd name="T5" fmla="*/ 3 h 3"/>
                <a:gd name="T6" fmla="*/ 3 w 8"/>
                <a:gd name="T7" fmla="*/ 3 h 3"/>
              </a:gdLst>
              <a:ahLst/>
              <a:cxnLst>
                <a:cxn ang="0">
                  <a:pos x="T0" y="T1"/>
                </a:cxn>
                <a:cxn ang="0">
                  <a:pos x="T2" y="T3"/>
                </a:cxn>
                <a:cxn ang="0">
                  <a:pos x="T4" y="T5"/>
                </a:cxn>
                <a:cxn ang="0">
                  <a:pos x="T6" y="T7"/>
                </a:cxn>
              </a:cxnLst>
              <a:rect l="0" t="0" r="r" b="b"/>
              <a:pathLst>
                <a:path w="8" h="3">
                  <a:moveTo>
                    <a:pt x="3" y="3"/>
                  </a:moveTo>
                  <a:cubicBezTo>
                    <a:pt x="0" y="2"/>
                    <a:pt x="7" y="0"/>
                    <a:pt x="8" y="1"/>
                  </a:cubicBezTo>
                  <a:cubicBezTo>
                    <a:pt x="8" y="2"/>
                    <a:pt x="4" y="3"/>
                    <a:pt x="3" y="3"/>
                  </a:cubicBezTo>
                  <a:cubicBezTo>
                    <a:pt x="2" y="3"/>
                    <a:pt x="4" y="3"/>
                    <a:pt x="3" y="3"/>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08" name="Freeform 459">
              <a:extLst>
                <a:ext uri="{FF2B5EF4-FFF2-40B4-BE49-F238E27FC236}">
                  <a16:creationId xmlns="" xmlns:a16="http://schemas.microsoft.com/office/drawing/2014/main" id="{926E6C95-07A0-42B0-8C2E-47DF6B25B87F}"/>
                </a:ext>
              </a:extLst>
            </p:cNvPr>
            <p:cNvSpPr>
              <a:spLocks/>
            </p:cNvSpPr>
            <p:nvPr/>
          </p:nvSpPr>
          <p:spPr bwMode="auto">
            <a:xfrm>
              <a:off x="16942236" y="9428080"/>
              <a:ext cx="57323" cy="38227"/>
            </a:xfrm>
            <a:custGeom>
              <a:avLst/>
              <a:gdLst>
                <a:gd name="T0" fmla="*/ 3 w 6"/>
                <a:gd name="T1" fmla="*/ 0 h 4"/>
                <a:gd name="T2" fmla="*/ 1 w 6"/>
                <a:gd name="T3" fmla="*/ 1 h 4"/>
                <a:gd name="T4" fmla="*/ 3 w 6"/>
                <a:gd name="T5" fmla="*/ 4 h 4"/>
                <a:gd name="T6" fmla="*/ 3 w 6"/>
                <a:gd name="T7" fmla="*/ 0 h 4"/>
              </a:gdLst>
              <a:ahLst/>
              <a:cxnLst>
                <a:cxn ang="0">
                  <a:pos x="T0" y="T1"/>
                </a:cxn>
                <a:cxn ang="0">
                  <a:pos x="T2" y="T3"/>
                </a:cxn>
                <a:cxn ang="0">
                  <a:pos x="T4" y="T5"/>
                </a:cxn>
                <a:cxn ang="0">
                  <a:pos x="T6" y="T7"/>
                </a:cxn>
              </a:cxnLst>
              <a:rect l="0" t="0" r="r" b="b"/>
              <a:pathLst>
                <a:path w="6" h="4">
                  <a:moveTo>
                    <a:pt x="3" y="0"/>
                  </a:moveTo>
                  <a:cubicBezTo>
                    <a:pt x="2" y="0"/>
                    <a:pt x="0" y="0"/>
                    <a:pt x="1" y="1"/>
                  </a:cubicBezTo>
                  <a:cubicBezTo>
                    <a:pt x="1" y="1"/>
                    <a:pt x="3" y="4"/>
                    <a:pt x="3" y="4"/>
                  </a:cubicBezTo>
                  <a:cubicBezTo>
                    <a:pt x="5" y="4"/>
                    <a:pt x="6" y="0"/>
                    <a:pt x="3"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09" name="Freeform 460">
              <a:extLst>
                <a:ext uri="{FF2B5EF4-FFF2-40B4-BE49-F238E27FC236}">
                  <a16:creationId xmlns="" xmlns:a16="http://schemas.microsoft.com/office/drawing/2014/main" id="{83C6E424-C1FE-4114-B669-457F80579D2B}"/>
                </a:ext>
              </a:extLst>
            </p:cNvPr>
            <p:cNvSpPr>
              <a:spLocks/>
            </p:cNvSpPr>
            <p:nvPr/>
          </p:nvSpPr>
          <p:spPr bwMode="auto">
            <a:xfrm>
              <a:off x="16999562" y="9437635"/>
              <a:ext cx="44586" cy="28669"/>
            </a:xfrm>
            <a:custGeom>
              <a:avLst/>
              <a:gdLst>
                <a:gd name="T0" fmla="*/ 4 w 5"/>
                <a:gd name="T1" fmla="*/ 1 h 3"/>
                <a:gd name="T2" fmla="*/ 2 w 5"/>
                <a:gd name="T3" fmla="*/ 0 h 3"/>
                <a:gd name="T4" fmla="*/ 1 w 5"/>
                <a:gd name="T5" fmla="*/ 2 h 3"/>
                <a:gd name="T6" fmla="*/ 2 w 5"/>
                <a:gd name="T7" fmla="*/ 2 h 3"/>
                <a:gd name="T8" fmla="*/ 4 w 5"/>
                <a:gd name="T9" fmla="*/ 1 h 3"/>
                <a:gd name="T10" fmla="*/ 4 w 5"/>
                <a:gd name="T11" fmla="*/ 1 h 3"/>
              </a:gdLst>
              <a:ahLst/>
              <a:cxnLst>
                <a:cxn ang="0">
                  <a:pos x="T0" y="T1"/>
                </a:cxn>
                <a:cxn ang="0">
                  <a:pos x="T2" y="T3"/>
                </a:cxn>
                <a:cxn ang="0">
                  <a:pos x="T4" y="T5"/>
                </a:cxn>
                <a:cxn ang="0">
                  <a:pos x="T6" y="T7"/>
                </a:cxn>
                <a:cxn ang="0">
                  <a:pos x="T8" y="T9"/>
                </a:cxn>
                <a:cxn ang="0">
                  <a:pos x="T10" y="T11"/>
                </a:cxn>
              </a:cxnLst>
              <a:rect l="0" t="0" r="r" b="b"/>
              <a:pathLst>
                <a:path w="5" h="3">
                  <a:moveTo>
                    <a:pt x="4" y="1"/>
                  </a:moveTo>
                  <a:cubicBezTo>
                    <a:pt x="4" y="1"/>
                    <a:pt x="3" y="0"/>
                    <a:pt x="2" y="0"/>
                  </a:cubicBezTo>
                  <a:cubicBezTo>
                    <a:pt x="2" y="1"/>
                    <a:pt x="0" y="2"/>
                    <a:pt x="1" y="2"/>
                  </a:cubicBezTo>
                  <a:cubicBezTo>
                    <a:pt x="1" y="2"/>
                    <a:pt x="2" y="3"/>
                    <a:pt x="2" y="2"/>
                  </a:cubicBezTo>
                  <a:cubicBezTo>
                    <a:pt x="3" y="2"/>
                    <a:pt x="5" y="2"/>
                    <a:pt x="4" y="1"/>
                  </a:cubicBezTo>
                  <a:cubicBezTo>
                    <a:pt x="4" y="1"/>
                    <a:pt x="5" y="2"/>
                    <a:pt x="4"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10" name="Freeform 461">
              <a:extLst>
                <a:ext uri="{FF2B5EF4-FFF2-40B4-BE49-F238E27FC236}">
                  <a16:creationId xmlns="" xmlns:a16="http://schemas.microsoft.com/office/drawing/2014/main" id="{53286456-389A-4629-B3B4-926E501FD099}"/>
                </a:ext>
              </a:extLst>
            </p:cNvPr>
            <p:cNvSpPr>
              <a:spLocks/>
            </p:cNvSpPr>
            <p:nvPr/>
          </p:nvSpPr>
          <p:spPr bwMode="auto">
            <a:xfrm>
              <a:off x="17034592" y="9437635"/>
              <a:ext cx="66879" cy="38227"/>
            </a:xfrm>
            <a:custGeom>
              <a:avLst/>
              <a:gdLst>
                <a:gd name="T0" fmla="*/ 2 w 7"/>
                <a:gd name="T1" fmla="*/ 1 h 4"/>
                <a:gd name="T2" fmla="*/ 2 w 7"/>
                <a:gd name="T3" fmla="*/ 4 h 4"/>
                <a:gd name="T4" fmla="*/ 6 w 7"/>
                <a:gd name="T5" fmla="*/ 3 h 4"/>
                <a:gd name="T6" fmla="*/ 5 w 7"/>
                <a:gd name="T7" fmla="*/ 1 h 4"/>
                <a:gd name="T8" fmla="*/ 2 w 7"/>
                <a:gd name="T9" fmla="*/ 1 h 4"/>
              </a:gdLst>
              <a:ahLst/>
              <a:cxnLst>
                <a:cxn ang="0">
                  <a:pos x="T0" y="T1"/>
                </a:cxn>
                <a:cxn ang="0">
                  <a:pos x="T2" y="T3"/>
                </a:cxn>
                <a:cxn ang="0">
                  <a:pos x="T4" y="T5"/>
                </a:cxn>
                <a:cxn ang="0">
                  <a:pos x="T6" y="T7"/>
                </a:cxn>
                <a:cxn ang="0">
                  <a:pos x="T8" y="T9"/>
                </a:cxn>
              </a:cxnLst>
              <a:rect l="0" t="0" r="r" b="b"/>
              <a:pathLst>
                <a:path w="7" h="4">
                  <a:moveTo>
                    <a:pt x="2" y="1"/>
                  </a:moveTo>
                  <a:cubicBezTo>
                    <a:pt x="1" y="2"/>
                    <a:pt x="0" y="4"/>
                    <a:pt x="2" y="4"/>
                  </a:cubicBezTo>
                  <a:cubicBezTo>
                    <a:pt x="4" y="4"/>
                    <a:pt x="5" y="4"/>
                    <a:pt x="6" y="3"/>
                  </a:cubicBezTo>
                  <a:cubicBezTo>
                    <a:pt x="7" y="3"/>
                    <a:pt x="5" y="2"/>
                    <a:pt x="5" y="1"/>
                  </a:cubicBezTo>
                  <a:cubicBezTo>
                    <a:pt x="4" y="0"/>
                    <a:pt x="3" y="0"/>
                    <a:pt x="2"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11" name="Freeform 462">
              <a:extLst>
                <a:ext uri="{FF2B5EF4-FFF2-40B4-BE49-F238E27FC236}">
                  <a16:creationId xmlns="" xmlns:a16="http://schemas.microsoft.com/office/drawing/2014/main" id="{38ACF1D0-5E1C-4926-B701-876A2A49D88C}"/>
                </a:ext>
              </a:extLst>
            </p:cNvPr>
            <p:cNvSpPr>
              <a:spLocks/>
            </p:cNvSpPr>
            <p:nvPr/>
          </p:nvSpPr>
          <p:spPr bwMode="auto">
            <a:xfrm>
              <a:off x="17082363" y="9428080"/>
              <a:ext cx="76432" cy="47785"/>
            </a:xfrm>
            <a:custGeom>
              <a:avLst/>
              <a:gdLst>
                <a:gd name="T0" fmla="*/ 1 w 8"/>
                <a:gd name="T1" fmla="*/ 0 h 5"/>
                <a:gd name="T2" fmla="*/ 0 w 8"/>
                <a:gd name="T3" fmla="*/ 1 h 5"/>
                <a:gd name="T4" fmla="*/ 2 w 8"/>
                <a:gd name="T5" fmla="*/ 2 h 5"/>
                <a:gd name="T6" fmla="*/ 2 w 8"/>
                <a:gd name="T7" fmla="*/ 3 h 5"/>
                <a:gd name="T8" fmla="*/ 7 w 8"/>
                <a:gd name="T9" fmla="*/ 4 h 5"/>
                <a:gd name="T10" fmla="*/ 7 w 8"/>
                <a:gd name="T11" fmla="*/ 1 h 5"/>
                <a:gd name="T12" fmla="*/ 1 w 8"/>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8" h="5">
                  <a:moveTo>
                    <a:pt x="1" y="0"/>
                  </a:moveTo>
                  <a:cubicBezTo>
                    <a:pt x="0" y="0"/>
                    <a:pt x="0" y="0"/>
                    <a:pt x="0" y="1"/>
                  </a:cubicBezTo>
                  <a:cubicBezTo>
                    <a:pt x="0" y="1"/>
                    <a:pt x="2" y="1"/>
                    <a:pt x="2" y="2"/>
                  </a:cubicBezTo>
                  <a:cubicBezTo>
                    <a:pt x="2" y="2"/>
                    <a:pt x="2" y="3"/>
                    <a:pt x="2" y="3"/>
                  </a:cubicBezTo>
                  <a:cubicBezTo>
                    <a:pt x="2" y="4"/>
                    <a:pt x="6" y="5"/>
                    <a:pt x="7" y="4"/>
                  </a:cubicBezTo>
                  <a:cubicBezTo>
                    <a:pt x="8" y="3"/>
                    <a:pt x="8" y="2"/>
                    <a:pt x="7" y="1"/>
                  </a:cubicBezTo>
                  <a:cubicBezTo>
                    <a:pt x="5" y="1"/>
                    <a:pt x="3" y="1"/>
                    <a:pt x="1"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12" name="Freeform 463">
              <a:extLst>
                <a:ext uri="{FF2B5EF4-FFF2-40B4-BE49-F238E27FC236}">
                  <a16:creationId xmlns="" xmlns:a16="http://schemas.microsoft.com/office/drawing/2014/main" id="{1486C159-9516-4964-AC45-E739D0003113}"/>
                </a:ext>
              </a:extLst>
            </p:cNvPr>
            <p:cNvSpPr>
              <a:spLocks/>
            </p:cNvSpPr>
            <p:nvPr/>
          </p:nvSpPr>
          <p:spPr bwMode="auto">
            <a:xfrm>
              <a:off x="17184277" y="9437635"/>
              <a:ext cx="114649" cy="38227"/>
            </a:xfrm>
            <a:custGeom>
              <a:avLst/>
              <a:gdLst>
                <a:gd name="T0" fmla="*/ 2 w 12"/>
                <a:gd name="T1" fmla="*/ 0 h 4"/>
                <a:gd name="T2" fmla="*/ 0 w 12"/>
                <a:gd name="T3" fmla="*/ 2 h 4"/>
                <a:gd name="T4" fmla="*/ 12 w 12"/>
                <a:gd name="T5" fmla="*/ 2 h 4"/>
                <a:gd name="T6" fmla="*/ 9 w 12"/>
                <a:gd name="T7" fmla="*/ 2 h 4"/>
                <a:gd name="T8" fmla="*/ 2 w 12"/>
                <a:gd name="T9" fmla="*/ 0 h 4"/>
                <a:gd name="T10" fmla="*/ 2 w 12"/>
                <a:gd name="T11" fmla="*/ 0 h 4"/>
              </a:gdLst>
              <a:ahLst/>
              <a:cxnLst>
                <a:cxn ang="0">
                  <a:pos x="T0" y="T1"/>
                </a:cxn>
                <a:cxn ang="0">
                  <a:pos x="T2" y="T3"/>
                </a:cxn>
                <a:cxn ang="0">
                  <a:pos x="T4" y="T5"/>
                </a:cxn>
                <a:cxn ang="0">
                  <a:pos x="T6" y="T7"/>
                </a:cxn>
                <a:cxn ang="0">
                  <a:pos x="T8" y="T9"/>
                </a:cxn>
                <a:cxn ang="0">
                  <a:pos x="T10" y="T11"/>
                </a:cxn>
              </a:cxnLst>
              <a:rect l="0" t="0" r="r" b="b"/>
              <a:pathLst>
                <a:path w="12" h="4">
                  <a:moveTo>
                    <a:pt x="2" y="0"/>
                  </a:moveTo>
                  <a:cubicBezTo>
                    <a:pt x="2" y="0"/>
                    <a:pt x="0" y="1"/>
                    <a:pt x="0" y="2"/>
                  </a:cubicBezTo>
                  <a:cubicBezTo>
                    <a:pt x="0" y="2"/>
                    <a:pt x="11" y="4"/>
                    <a:pt x="12" y="2"/>
                  </a:cubicBezTo>
                  <a:cubicBezTo>
                    <a:pt x="12" y="1"/>
                    <a:pt x="9" y="2"/>
                    <a:pt x="9" y="2"/>
                  </a:cubicBezTo>
                  <a:cubicBezTo>
                    <a:pt x="7" y="2"/>
                    <a:pt x="4" y="1"/>
                    <a:pt x="2" y="0"/>
                  </a:cubicBezTo>
                  <a:cubicBezTo>
                    <a:pt x="2" y="0"/>
                    <a:pt x="3" y="0"/>
                    <a:pt x="2"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13" name="Freeform 464">
              <a:extLst>
                <a:ext uri="{FF2B5EF4-FFF2-40B4-BE49-F238E27FC236}">
                  <a16:creationId xmlns="" xmlns:a16="http://schemas.microsoft.com/office/drawing/2014/main" id="{2D8B74A9-7EE2-4C2B-B138-082997C40385}"/>
                </a:ext>
              </a:extLst>
            </p:cNvPr>
            <p:cNvSpPr>
              <a:spLocks/>
            </p:cNvSpPr>
            <p:nvPr/>
          </p:nvSpPr>
          <p:spPr bwMode="auto">
            <a:xfrm>
              <a:off x="17149244" y="9491791"/>
              <a:ext cx="101909" cy="57338"/>
            </a:xfrm>
            <a:custGeom>
              <a:avLst/>
              <a:gdLst>
                <a:gd name="T0" fmla="*/ 0 w 11"/>
                <a:gd name="T1" fmla="*/ 0 h 6"/>
                <a:gd name="T2" fmla="*/ 8 w 11"/>
                <a:gd name="T3" fmla="*/ 4 h 6"/>
                <a:gd name="T4" fmla="*/ 0 w 11"/>
                <a:gd name="T5" fmla="*/ 0 h 6"/>
              </a:gdLst>
              <a:ahLst/>
              <a:cxnLst>
                <a:cxn ang="0">
                  <a:pos x="T0" y="T1"/>
                </a:cxn>
                <a:cxn ang="0">
                  <a:pos x="T2" y="T3"/>
                </a:cxn>
                <a:cxn ang="0">
                  <a:pos x="T4" y="T5"/>
                </a:cxn>
              </a:cxnLst>
              <a:rect l="0" t="0" r="r" b="b"/>
              <a:pathLst>
                <a:path w="11" h="6">
                  <a:moveTo>
                    <a:pt x="0" y="0"/>
                  </a:moveTo>
                  <a:cubicBezTo>
                    <a:pt x="1" y="0"/>
                    <a:pt x="7" y="6"/>
                    <a:pt x="8" y="4"/>
                  </a:cubicBezTo>
                  <a:cubicBezTo>
                    <a:pt x="11" y="1"/>
                    <a:pt x="1" y="0"/>
                    <a:pt x="0"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14" name="Freeform 465">
              <a:extLst>
                <a:ext uri="{FF2B5EF4-FFF2-40B4-BE49-F238E27FC236}">
                  <a16:creationId xmlns="" xmlns:a16="http://schemas.microsoft.com/office/drawing/2014/main" id="{DF23A92D-34D0-4A1B-8A87-E6EE2E2D8FC8}"/>
                </a:ext>
              </a:extLst>
            </p:cNvPr>
            <p:cNvSpPr>
              <a:spLocks/>
            </p:cNvSpPr>
            <p:nvPr/>
          </p:nvSpPr>
          <p:spPr bwMode="auto">
            <a:xfrm>
              <a:off x="17474083" y="9192351"/>
              <a:ext cx="57323" cy="38227"/>
            </a:xfrm>
            <a:custGeom>
              <a:avLst/>
              <a:gdLst>
                <a:gd name="T0" fmla="*/ 3 w 6"/>
                <a:gd name="T1" fmla="*/ 3 h 4"/>
                <a:gd name="T2" fmla="*/ 4 w 6"/>
                <a:gd name="T3" fmla="*/ 0 h 4"/>
                <a:gd name="T4" fmla="*/ 3 w 6"/>
                <a:gd name="T5" fmla="*/ 3 h 4"/>
                <a:gd name="T6" fmla="*/ 3 w 6"/>
                <a:gd name="T7" fmla="*/ 3 h 4"/>
              </a:gdLst>
              <a:ahLst/>
              <a:cxnLst>
                <a:cxn ang="0">
                  <a:pos x="T0" y="T1"/>
                </a:cxn>
                <a:cxn ang="0">
                  <a:pos x="T2" y="T3"/>
                </a:cxn>
                <a:cxn ang="0">
                  <a:pos x="T4" y="T5"/>
                </a:cxn>
                <a:cxn ang="0">
                  <a:pos x="T6" y="T7"/>
                </a:cxn>
              </a:cxnLst>
              <a:rect l="0" t="0" r="r" b="b"/>
              <a:pathLst>
                <a:path w="6" h="4">
                  <a:moveTo>
                    <a:pt x="3" y="3"/>
                  </a:moveTo>
                  <a:cubicBezTo>
                    <a:pt x="0" y="4"/>
                    <a:pt x="1" y="0"/>
                    <a:pt x="4" y="0"/>
                  </a:cubicBezTo>
                  <a:cubicBezTo>
                    <a:pt x="6" y="0"/>
                    <a:pt x="5" y="3"/>
                    <a:pt x="3" y="3"/>
                  </a:cubicBezTo>
                  <a:cubicBezTo>
                    <a:pt x="2" y="4"/>
                    <a:pt x="5" y="3"/>
                    <a:pt x="3" y="3"/>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15" name="Freeform 466">
              <a:extLst>
                <a:ext uri="{FF2B5EF4-FFF2-40B4-BE49-F238E27FC236}">
                  <a16:creationId xmlns="" xmlns:a16="http://schemas.microsoft.com/office/drawing/2014/main" id="{C273A6A2-120C-475D-B6E3-9A9371C9ED43}"/>
                </a:ext>
              </a:extLst>
            </p:cNvPr>
            <p:cNvSpPr>
              <a:spLocks/>
            </p:cNvSpPr>
            <p:nvPr/>
          </p:nvSpPr>
          <p:spPr bwMode="auto">
            <a:xfrm>
              <a:off x="17569627" y="9185981"/>
              <a:ext cx="140127" cy="44598"/>
            </a:xfrm>
            <a:custGeom>
              <a:avLst/>
              <a:gdLst>
                <a:gd name="T0" fmla="*/ 2 w 15"/>
                <a:gd name="T1" fmla="*/ 3 h 5"/>
                <a:gd name="T2" fmla="*/ 1 w 15"/>
                <a:gd name="T3" fmla="*/ 1 h 5"/>
                <a:gd name="T4" fmla="*/ 5 w 15"/>
                <a:gd name="T5" fmla="*/ 0 h 5"/>
                <a:gd name="T6" fmla="*/ 13 w 15"/>
                <a:gd name="T7" fmla="*/ 2 h 5"/>
                <a:gd name="T8" fmla="*/ 15 w 15"/>
                <a:gd name="T9" fmla="*/ 5 h 5"/>
                <a:gd name="T10" fmla="*/ 11 w 15"/>
                <a:gd name="T11" fmla="*/ 3 h 5"/>
                <a:gd name="T12" fmla="*/ 2 w 15"/>
                <a:gd name="T13" fmla="*/ 3 h 5"/>
                <a:gd name="T14" fmla="*/ 2 w 15"/>
                <a:gd name="T15" fmla="*/ 3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5">
                  <a:moveTo>
                    <a:pt x="2" y="3"/>
                  </a:moveTo>
                  <a:cubicBezTo>
                    <a:pt x="1" y="3"/>
                    <a:pt x="0" y="2"/>
                    <a:pt x="1" y="1"/>
                  </a:cubicBezTo>
                  <a:cubicBezTo>
                    <a:pt x="2" y="0"/>
                    <a:pt x="3" y="0"/>
                    <a:pt x="5" y="0"/>
                  </a:cubicBezTo>
                  <a:cubicBezTo>
                    <a:pt x="8" y="0"/>
                    <a:pt x="10" y="0"/>
                    <a:pt x="13" y="2"/>
                  </a:cubicBezTo>
                  <a:cubicBezTo>
                    <a:pt x="14" y="3"/>
                    <a:pt x="15" y="4"/>
                    <a:pt x="15" y="5"/>
                  </a:cubicBezTo>
                  <a:cubicBezTo>
                    <a:pt x="14" y="5"/>
                    <a:pt x="11" y="3"/>
                    <a:pt x="11" y="3"/>
                  </a:cubicBezTo>
                  <a:cubicBezTo>
                    <a:pt x="8" y="2"/>
                    <a:pt x="5" y="3"/>
                    <a:pt x="2" y="3"/>
                  </a:cubicBezTo>
                  <a:cubicBezTo>
                    <a:pt x="1" y="3"/>
                    <a:pt x="3" y="3"/>
                    <a:pt x="2" y="3"/>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16" name="Freeform 467">
              <a:extLst>
                <a:ext uri="{FF2B5EF4-FFF2-40B4-BE49-F238E27FC236}">
                  <a16:creationId xmlns="" xmlns:a16="http://schemas.microsoft.com/office/drawing/2014/main" id="{A45A6F90-8B5B-4A83-A12A-9D20B641B999}"/>
                </a:ext>
              </a:extLst>
            </p:cNvPr>
            <p:cNvSpPr>
              <a:spLocks/>
            </p:cNvSpPr>
            <p:nvPr/>
          </p:nvSpPr>
          <p:spPr bwMode="auto">
            <a:xfrm>
              <a:off x="17139689" y="8969361"/>
              <a:ext cx="299364" cy="337667"/>
            </a:xfrm>
            <a:custGeom>
              <a:avLst/>
              <a:gdLst>
                <a:gd name="T0" fmla="*/ 13 w 32"/>
                <a:gd name="T1" fmla="*/ 32 h 36"/>
                <a:gd name="T2" fmla="*/ 14 w 32"/>
                <a:gd name="T3" fmla="*/ 30 h 36"/>
                <a:gd name="T4" fmla="*/ 11 w 32"/>
                <a:gd name="T5" fmla="*/ 28 h 36"/>
                <a:gd name="T6" fmla="*/ 12 w 32"/>
                <a:gd name="T7" fmla="*/ 23 h 36"/>
                <a:gd name="T8" fmla="*/ 8 w 32"/>
                <a:gd name="T9" fmla="*/ 23 h 36"/>
                <a:gd name="T10" fmla="*/ 8 w 32"/>
                <a:gd name="T11" fmla="*/ 29 h 36"/>
                <a:gd name="T12" fmla="*/ 8 w 32"/>
                <a:gd name="T13" fmla="*/ 30 h 36"/>
                <a:gd name="T14" fmla="*/ 7 w 32"/>
                <a:gd name="T15" fmla="*/ 34 h 36"/>
                <a:gd name="T16" fmla="*/ 4 w 32"/>
                <a:gd name="T17" fmla="*/ 36 h 36"/>
                <a:gd name="T18" fmla="*/ 4 w 32"/>
                <a:gd name="T19" fmla="*/ 31 h 36"/>
                <a:gd name="T20" fmla="*/ 2 w 32"/>
                <a:gd name="T21" fmla="*/ 26 h 36"/>
                <a:gd name="T22" fmla="*/ 1 w 32"/>
                <a:gd name="T23" fmla="*/ 21 h 36"/>
                <a:gd name="T24" fmla="*/ 3 w 32"/>
                <a:gd name="T25" fmla="*/ 14 h 36"/>
                <a:gd name="T26" fmla="*/ 9 w 32"/>
                <a:gd name="T27" fmla="*/ 5 h 36"/>
                <a:gd name="T28" fmla="*/ 11 w 32"/>
                <a:gd name="T29" fmla="*/ 2 h 36"/>
                <a:gd name="T30" fmla="*/ 18 w 32"/>
                <a:gd name="T31" fmla="*/ 4 h 36"/>
                <a:gd name="T32" fmla="*/ 25 w 32"/>
                <a:gd name="T33" fmla="*/ 4 h 36"/>
                <a:gd name="T34" fmla="*/ 32 w 32"/>
                <a:gd name="T35" fmla="*/ 1 h 36"/>
                <a:gd name="T36" fmla="*/ 29 w 32"/>
                <a:gd name="T37" fmla="*/ 6 h 36"/>
                <a:gd name="T38" fmla="*/ 23 w 32"/>
                <a:gd name="T39" fmla="*/ 7 h 36"/>
                <a:gd name="T40" fmla="*/ 10 w 32"/>
                <a:gd name="T41" fmla="*/ 7 h 36"/>
                <a:gd name="T42" fmla="*/ 6 w 32"/>
                <a:gd name="T43" fmla="*/ 10 h 36"/>
                <a:gd name="T44" fmla="*/ 10 w 32"/>
                <a:gd name="T45" fmla="*/ 15 h 36"/>
                <a:gd name="T46" fmla="*/ 13 w 32"/>
                <a:gd name="T47" fmla="*/ 14 h 36"/>
                <a:gd name="T48" fmla="*/ 20 w 32"/>
                <a:gd name="T49" fmla="*/ 13 h 36"/>
                <a:gd name="T50" fmla="*/ 17 w 32"/>
                <a:gd name="T51" fmla="*/ 16 h 36"/>
                <a:gd name="T52" fmla="*/ 13 w 32"/>
                <a:gd name="T53" fmla="*/ 17 h 36"/>
                <a:gd name="T54" fmla="*/ 14 w 32"/>
                <a:gd name="T55" fmla="*/ 20 h 36"/>
                <a:gd name="T56" fmla="*/ 18 w 32"/>
                <a:gd name="T57" fmla="*/ 25 h 36"/>
                <a:gd name="T58" fmla="*/ 19 w 32"/>
                <a:gd name="T59" fmla="*/ 28 h 36"/>
                <a:gd name="T60" fmla="*/ 22 w 32"/>
                <a:gd name="T61" fmla="*/ 30 h 36"/>
                <a:gd name="T62" fmla="*/ 13 w 32"/>
                <a:gd name="T63" fmla="*/ 32 h 36"/>
                <a:gd name="T64" fmla="*/ 13 w 32"/>
                <a:gd name="T65" fmla="*/ 32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2" h="36">
                  <a:moveTo>
                    <a:pt x="13" y="32"/>
                  </a:moveTo>
                  <a:cubicBezTo>
                    <a:pt x="13" y="31"/>
                    <a:pt x="14" y="31"/>
                    <a:pt x="14" y="30"/>
                  </a:cubicBezTo>
                  <a:cubicBezTo>
                    <a:pt x="14" y="29"/>
                    <a:pt x="12" y="28"/>
                    <a:pt x="11" y="28"/>
                  </a:cubicBezTo>
                  <a:cubicBezTo>
                    <a:pt x="10" y="26"/>
                    <a:pt x="12" y="25"/>
                    <a:pt x="12" y="23"/>
                  </a:cubicBezTo>
                  <a:cubicBezTo>
                    <a:pt x="12" y="22"/>
                    <a:pt x="8" y="22"/>
                    <a:pt x="8" y="23"/>
                  </a:cubicBezTo>
                  <a:cubicBezTo>
                    <a:pt x="7" y="25"/>
                    <a:pt x="8" y="27"/>
                    <a:pt x="8" y="29"/>
                  </a:cubicBezTo>
                  <a:cubicBezTo>
                    <a:pt x="7" y="29"/>
                    <a:pt x="8" y="30"/>
                    <a:pt x="8" y="30"/>
                  </a:cubicBezTo>
                  <a:cubicBezTo>
                    <a:pt x="8" y="32"/>
                    <a:pt x="7" y="33"/>
                    <a:pt x="7" y="34"/>
                  </a:cubicBezTo>
                  <a:cubicBezTo>
                    <a:pt x="6" y="36"/>
                    <a:pt x="7" y="36"/>
                    <a:pt x="4" y="36"/>
                  </a:cubicBezTo>
                  <a:cubicBezTo>
                    <a:pt x="1" y="36"/>
                    <a:pt x="4" y="32"/>
                    <a:pt x="4" y="31"/>
                  </a:cubicBezTo>
                  <a:cubicBezTo>
                    <a:pt x="5" y="30"/>
                    <a:pt x="4" y="27"/>
                    <a:pt x="2" y="26"/>
                  </a:cubicBezTo>
                  <a:cubicBezTo>
                    <a:pt x="0" y="25"/>
                    <a:pt x="0" y="23"/>
                    <a:pt x="1" y="21"/>
                  </a:cubicBezTo>
                  <a:cubicBezTo>
                    <a:pt x="2" y="19"/>
                    <a:pt x="2" y="16"/>
                    <a:pt x="3" y="14"/>
                  </a:cubicBezTo>
                  <a:cubicBezTo>
                    <a:pt x="5" y="11"/>
                    <a:pt x="4" y="5"/>
                    <a:pt x="9" y="5"/>
                  </a:cubicBezTo>
                  <a:cubicBezTo>
                    <a:pt x="10" y="5"/>
                    <a:pt x="9" y="2"/>
                    <a:pt x="11" y="2"/>
                  </a:cubicBezTo>
                  <a:cubicBezTo>
                    <a:pt x="14" y="3"/>
                    <a:pt x="16" y="4"/>
                    <a:pt x="18" y="4"/>
                  </a:cubicBezTo>
                  <a:cubicBezTo>
                    <a:pt x="20" y="4"/>
                    <a:pt x="23" y="5"/>
                    <a:pt x="25" y="4"/>
                  </a:cubicBezTo>
                  <a:cubicBezTo>
                    <a:pt x="26" y="4"/>
                    <a:pt x="32" y="0"/>
                    <a:pt x="32" y="1"/>
                  </a:cubicBezTo>
                  <a:cubicBezTo>
                    <a:pt x="32" y="2"/>
                    <a:pt x="29" y="5"/>
                    <a:pt x="29" y="6"/>
                  </a:cubicBezTo>
                  <a:cubicBezTo>
                    <a:pt x="27" y="7"/>
                    <a:pt x="25" y="7"/>
                    <a:pt x="23" y="7"/>
                  </a:cubicBezTo>
                  <a:cubicBezTo>
                    <a:pt x="18" y="6"/>
                    <a:pt x="14" y="7"/>
                    <a:pt x="10" y="7"/>
                  </a:cubicBezTo>
                  <a:cubicBezTo>
                    <a:pt x="7" y="6"/>
                    <a:pt x="6" y="7"/>
                    <a:pt x="6" y="10"/>
                  </a:cubicBezTo>
                  <a:cubicBezTo>
                    <a:pt x="6" y="13"/>
                    <a:pt x="9" y="13"/>
                    <a:pt x="10" y="15"/>
                  </a:cubicBezTo>
                  <a:cubicBezTo>
                    <a:pt x="11" y="17"/>
                    <a:pt x="12" y="15"/>
                    <a:pt x="13" y="14"/>
                  </a:cubicBezTo>
                  <a:cubicBezTo>
                    <a:pt x="13" y="13"/>
                    <a:pt x="20" y="12"/>
                    <a:pt x="20" y="13"/>
                  </a:cubicBezTo>
                  <a:cubicBezTo>
                    <a:pt x="21" y="13"/>
                    <a:pt x="18" y="16"/>
                    <a:pt x="17" y="16"/>
                  </a:cubicBezTo>
                  <a:cubicBezTo>
                    <a:pt x="15" y="18"/>
                    <a:pt x="15" y="18"/>
                    <a:pt x="13" y="17"/>
                  </a:cubicBezTo>
                  <a:cubicBezTo>
                    <a:pt x="13" y="17"/>
                    <a:pt x="14" y="20"/>
                    <a:pt x="14" y="20"/>
                  </a:cubicBezTo>
                  <a:cubicBezTo>
                    <a:pt x="15" y="21"/>
                    <a:pt x="18" y="23"/>
                    <a:pt x="18" y="25"/>
                  </a:cubicBezTo>
                  <a:cubicBezTo>
                    <a:pt x="18" y="26"/>
                    <a:pt x="18" y="27"/>
                    <a:pt x="19" y="28"/>
                  </a:cubicBezTo>
                  <a:cubicBezTo>
                    <a:pt x="19" y="28"/>
                    <a:pt x="21" y="30"/>
                    <a:pt x="22" y="30"/>
                  </a:cubicBezTo>
                  <a:cubicBezTo>
                    <a:pt x="20" y="31"/>
                    <a:pt x="15" y="33"/>
                    <a:pt x="13" y="32"/>
                  </a:cubicBezTo>
                  <a:cubicBezTo>
                    <a:pt x="13" y="31"/>
                    <a:pt x="14" y="33"/>
                    <a:pt x="13" y="3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17" name="Freeform 468">
              <a:extLst>
                <a:ext uri="{FF2B5EF4-FFF2-40B4-BE49-F238E27FC236}">
                  <a16:creationId xmlns="" xmlns:a16="http://schemas.microsoft.com/office/drawing/2014/main" id="{6CCD062B-32B3-4772-BBBC-AEDD0C8D640E}"/>
                </a:ext>
              </a:extLst>
            </p:cNvPr>
            <p:cNvSpPr>
              <a:spLocks/>
            </p:cNvSpPr>
            <p:nvPr/>
          </p:nvSpPr>
          <p:spPr bwMode="auto">
            <a:xfrm>
              <a:off x="17540962" y="8950247"/>
              <a:ext cx="73248" cy="140163"/>
            </a:xfrm>
            <a:custGeom>
              <a:avLst/>
              <a:gdLst>
                <a:gd name="T0" fmla="*/ 3 w 8"/>
                <a:gd name="T1" fmla="*/ 2 h 15"/>
                <a:gd name="T2" fmla="*/ 3 w 8"/>
                <a:gd name="T3" fmla="*/ 0 h 15"/>
                <a:gd name="T4" fmla="*/ 0 w 8"/>
                <a:gd name="T5" fmla="*/ 4 h 15"/>
                <a:gd name="T6" fmla="*/ 1 w 8"/>
                <a:gd name="T7" fmla="*/ 8 h 15"/>
                <a:gd name="T8" fmla="*/ 2 w 8"/>
                <a:gd name="T9" fmla="*/ 12 h 15"/>
                <a:gd name="T10" fmla="*/ 5 w 8"/>
                <a:gd name="T11" fmla="*/ 15 h 15"/>
                <a:gd name="T12" fmla="*/ 4 w 8"/>
                <a:gd name="T13" fmla="*/ 13 h 15"/>
                <a:gd name="T14" fmla="*/ 3 w 8"/>
                <a:gd name="T15" fmla="*/ 9 h 15"/>
                <a:gd name="T16" fmla="*/ 7 w 8"/>
                <a:gd name="T17" fmla="*/ 9 h 15"/>
                <a:gd name="T18" fmla="*/ 5 w 8"/>
                <a:gd name="T19" fmla="*/ 7 h 15"/>
                <a:gd name="T20" fmla="*/ 6 w 8"/>
                <a:gd name="T21" fmla="*/ 5 h 15"/>
                <a:gd name="T22" fmla="*/ 2 w 8"/>
                <a:gd name="T23" fmla="*/ 6 h 15"/>
                <a:gd name="T24" fmla="*/ 3 w 8"/>
                <a:gd name="T25" fmla="*/ 2 h 15"/>
                <a:gd name="T26" fmla="*/ 3 w 8"/>
                <a:gd name="T27" fmla="*/ 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 h="15">
                  <a:moveTo>
                    <a:pt x="3" y="2"/>
                  </a:moveTo>
                  <a:cubicBezTo>
                    <a:pt x="3" y="1"/>
                    <a:pt x="3" y="1"/>
                    <a:pt x="3" y="0"/>
                  </a:cubicBezTo>
                  <a:cubicBezTo>
                    <a:pt x="2" y="0"/>
                    <a:pt x="0" y="3"/>
                    <a:pt x="0" y="4"/>
                  </a:cubicBezTo>
                  <a:cubicBezTo>
                    <a:pt x="0" y="5"/>
                    <a:pt x="1" y="6"/>
                    <a:pt x="1" y="8"/>
                  </a:cubicBezTo>
                  <a:cubicBezTo>
                    <a:pt x="1" y="9"/>
                    <a:pt x="1" y="11"/>
                    <a:pt x="2" y="12"/>
                  </a:cubicBezTo>
                  <a:cubicBezTo>
                    <a:pt x="2" y="12"/>
                    <a:pt x="5" y="15"/>
                    <a:pt x="5" y="15"/>
                  </a:cubicBezTo>
                  <a:cubicBezTo>
                    <a:pt x="5" y="15"/>
                    <a:pt x="4" y="13"/>
                    <a:pt x="4" y="13"/>
                  </a:cubicBezTo>
                  <a:cubicBezTo>
                    <a:pt x="3" y="12"/>
                    <a:pt x="3" y="10"/>
                    <a:pt x="3" y="9"/>
                  </a:cubicBezTo>
                  <a:cubicBezTo>
                    <a:pt x="3" y="8"/>
                    <a:pt x="7" y="9"/>
                    <a:pt x="7" y="9"/>
                  </a:cubicBezTo>
                  <a:cubicBezTo>
                    <a:pt x="8" y="9"/>
                    <a:pt x="6" y="8"/>
                    <a:pt x="5" y="7"/>
                  </a:cubicBezTo>
                  <a:cubicBezTo>
                    <a:pt x="5" y="7"/>
                    <a:pt x="6" y="6"/>
                    <a:pt x="6" y="5"/>
                  </a:cubicBezTo>
                  <a:cubicBezTo>
                    <a:pt x="7" y="1"/>
                    <a:pt x="3" y="6"/>
                    <a:pt x="2" y="6"/>
                  </a:cubicBezTo>
                  <a:cubicBezTo>
                    <a:pt x="2" y="6"/>
                    <a:pt x="4" y="3"/>
                    <a:pt x="3" y="2"/>
                  </a:cubicBezTo>
                  <a:cubicBezTo>
                    <a:pt x="3" y="1"/>
                    <a:pt x="4" y="3"/>
                    <a:pt x="3"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18" name="Freeform 469">
              <a:extLst>
                <a:ext uri="{FF2B5EF4-FFF2-40B4-BE49-F238E27FC236}">
                  <a16:creationId xmlns="" xmlns:a16="http://schemas.microsoft.com/office/drawing/2014/main" id="{54B26ECD-52CF-4117-883D-58B429AF7A98}"/>
                </a:ext>
              </a:extLst>
            </p:cNvPr>
            <p:cNvSpPr>
              <a:spLocks/>
            </p:cNvSpPr>
            <p:nvPr/>
          </p:nvSpPr>
          <p:spPr bwMode="auto">
            <a:xfrm>
              <a:off x="17579182" y="8931136"/>
              <a:ext cx="25477" cy="19114"/>
            </a:xfrm>
            <a:custGeom>
              <a:avLst/>
              <a:gdLst>
                <a:gd name="T0" fmla="*/ 1 w 3"/>
                <a:gd name="T1" fmla="*/ 2 h 2"/>
                <a:gd name="T2" fmla="*/ 2 w 3"/>
                <a:gd name="T3" fmla="*/ 0 h 2"/>
                <a:gd name="T4" fmla="*/ 1 w 3"/>
                <a:gd name="T5" fmla="*/ 2 h 2"/>
              </a:gdLst>
              <a:ahLst/>
              <a:cxnLst>
                <a:cxn ang="0">
                  <a:pos x="T0" y="T1"/>
                </a:cxn>
                <a:cxn ang="0">
                  <a:pos x="T2" y="T3"/>
                </a:cxn>
                <a:cxn ang="0">
                  <a:pos x="T4" y="T5"/>
                </a:cxn>
              </a:cxnLst>
              <a:rect l="0" t="0" r="r" b="b"/>
              <a:pathLst>
                <a:path w="3" h="2">
                  <a:moveTo>
                    <a:pt x="1" y="2"/>
                  </a:moveTo>
                  <a:cubicBezTo>
                    <a:pt x="0" y="2"/>
                    <a:pt x="1" y="0"/>
                    <a:pt x="2" y="0"/>
                  </a:cubicBezTo>
                  <a:cubicBezTo>
                    <a:pt x="3" y="0"/>
                    <a:pt x="2" y="2"/>
                    <a:pt x="1"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19" name="Freeform 470">
              <a:extLst>
                <a:ext uri="{FF2B5EF4-FFF2-40B4-BE49-F238E27FC236}">
                  <a16:creationId xmlns="" xmlns:a16="http://schemas.microsoft.com/office/drawing/2014/main" id="{590C6B44-A887-4062-85B7-1F707EEE6279}"/>
                </a:ext>
              </a:extLst>
            </p:cNvPr>
            <p:cNvSpPr>
              <a:spLocks/>
            </p:cNvSpPr>
            <p:nvPr/>
          </p:nvSpPr>
          <p:spPr bwMode="auto">
            <a:xfrm>
              <a:off x="17681092" y="9052186"/>
              <a:ext cx="44586" cy="19114"/>
            </a:xfrm>
            <a:custGeom>
              <a:avLst/>
              <a:gdLst>
                <a:gd name="T0" fmla="*/ 5 w 5"/>
                <a:gd name="T1" fmla="*/ 1 h 2"/>
                <a:gd name="T2" fmla="*/ 0 w 5"/>
                <a:gd name="T3" fmla="*/ 1 h 2"/>
                <a:gd name="T4" fmla="*/ 5 w 5"/>
                <a:gd name="T5" fmla="*/ 1 h 2"/>
              </a:gdLst>
              <a:ahLst/>
              <a:cxnLst>
                <a:cxn ang="0">
                  <a:pos x="T0" y="T1"/>
                </a:cxn>
                <a:cxn ang="0">
                  <a:pos x="T2" y="T3"/>
                </a:cxn>
                <a:cxn ang="0">
                  <a:pos x="T4" y="T5"/>
                </a:cxn>
              </a:cxnLst>
              <a:rect l="0" t="0" r="r" b="b"/>
              <a:pathLst>
                <a:path w="5" h="2">
                  <a:moveTo>
                    <a:pt x="5" y="1"/>
                  </a:moveTo>
                  <a:cubicBezTo>
                    <a:pt x="5" y="0"/>
                    <a:pt x="0" y="0"/>
                    <a:pt x="0" y="1"/>
                  </a:cubicBezTo>
                  <a:cubicBezTo>
                    <a:pt x="0" y="1"/>
                    <a:pt x="5" y="2"/>
                    <a:pt x="5"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20" name="Freeform 471">
              <a:extLst>
                <a:ext uri="{FF2B5EF4-FFF2-40B4-BE49-F238E27FC236}">
                  <a16:creationId xmlns="" xmlns:a16="http://schemas.microsoft.com/office/drawing/2014/main" id="{ABF38C03-BF37-4F67-82B6-F6F25F259266}"/>
                </a:ext>
              </a:extLst>
            </p:cNvPr>
            <p:cNvSpPr>
              <a:spLocks/>
            </p:cNvSpPr>
            <p:nvPr/>
          </p:nvSpPr>
          <p:spPr bwMode="auto">
            <a:xfrm>
              <a:off x="17690647" y="9061741"/>
              <a:ext cx="175160" cy="105124"/>
            </a:xfrm>
            <a:custGeom>
              <a:avLst/>
              <a:gdLst>
                <a:gd name="T0" fmla="*/ 10 w 19"/>
                <a:gd name="T1" fmla="*/ 1 h 11"/>
                <a:gd name="T2" fmla="*/ 4 w 19"/>
                <a:gd name="T3" fmla="*/ 3 h 11"/>
                <a:gd name="T4" fmla="*/ 3 w 19"/>
                <a:gd name="T5" fmla="*/ 4 h 11"/>
                <a:gd name="T6" fmla="*/ 1 w 19"/>
                <a:gd name="T7" fmla="*/ 3 h 11"/>
                <a:gd name="T8" fmla="*/ 3 w 19"/>
                <a:gd name="T9" fmla="*/ 6 h 11"/>
                <a:gd name="T10" fmla="*/ 6 w 19"/>
                <a:gd name="T11" fmla="*/ 7 h 11"/>
                <a:gd name="T12" fmla="*/ 9 w 19"/>
                <a:gd name="T13" fmla="*/ 10 h 11"/>
                <a:gd name="T14" fmla="*/ 14 w 19"/>
                <a:gd name="T15" fmla="*/ 10 h 11"/>
                <a:gd name="T16" fmla="*/ 18 w 19"/>
                <a:gd name="T17" fmla="*/ 5 h 11"/>
                <a:gd name="T18" fmla="*/ 15 w 19"/>
                <a:gd name="T19" fmla="*/ 2 h 11"/>
                <a:gd name="T20" fmla="*/ 10 w 19"/>
                <a:gd name="T21" fmla="*/ 1 h 11"/>
                <a:gd name="T22" fmla="*/ 10 w 19"/>
                <a:gd name="T23"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 h="11">
                  <a:moveTo>
                    <a:pt x="10" y="1"/>
                  </a:moveTo>
                  <a:cubicBezTo>
                    <a:pt x="9" y="0"/>
                    <a:pt x="5" y="2"/>
                    <a:pt x="4" y="3"/>
                  </a:cubicBezTo>
                  <a:cubicBezTo>
                    <a:pt x="3" y="3"/>
                    <a:pt x="4" y="3"/>
                    <a:pt x="3" y="4"/>
                  </a:cubicBezTo>
                  <a:cubicBezTo>
                    <a:pt x="3" y="5"/>
                    <a:pt x="2" y="3"/>
                    <a:pt x="1" y="3"/>
                  </a:cubicBezTo>
                  <a:cubicBezTo>
                    <a:pt x="0" y="3"/>
                    <a:pt x="2" y="6"/>
                    <a:pt x="3" y="6"/>
                  </a:cubicBezTo>
                  <a:cubicBezTo>
                    <a:pt x="3" y="7"/>
                    <a:pt x="5" y="7"/>
                    <a:pt x="6" y="7"/>
                  </a:cubicBezTo>
                  <a:cubicBezTo>
                    <a:pt x="8" y="7"/>
                    <a:pt x="8" y="9"/>
                    <a:pt x="9" y="10"/>
                  </a:cubicBezTo>
                  <a:cubicBezTo>
                    <a:pt x="10" y="11"/>
                    <a:pt x="13" y="10"/>
                    <a:pt x="14" y="10"/>
                  </a:cubicBezTo>
                  <a:cubicBezTo>
                    <a:pt x="18" y="10"/>
                    <a:pt x="19" y="8"/>
                    <a:pt x="18" y="5"/>
                  </a:cubicBezTo>
                  <a:cubicBezTo>
                    <a:pt x="18" y="3"/>
                    <a:pt x="17" y="2"/>
                    <a:pt x="15" y="2"/>
                  </a:cubicBezTo>
                  <a:cubicBezTo>
                    <a:pt x="14" y="2"/>
                    <a:pt x="12" y="1"/>
                    <a:pt x="10" y="1"/>
                  </a:cubicBezTo>
                  <a:cubicBezTo>
                    <a:pt x="10" y="1"/>
                    <a:pt x="11" y="1"/>
                    <a:pt x="10"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21" name="Freeform 472">
              <a:extLst>
                <a:ext uri="{FF2B5EF4-FFF2-40B4-BE49-F238E27FC236}">
                  <a16:creationId xmlns="" xmlns:a16="http://schemas.microsoft.com/office/drawing/2014/main" id="{46BC2021-1B7B-44A2-8641-C0433B770502}"/>
                </a:ext>
              </a:extLst>
            </p:cNvPr>
            <p:cNvSpPr>
              <a:spLocks/>
            </p:cNvSpPr>
            <p:nvPr/>
          </p:nvSpPr>
          <p:spPr bwMode="auto">
            <a:xfrm>
              <a:off x="18521857" y="9240134"/>
              <a:ext cx="194268" cy="111494"/>
            </a:xfrm>
            <a:custGeom>
              <a:avLst/>
              <a:gdLst>
                <a:gd name="T0" fmla="*/ 0 w 21"/>
                <a:gd name="T1" fmla="*/ 8 h 12"/>
                <a:gd name="T2" fmla="*/ 6 w 21"/>
                <a:gd name="T3" fmla="*/ 8 h 12"/>
                <a:gd name="T4" fmla="*/ 9 w 21"/>
                <a:gd name="T5" fmla="*/ 7 h 12"/>
                <a:gd name="T6" fmla="*/ 13 w 21"/>
                <a:gd name="T7" fmla="*/ 7 h 12"/>
                <a:gd name="T8" fmla="*/ 14 w 21"/>
                <a:gd name="T9" fmla="*/ 5 h 12"/>
                <a:gd name="T10" fmla="*/ 17 w 21"/>
                <a:gd name="T11" fmla="*/ 3 h 12"/>
                <a:gd name="T12" fmla="*/ 20 w 21"/>
                <a:gd name="T13" fmla="*/ 4 h 12"/>
                <a:gd name="T14" fmla="*/ 18 w 21"/>
                <a:gd name="T15" fmla="*/ 7 h 12"/>
                <a:gd name="T16" fmla="*/ 11 w 21"/>
                <a:gd name="T17" fmla="*/ 11 h 12"/>
                <a:gd name="T18" fmla="*/ 0 w 21"/>
                <a:gd name="T19" fmla="*/ 8 h 12"/>
                <a:gd name="T20" fmla="*/ 0 w 21"/>
                <a:gd name="T21"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 h="12">
                  <a:moveTo>
                    <a:pt x="0" y="8"/>
                  </a:moveTo>
                  <a:cubicBezTo>
                    <a:pt x="1" y="7"/>
                    <a:pt x="5" y="8"/>
                    <a:pt x="6" y="8"/>
                  </a:cubicBezTo>
                  <a:cubicBezTo>
                    <a:pt x="7" y="8"/>
                    <a:pt x="8" y="6"/>
                    <a:pt x="9" y="7"/>
                  </a:cubicBezTo>
                  <a:cubicBezTo>
                    <a:pt x="10" y="8"/>
                    <a:pt x="12" y="8"/>
                    <a:pt x="13" y="7"/>
                  </a:cubicBezTo>
                  <a:cubicBezTo>
                    <a:pt x="13" y="6"/>
                    <a:pt x="14" y="5"/>
                    <a:pt x="14" y="5"/>
                  </a:cubicBezTo>
                  <a:cubicBezTo>
                    <a:pt x="15" y="5"/>
                    <a:pt x="17" y="5"/>
                    <a:pt x="17" y="3"/>
                  </a:cubicBezTo>
                  <a:cubicBezTo>
                    <a:pt x="17" y="0"/>
                    <a:pt x="21" y="2"/>
                    <a:pt x="20" y="4"/>
                  </a:cubicBezTo>
                  <a:cubicBezTo>
                    <a:pt x="19" y="5"/>
                    <a:pt x="18" y="7"/>
                    <a:pt x="18" y="7"/>
                  </a:cubicBezTo>
                  <a:cubicBezTo>
                    <a:pt x="15" y="8"/>
                    <a:pt x="14" y="10"/>
                    <a:pt x="11" y="11"/>
                  </a:cubicBezTo>
                  <a:cubicBezTo>
                    <a:pt x="9" y="12"/>
                    <a:pt x="0" y="11"/>
                    <a:pt x="0" y="8"/>
                  </a:cubicBezTo>
                  <a:cubicBezTo>
                    <a:pt x="0" y="7"/>
                    <a:pt x="0" y="10"/>
                    <a:pt x="0" y="8"/>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22" name="Freeform 473">
              <a:extLst>
                <a:ext uri="{FF2B5EF4-FFF2-40B4-BE49-F238E27FC236}">
                  <a16:creationId xmlns="" xmlns:a16="http://schemas.microsoft.com/office/drawing/2014/main" id="{29B8B300-9023-473A-99DC-9BCBEA9AE41D}"/>
                </a:ext>
              </a:extLst>
            </p:cNvPr>
            <p:cNvSpPr>
              <a:spLocks/>
            </p:cNvSpPr>
            <p:nvPr/>
          </p:nvSpPr>
          <p:spPr bwMode="auto">
            <a:xfrm>
              <a:off x="18802113" y="9297472"/>
              <a:ext cx="82803" cy="101936"/>
            </a:xfrm>
            <a:custGeom>
              <a:avLst/>
              <a:gdLst>
                <a:gd name="T0" fmla="*/ 1 w 9"/>
                <a:gd name="T1" fmla="*/ 0 h 11"/>
                <a:gd name="T2" fmla="*/ 8 w 9"/>
                <a:gd name="T3" fmla="*/ 8 h 11"/>
                <a:gd name="T4" fmla="*/ 5 w 9"/>
                <a:gd name="T5" fmla="*/ 4 h 11"/>
                <a:gd name="T6" fmla="*/ 1 w 9"/>
                <a:gd name="T7" fmla="*/ 0 h 11"/>
                <a:gd name="T8" fmla="*/ 1 w 9"/>
                <a:gd name="T9" fmla="*/ 0 h 11"/>
              </a:gdLst>
              <a:ahLst/>
              <a:cxnLst>
                <a:cxn ang="0">
                  <a:pos x="T0" y="T1"/>
                </a:cxn>
                <a:cxn ang="0">
                  <a:pos x="T2" y="T3"/>
                </a:cxn>
                <a:cxn ang="0">
                  <a:pos x="T4" y="T5"/>
                </a:cxn>
                <a:cxn ang="0">
                  <a:pos x="T6" y="T7"/>
                </a:cxn>
                <a:cxn ang="0">
                  <a:pos x="T8" y="T9"/>
                </a:cxn>
              </a:cxnLst>
              <a:rect l="0" t="0" r="r" b="b"/>
              <a:pathLst>
                <a:path w="9" h="11">
                  <a:moveTo>
                    <a:pt x="1" y="0"/>
                  </a:moveTo>
                  <a:cubicBezTo>
                    <a:pt x="0" y="1"/>
                    <a:pt x="5" y="11"/>
                    <a:pt x="8" y="8"/>
                  </a:cubicBezTo>
                  <a:cubicBezTo>
                    <a:pt x="9" y="6"/>
                    <a:pt x="6" y="4"/>
                    <a:pt x="5" y="4"/>
                  </a:cubicBezTo>
                  <a:cubicBezTo>
                    <a:pt x="4" y="3"/>
                    <a:pt x="1" y="0"/>
                    <a:pt x="1" y="0"/>
                  </a:cubicBezTo>
                  <a:cubicBezTo>
                    <a:pt x="0" y="1"/>
                    <a:pt x="2" y="0"/>
                    <a:pt x="1"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23" name="Freeform 474">
              <a:extLst>
                <a:ext uri="{FF2B5EF4-FFF2-40B4-BE49-F238E27FC236}">
                  <a16:creationId xmlns="" xmlns:a16="http://schemas.microsoft.com/office/drawing/2014/main" id="{FE04DBE7-D9D7-42A4-B01F-D877FF6608C9}"/>
                </a:ext>
              </a:extLst>
            </p:cNvPr>
            <p:cNvSpPr>
              <a:spLocks/>
            </p:cNvSpPr>
            <p:nvPr/>
          </p:nvSpPr>
          <p:spPr bwMode="auto">
            <a:xfrm>
              <a:off x="19044149" y="9485423"/>
              <a:ext cx="54139" cy="54153"/>
            </a:xfrm>
            <a:custGeom>
              <a:avLst/>
              <a:gdLst>
                <a:gd name="T0" fmla="*/ 6 w 6"/>
                <a:gd name="T1" fmla="*/ 4 h 6"/>
                <a:gd name="T2" fmla="*/ 1 w 6"/>
                <a:gd name="T3" fmla="*/ 2 h 6"/>
                <a:gd name="T4" fmla="*/ 6 w 6"/>
                <a:gd name="T5" fmla="*/ 4 h 6"/>
                <a:gd name="T6" fmla="*/ 6 w 6"/>
                <a:gd name="T7" fmla="*/ 4 h 6"/>
              </a:gdLst>
              <a:ahLst/>
              <a:cxnLst>
                <a:cxn ang="0">
                  <a:pos x="T0" y="T1"/>
                </a:cxn>
                <a:cxn ang="0">
                  <a:pos x="T2" y="T3"/>
                </a:cxn>
                <a:cxn ang="0">
                  <a:pos x="T4" y="T5"/>
                </a:cxn>
                <a:cxn ang="0">
                  <a:pos x="T6" y="T7"/>
                </a:cxn>
              </a:cxnLst>
              <a:rect l="0" t="0" r="r" b="b"/>
              <a:pathLst>
                <a:path w="6" h="6">
                  <a:moveTo>
                    <a:pt x="6" y="4"/>
                  </a:moveTo>
                  <a:cubicBezTo>
                    <a:pt x="6" y="2"/>
                    <a:pt x="0" y="0"/>
                    <a:pt x="1" y="2"/>
                  </a:cubicBezTo>
                  <a:cubicBezTo>
                    <a:pt x="1" y="3"/>
                    <a:pt x="6" y="5"/>
                    <a:pt x="6" y="4"/>
                  </a:cubicBezTo>
                  <a:cubicBezTo>
                    <a:pt x="6" y="3"/>
                    <a:pt x="6" y="6"/>
                    <a:pt x="6" y="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24" name="Freeform 475">
              <a:extLst>
                <a:ext uri="{FF2B5EF4-FFF2-40B4-BE49-F238E27FC236}">
                  <a16:creationId xmlns="" xmlns:a16="http://schemas.microsoft.com/office/drawing/2014/main" id="{5C1540DF-0FEE-430E-B845-1B5E9B32AC2C}"/>
                </a:ext>
              </a:extLst>
            </p:cNvPr>
            <p:cNvSpPr>
              <a:spLocks/>
            </p:cNvSpPr>
            <p:nvPr/>
          </p:nvSpPr>
          <p:spPr bwMode="auto">
            <a:xfrm>
              <a:off x="18986825" y="9399411"/>
              <a:ext cx="85988" cy="57338"/>
            </a:xfrm>
            <a:custGeom>
              <a:avLst/>
              <a:gdLst>
                <a:gd name="T0" fmla="*/ 8 w 9"/>
                <a:gd name="T1" fmla="*/ 6 h 6"/>
                <a:gd name="T2" fmla="*/ 0 w 9"/>
                <a:gd name="T3" fmla="*/ 1 h 6"/>
                <a:gd name="T4" fmla="*/ 3 w 9"/>
                <a:gd name="T5" fmla="*/ 4 h 6"/>
                <a:gd name="T6" fmla="*/ 8 w 9"/>
                <a:gd name="T7" fmla="*/ 6 h 6"/>
                <a:gd name="T8" fmla="*/ 8 w 9"/>
                <a:gd name="T9" fmla="*/ 6 h 6"/>
              </a:gdLst>
              <a:ahLst/>
              <a:cxnLst>
                <a:cxn ang="0">
                  <a:pos x="T0" y="T1"/>
                </a:cxn>
                <a:cxn ang="0">
                  <a:pos x="T2" y="T3"/>
                </a:cxn>
                <a:cxn ang="0">
                  <a:pos x="T4" y="T5"/>
                </a:cxn>
                <a:cxn ang="0">
                  <a:pos x="T6" y="T7"/>
                </a:cxn>
                <a:cxn ang="0">
                  <a:pos x="T8" y="T9"/>
                </a:cxn>
              </a:cxnLst>
              <a:rect l="0" t="0" r="r" b="b"/>
              <a:pathLst>
                <a:path w="9" h="6">
                  <a:moveTo>
                    <a:pt x="8" y="6"/>
                  </a:moveTo>
                  <a:cubicBezTo>
                    <a:pt x="6" y="5"/>
                    <a:pt x="3" y="0"/>
                    <a:pt x="0" y="1"/>
                  </a:cubicBezTo>
                  <a:cubicBezTo>
                    <a:pt x="0" y="2"/>
                    <a:pt x="3" y="3"/>
                    <a:pt x="3" y="4"/>
                  </a:cubicBezTo>
                  <a:cubicBezTo>
                    <a:pt x="5" y="4"/>
                    <a:pt x="6" y="5"/>
                    <a:pt x="8" y="6"/>
                  </a:cubicBezTo>
                  <a:cubicBezTo>
                    <a:pt x="9" y="6"/>
                    <a:pt x="6" y="5"/>
                    <a:pt x="8" y="6"/>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25" name="Freeform 476">
              <a:extLst>
                <a:ext uri="{FF2B5EF4-FFF2-40B4-BE49-F238E27FC236}">
                  <a16:creationId xmlns="" xmlns:a16="http://schemas.microsoft.com/office/drawing/2014/main" id="{2B9CB143-D0EA-4DF1-BDA3-8EBD54C6ACE4}"/>
                </a:ext>
              </a:extLst>
            </p:cNvPr>
            <p:cNvSpPr>
              <a:spLocks/>
            </p:cNvSpPr>
            <p:nvPr/>
          </p:nvSpPr>
          <p:spPr bwMode="auto">
            <a:xfrm>
              <a:off x="18904022" y="9361183"/>
              <a:ext cx="38217" cy="47785"/>
            </a:xfrm>
            <a:custGeom>
              <a:avLst/>
              <a:gdLst>
                <a:gd name="T0" fmla="*/ 4 w 4"/>
                <a:gd name="T1" fmla="*/ 4 h 5"/>
                <a:gd name="T2" fmla="*/ 0 w 4"/>
                <a:gd name="T3" fmla="*/ 0 h 5"/>
                <a:gd name="T4" fmla="*/ 4 w 4"/>
                <a:gd name="T5" fmla="*/ 4 h 5"/>
              </a:gdLst>
              <a:ahLst/>
              <a:cxnLst>
                <a:cxn ang="0">
                  <a:pos x="T0" y="T1"/>
                </a:cxn>
                <a:cxn ang="0">
                  <a:pos x="T2" y="T3"/>
                </a:cxn>
                <a:cxn ang="0">
                  <a:pos x="T4" y="T5"/>
                </a:cxn>
              </a:cxnLst>
              <a:rect l="0" t="0" r="r" b="b"/>
              <a:pathLst>
                <a:path w="4" h="5">
                  <a:moveTo>
                    <a:pt x="4" y="4"/>
                  </a:moveTo>
                  <a:cubicBezTo>
                    <a:pt x="4" y="2"/>
                    <a:pt x="0" y="0"/>
                    <a:pt x="0" y="0"/>
                  </a:cubicBezTo>
                  <a:cubicBezTo>
                    <a:pt x="0" y="1"/>
                    <a:pt x="4" y="5"/>
                    <a:pt x="4" y="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26" name="Freeform 477">
              <a:extLst>
                <a:ext uri="{FF2B5EF4-FFF2-40B4-BE49-F238E27FC236}">
                  <a16:creationId xmlns="" xmlns:a16="http://schemas.microsoft.com/office/drawing/2014/main" id="{4D3778BA-DFD8-4CA3-A396-8D21343FA59E}"/>
                </a:ext>
              </a:extLst>
            </p:cNvPr>
            <p:cNvSpPr>
              <a:spLocks/>
            </p:cNvSpPr>
            <p:nvPr/>
          </p:nvSpPr>
          <p:spPr bwMode="auto">
            <a:xfrm>
              <a:off x="19247970" y="10017406"/>
              <a:ext cx="149680" cy="111494"/>
            </a:xfrm>
            <a:custGeom>
              <a:avLst/>
              <a:gdLst>
                <a:gd name="T0" fmla="*/ 15 w 16"/>
                <a:gd name="T1" fmla="*/ 11 h 12"/>
                <a:gd name="T2" fmla="*/ 2 w 16"/>
                <a:gd name="T3" fmla="*/ 0 h 12"/>
                <a:gd name="T4" fmla="*/ 15 w 16"/>
                <a:gd name="T5" fmla="*/ 11 h 12"/>
              </a:gdLst>
              <a:ahLst/>
              <a:cxnLst>
                <a:cxn ang="0">
                  <a:pos x="T0" y="T1"/>
                </a:cxn>
                <a:cxn ang="0">
                  <a:pos x="T2" y="T3"/>
                </a:cxn>
                <a:cxn ang="0">
                  <a:pos x="T4" y="T5"/>
                </a:cxn>
              </a:cxnLst>
              <a:rect l="0" t="0" r="r" b="b"/>
              <a:pathLst>
                <a:path w="16" h="12">
                  <a:moveTo>
                    <a:pt x="15" y="11"/>
                  </a:moveTo>
                  <a:cubicBezTo>
                    <a:pt x="16" y="12"/>
                    <a:pt x="3" y="0"/>
                    <a:pt x="2" y="0"/>
                  </a:cubicBezTo>
                  <a:cubicBezTo>
                    <a:pt x="0" y="0"/>
                    <a:pt x="7" y="9"/>
                    <a:pt x="15" y="1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27" name="Freeform 478">
              <a:extLst>
                <a:ext uri="{FF2B5EF4-FFF2-40B4-BE49-F238E27FC236}">
                  <a16:creationId xmlns="" xmlns:a16="http://schemas.microsoft.com/office/drawing/2014/main" id="{34CD6A7B-0A5F-40CE-AD9A-8C670CDECCB6}"/>
                </a:ext>
              </a:extLst>
            </p:cNvPr>
            <p:cNvSpPr>
              <a:spLocks/>
            </p:cNvSpPr>
            <p:nvPr/>
          </p:nvSpPr>
          <p:spPr bwMode="auto">
            <a:xfrm>
              <a:off x="19649244" y="10727782"/>
              <a:ext cx="105096" cy="130608"/>
            </a:xfrm>
            <a:custGeom>
              <a:avLst/>
              <a:gdLst>
                <a:gd name="T0" fmla="*/ 11 w 11"/>
                <a:gd name="T1" fmla="*/ 14 h 14"/>
                <a:gd name="T2" fmla="*/ 9 w 11"/>
                <a:gd name="T3" fmla="*/ 10 h 14"/>
                <a:gd name="T4" fmla="*/ 9 w 11"/>
                <a:gd name="T5" fmla="*/ 7 h 14"/>
                <a:gd name="T6" fmla="*/ 0 w 11"/>
                <a:gd name="T7" fmla="*/ 0 h 14"/>
                <a:gd name="T8" fmla="*/ 3 w 11"/>
                <a:gd name="T9" fmla="*/ 4 h 14"/>
                <a:gd name="T10" fmla="*/ 5 w 11"/>
                <a:gd name="T11" fmla="*/ 8 h 14"/>
                <a:gd name="T12" fmla="*/ 8 w 11"/>
                <a:gd name="T13" fmla="*/ 11 h 14"/>
                <a:gd name="T14" fmla="*/ 11 w 11"/>
                <a:gd name="T15" fmla="*/ 14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14">
                  <a:moveTo>
                    <a:pt x="11" y="14"/>
                  </a:moveTo>
                  <a:cubicBezTo>
                    <a:pt x="10" y="12"/>
                    <a:pt x="11" y="11"/>
                    <a:pt x="9" y="10"/>
                  </a:cubicBezTo>
                  <a:cubicBezTo>
                    <a:pt x="8" y="8"/>
                    <a:pt x="9" y="8"/>
                    <a:pt x="9" y="7"/>
                  </a:cubicBezTo>
                  <a:cubicBezTo>
                    <a:pt x="8" y="5"/>
                    <a:pt x="0" y="1"/>
                    <a:pt x="0" y="0"/>
                  </a:cubicBezTo>
                  <a:cubicBezTo>
                    <a:pt x="0" y="1"/>
                    <a:pt x="3" y="3"/>
                    <a:pt x="3" y="4"/>
                  </a:cubicBezTo>
                  <a:cubicBezTo>
                    <a:pt x="4" y="6"/>
                    <a:pt x="4" y="7"/>
                    <a:pt x="5" y="8"/>
                  </a:cubicBezTo>
                  <a:cubicBezTo>
                    <a:pt x="6" y="9"/>
                    <a:pt x="9" y="10"/>
                    <a:pt x="8" y="11"/>
                  </a:cubicBezTo>
                  <a:cubicBezTo>
                    <a:pt x="8" y="13"/>
                    <a:pt x="9" y="13"/>
                    <a:pt x="11" y="1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28" name="Freeform 479">
              <a:extLst>
                <a:ext uri="{FF2B5EF4-FFF2-40B4-BE49-F238E27FC236}">
                  <a16:creationId xmlns="" xmlns:a16="http://schemas.microsoft.com/office/drawing/2014/main" id="{87103447-E841-4A96-8193-5D9E4141F82D}"/>
                </a:ext>
              </a:extLst>
            </p:cNvPr>
            <p:cNvSpPr>
              <a:spLocks/>
            </p:cNvSpPr>
            <p:nvPr/>
          </p:nvSpPr>
          <p:spPr bwMode="auto">
            <a:xfrm>
              <a:off x="19677908" y="10848834"/>
              <a:ext cx="242036" cy="283514"/>
            </a:xfrm>
            <a:custGeom>
              <a:avLst/>
              <a:gdLst>
                <a:gd name="T0" fmla="*/ 8 w 26"/>
                <a:gd name="T1" fmla="*/ 2 h 30"/>
                <a:gd name="T2" fmla="*/ 7 w 26"/>
                <a:gd name="T3" fmla="*/ 11 h 30"/>
                <a:gd name="T4" fmla="*/ 5 w 26"/>
                <a:gd name="T5" fmla="*/ 18 h 30"/>
                <a:gd name="T6" fmla="*/ 9 w 26"/>
                <a:gd name="T7" fmla="*/ 25 h 30"/>
                <a:gd name="T8" fmla="*/ 14 w 26"/>
                <a:gd name="T9" fmla="*/ 26 h 30"/>
                <a:gd name="T10" fmla="*/ 17 w 26"/>
                <a:gd name="T11" fmla="*/ 22 h 30"/>
                <a:gd name="T12" fmla="*/ 18 w 26"/>
                <a:gd name="T13" fmla="*/ 16 h 30"/>
                <a:gd name="T14" fmla="*/ 22 w 26"/>
                <a:gd name="T15" fmla="*/ 14 h 30"/>
                <a:gd name="T16" fmla="*/ 26 w 26"/>
                <a:gd name="T17" fmla="*/ 10 h 30"/>
                <a:gd name="T18" fmla="*/ 25 w 26"/>
                <a:gd name="T19" fmla="*/ 6 h 30"/>
                <a:gd name="T20" fmla="*/ 20 w 26"/>
                <a:gd name="T21" fmla="*/ 8 h 30"/>
                <a:gd name="T22" fmla="*/ 14 w 26"/>
                <a:gd name="T23" fmla="*/ 5 h 30"/>
                <a:gd name="T24" fmla="*/ 11 w 26"/>
                <a:gd name="T25" fmla="*/ 0 h 30"/>
                <a:gd name="T26" fmla="*/ 11 w 26"/>
                <a:gd name="T27" fmla="*/ 3 h 30"/>
                <a:gd name="T28" fmla="*/ 8 w 26"/>
                <a:gd name="T29" fmla="*/ 2 h 30"/>
                <a:gd name="T30" fmla="*/ 8 w 26"/>
                <a:gd name="T31" fmla="*/ 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6" h="30">
                  <a:moveTo>
                    <a:pt x="8" y="2"/>
                  </a:moveTo>
                  <a:cubicBezTo>
                    <a:pt x="7" y="2"/>
                    <a:pt x="7" y="9"/>
                    <a:pt x="7" y="11"/>
                  </a:cubicBezTo>
                  <a:cubicBezTo>
                    <a:pt x="6" y="13"/>
                    <a:pt x="0" y="16"/>
                    <a:pt x="5" y="18"/>
                  </a:cubicBezTo>
                  <a:cubicBezTo>
                    <a:pt x="8" y="19"/>
                    <a:pt x="11" y="21"/>
                    <a:pt x="9" y="25"/>
                  </a:cubicBezTo>
                  <a:cubicBezTo>
                    <a:pt x="6" y="30"/>
                    <a:pt x="11" y="29"/>
                    <a:pt x="14" y="26"/>
                  </a:cubicBezTo>
                  <a:cubicBezTo>
                    <a:pt x="15" y="25"/>
                    <a:pt x="16" y="23"/>
                    <a:pt x="17" y="22"/>
                  </a:cubicBezTo>
                  <a:cubicBezTo>
                    <a:pt x="19" y="19"/>
                    <a:pt x="18" y="19"/>
                    <a:pt x="18" y="16"/>
                  </a:cubicBezTo>
                  <a:cubicBezTo>
                    <a:pt x="19" y="14"/>
                    <a:pt x="21" y="14"/>
                    <a:pt x="22" y="14"/>
                  </a:cubicBezTo>
                  <a:cubicBezTo>
                    <a:pt x="23" y="15"/>
                    <a:pt x="25" y="11"/>
                    <a:pt x="26" y="10"/>
                  </a:cubicBezTo>
                  <a:cubicBezTo>
                    <a:pt x="26" y="9"/>
                    <a:pt x="26" y="6"/>
                    <a:pt x="25" y="6"/>
                  </a:cubicBezTo>
                  <a:cubicBezTo>
                    <a:pt x="23" y="6"/>
                    <a:pt x="21" y="8"/>
                    <a:pt x="20" y="8"/>
                  </a:cubicBezTo>
                  <a:cubicBezTo>
                    <a:pt x="18" y="8"/>
                    <a:pt x="15" y="7"/>
                    <a:pt x="14" y="5"/>
                  </a:cubicBezTo>
                  <a:cubicBezTo>
                    <a:pt x="13" y="4"/>
                    <a:pt x="13" y="0"/>
                    <a:pt x="11" y="0"/>
                  </a:cubicBezTo>
                  <a:cubicBezTo>
                    <a:pt x="11" y="0"/>
                    <a:pt x="11" y="3"/>
                    <a:pt x="11" y="3"/>
                  </a:cubicBezTo>
                  <a:cubicBezTo>
                    <a:pt x="10" y="3"/>
                    <a:pt x="9" y="1"/>
                    <a:pt x="8" y="2"/>
                  </a:cubicBezTo>
                  <a:cubicBezTo>
                    <a:pt x="7" y="2"/>
                    <a:pt x="9" y="1"/>
                    <a:pt x="8"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29" name="Freeform 480">
              <a:extLst>
                <a:ext uri="{FF2B5EF4-FFF2-40B4-BE49-F238E27FC236}">
                  <a16:creationId xmlns="" xmlns:a16="http://schemas.microsoft.com/office/drawing/2014/main" id="{407BF612-DF8E-46CC-8AEC-734232B5D41F}"/>
                </a:ext>
              </a:extLst>
            </p:cNvPr>
            <p:cNvSpPr>
              <a:spLocks/>
            </p:cNvSpPr>
            <p:nvPr/>
          </p:nvSpPr>
          <p:spPr bwMode="auto">
            <a:xfrm>
              <a:off x="19359438" y="11055894"/>
              <a:ext cx="366243" cy="356781"/>
            </a:xfrm>
            <a:custGeom>
              <a:avLst/>
              <a:gdLst>
                <a:gd name="T0" fmla="*/ 33 w 39"/>
                <a:gd name="T1" fmla="*/ 4 h 38"/>
                <a:gd name="T2" fmla="*/ 30 w 39"/>
                <a:gd name="T3" fmla="*/ 1 h 38"/>
                <a:gd name="T4" fmla="*/ 26 w 39"/>
                <a:gd name="T5" fmla="*/ 8 h 38"/>
                <a:gd name="T6" fmla="*/ 22 w 39"/>
                <a:gd name="T7" fmla="*/ 13 h 38"/>
                <a:gd name="T8" fmla="*/ 15 w 39"/>
                <a:gd name="T9" fmla="*/ 18 h 38"/>
                <a:gd name="T10" fmla="*/ 9 w 39"/>
                <a:gd name="T11" fmla="*/ 22 h 38"/>
                <a:gd name="T12" fmla="*/ 4 w 39"/>
                <a:gd name="T13" fmla="*/ 27 h 38"/>
                <a:gd name="T14" fmla="*/ 2 w 39"/>
                <a:gd name="T15" fmla="*/ 33 h 38"/>
                <a:gd name="T16" fmla="*/ 1 w 39"/>
                <a:gd name="T17" fmla="*/ 34 h 38"/>
                <a:gd name="T18" fmla="*/ 3 w 39"/>
                <a:gd name="T19" fmla="*/ 35 h 38"/>
                <a:gd name="T20" fmla="*/ 10 w 39"/>
                <a:gd name="T21" fmla="*/ 37 h 38"/>
                <a:gd name="T22" fmla="*/ 19 w 39"/>
                <a:gd name="T23" fmla="*/ 34 h 38"/>
                <a:gd name="T24" fmla="*/ 22 w 39"/>
                <a:gd name="T25" fmla="*/ 27 h 38"/>
                <a:gd name="T26" fmla="*/ 27 w 39"/>
                <a:gd name="T27" fmla="*/ 22 h 38"/>
                <a:gd name="T28" fmla="*/ 29 w 39"/>
                <a:gd name="T29" fmla="*/ 21 h 38"/>
                <a:gd name="T30" fmla="*/ 33 w 39"/>
                <a:gd name="T31" fmla="*/ 21 h 38"/>
                <a:gd name="T32" fmla="*/ 32 w 39"/>
                <a:gd name="T33" fmla="*/ 19 h 38"/>
                <a:gd name="T34" fmla="*/ 32 w 39"/>
                <a:gd name="T35" fmla="*/ 17 h 38"/>
                <a:gd name="T36" fmla="*/ 38 w 39"/>
                <a:gd name="T37" fmla="*/ 9 h 38"/>
                <a:gd name="T38" fmla="*/ 38 w 39"/>
                <a:gd name="T39" fmla="*/ 6 h 38"/>
                <a:gd name="T40" fmla="*/ 38 w 39"/>
                <a:gd name="T41" fmla="*/ 4 h 38"/>
                <a:gd name="T42" fmla="*/ 37 w 39"/>
                <a:gd name="T43" fmla="*/ 4 h 38"/>
                <a:gd name="T44" fmla="*/ 37 w 39"/>
                <a:gd name="T45" fmla="*/ 2 h 38"/>
                <a:gd name="T46" fmla="*/ 33 w 39"/>
                <a:gd name="T47" fmla="*/ 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9" h="38">
                  <a:moveTo>
                    <a:pt x="33" y="4"/>
                  </a:moveTo>
                  <a:cubicBezTo>
                    <a:pt x="33" y="4"/>
                    <a:pt x="32" y="0"/>
                    <a:pt x="30" y="1"/>
                  </a:cubicBezTo>
                  <a:cubicBezTo>
                    <a:pt x="27" y="3"/>
                    <a:pt x="28" y="5"/>
                    <a:pt x="26" y="8"/>
                  </a:cubicBezTo>
                  <a:cubicBezTo>
                    <a:pt x="25" y="9"/>
                    <a:pt x="24" y="12"/>
                    <a:pt x="22" y="13"/>
                  </a:cubicBezTo>
                  <a:cubicBezTo>
                    <a:pt x="20" y="16"/>
                    <a:pt x="18" y="17"/>
                    <a:pt x="15" y="18"/>
                  </a:cubicBezTo>
                  <a:cubicBezTo>
                    <a:pt x="13" y="19"/>
                    <a:pt x="12" y="21"/>
                    <a:pt x="9" y="22"/>
                  </a:cubicBezTo>
                  <a:cubicBezTo>
                    <a:pt x="7" y="23"/>
                    <a:pt x="7" y="27"/>
                    <a:pt x="4" y="27"/>
                  </a:cubicBezTo>
                  <a:cubicBezTo>
                    <a:pt x="0" y="28"/>
                    <a:pt x="4" y="31"/>
                    <a:pt x="2" y="33"/>
                  </a:cubicBezTo>
                  <a:cubicBezTo>
                    <a:pt x="1" y="33"/>
                    <a:pt x="0" y="33"/>
                    <a:pt x="1" y="34"/>
                  </a:cubicBezTo>
                  <a:cubicBezTo>
                    <a:pt x="1" y="35"/>
                    <a:pt x="1" y="35"/>
                    <a:pt x="3" y="35"/>
                  </a:cubicBezTo>
                  <a:cubicBezTo>
                    <a:pt x="5" y="35"/>
                    <a:pt x="8" y="37"/>
                    <a:pt x="10" y="37"/>
                  </a:cubicBezTo>
                  <a:cubicBezTo>
                    <a:pt x="14" y="38"/>
                    <a:pt x="16" y="36"/>
                    <a:pt x="19" y="34"/>
                  </a:cubicBezTo>
                  <a:cubicBezTo>
                    <a:pt x="21" y="32"/>
                    <a:pt x="22" y="30"/>
                    <a:pt x="22" y="27"/>
                  </a:cubicBezTo>
                  <a:cubicBezTo>
                    <a:pt x="23" y="24"/>
                    <a:pt x="24" y="24"/>
                    <a:pt x="27" y="22"/>
                  </a:cubicBezTo>
                  <a:cubicBezTo>
                    <a:pt x="28" y="22"/>
                    <a:pt x="28" y="21"/>
                    <a:pt x="29" y="21"/>
                  </a:cubicBezTo>
                  <a:cubicBezTo>
                    <a:pt x="30" y="21"/>
                    <a:pt x="31" y="21"/>
                    <a:pt x="33" y="21"/>
                  </a:cubicBezTo>
                  <a:cubicBezTo>
                    <a:pt x="34" y="20"/>
                    <a:pt x="33" y="19"/>
                    <a:pt x="32" y="19"/>
                  </a:cubicBezTo>
                  <a:cubicBezTo>
                    <a:pt x="31" y="18"/>
                    <a:pt x="31" y="18"/>
                    <a:pt x="32" y="17"/>
                  </a:cubicBezTo>
                  <a:cubicBezTo>
                    <a:pt x="34" y="14"/>
                    <a:pt x="36" y="12"/>
                    <a:pt x="38" y="9"/>
                  </a:cubicBezTo>
                  <a:cubicBezTo>
                    <a:pt x="38" y="8"/>
                    <a:pt x="38" y="7"/>
                    <a:pt x="38" y="6"/>
                  </a:cubicBezTo>
                  <a:cubicBezTo>
                    <a:pt x="38" y="5"/>
                    <a:pt x="38" y="5"/>
                    <a:pt x="38" y="4"/>
                  </a:cubicBezTo>
                  <a:cubicBezTo>
                    <a:pt x="39" y="3"/>
                    <a:pt x="37" y="4"/>
                    <a:pt x="37" y="4"/>
                  </a:cubicBezTo>
                  <a:cubicBezTo>
                    <a:pt x="37" y="3"/>
                    <a:pt x="37" y="3"/>
                    <a:pt x="37" y="2"/>
                  </a:cubicBezTo>
                  <a:cubicBezTo>
                    <a:pt x="36" y="3"/>
                    <a:pt x="35" y="5"/>
                    <a:pt x="33" y="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30" name="Freeform 481">
              <a:extLst>
                <a:ext uri="{FF2B5EF4-FFF2-40B4-BE49-F238E27FC236}">
                  <a16:creationId xmlns="" xmlns:a16="http://schemas.microsoft.com/office/drawing/2014/main" id="{46E9D567-FCA8-4AAF-800E-2BA1F8EF77C7}"/>
                </a:ext>
              </a:extLst>
            </p:cNvPr>
            <p:cNvSpPr>
              <a:spLocks/>
            </p:cNvSpPr>
            <p:nvPr/>
          </p:nvSpPr>
          <p:spPr bwMode="auto">
            <a:xfrm>
              <a:off x="19416761" y="11412677"/>
              <a:ext cx="19109" cy="19114"/>
            </a:xfrm>
            <a:custGeom>
              <a:avLst/>
              <a:gdLst>
                <a:gd name="T0" fmla="*/ 2 w 2"/>
                <a:gd name="T1" fmla="*/ 2 h 2"/>
                <a:gd name="T2" fmla="*/ 1 w 2"/>
                <a:gd name="T3" fmla="*/ 0 h 2"/>
                <a:gd name="T4" fmla="*/ 0 w 2"/>
                <a:gd name="T5" fmla="*/ 2 h 2"/>
                <a:gd name="T6" fmla="*/ 2 w 2"/>
                <a:gd name="T7" fmla="*/ 2 h 2"/>
              </a:gdLst>
              <a:ahLst/>
              <a:cxnLst>
                <a:cxn ang="0">
                  <a:pos x="T0" y="T1"/>
                </a:cxn>
                <a:cxn ang="0">
                  <a:pos x="T2" y="T3"/>
                </a:cxn>
                <a:cxn ang="0">
                  <a:pos x="T4" y="T5"/>
                </a:cxn>
                <a:cxn ang="0">
                  <a:pos x="T6" y="T7"/>
                </a:cxn>
              </a:cxnLst>
              <a:rect l="0" t="0" r="r" b="b"/>
              <a:pathLst>
                <a:path w="2" h="2">
                  <a:moveTo>
                    <a:pt x="2" y="2"/>
                  </a:moveTo>
                  <a:cubicBezTo>
                    <a:pt x="2" y="1"/>
                    <a:pt x="1" y="1"/>
                    <a:pt x="1" y="0"/>
                  </a:cubicBezTo>
                  <a:cubicBezTo>
                    <a:pt x="0" y="1"/>
                    <a:pt x="0" y="1"/>
                    <a:pt x="0" y="2"/>
                  </a:cubicBezTo>
                  <a:cubicBezTo>
                    <a:pt x="1" y="2"/>
                    <a:pt x="2" y="2"/>
                    <a:pt x="2"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31" name="Freeform 482">
              <a:extLst>
                <a:ext uri="{FF2B5EF4-FFF2-40B4-BE49-F238E27FC236}">
                  <a16:creationId xmlns="" xmlns:a16="http://schemas.microsoft.com/office/drawing/2014/main" id="{2A8B5D6B-218B-4863-868D-C9887D885AD6}"/>
                </a:ext>
              </a:extLst>
            </p:cNvPr>
            <p:cNvSpPr>
              <a:spLocks/>
            </p:cNvSpPr>
            <p:nvPr/>
          </p:nvSpPr>
          <p:spPr bwMode="auto">
            <a:xfrm>
              <a:off x="18343513" y="11065452"/>
              <a:ext cx="178346" cy="168835"/>
            </a:xfrm>
            <a:custGeom>
              <a:avLst/>
              <a:gdLst>
                <a:gd name="T0" fmla="*/ 0 w 19"/>
                <a:gd name="T1" fmla="*/ 2 h 18"/>
                <a:gd name="T2" fmla="*/ 2 w 19"/>
                <a:gd name="T3" fmla="*/ 7 h 18"/>
                <a:gd name="T4" fmla="*/ 4 w 19"/>
                <a:gd name="T5" fmla="*/ 10 h 18"/>
                <a:gd name="T6" fmla="*/ 3 w 19"/>
                <a:gd name="T7" fmla="*/ 12 h 18"/>
                <a:gd name="T8" fmla="*/ 9 w 19"/>
                <a:gd name="T9" fmla="*/ 18 h 18"/>
                <a:gd name="T10" fmla="*/ 12 w 19"/>
                <a:gd name="T11" fmla="*/ 15 h 18"/>
                <a:gd name="T12" fmla="*/ 13 w 19"/>
                <a:gd name="T13" fmla="*/ 17 h 18"/>
                <a:gd name="T14" fmla="*/ 14 w 19"/>
                <a:gd name="T15" fmla="*/ 14 h 18"/>
                <a:gd name="T16" fmla="*/ 16 w 19"/>
                <a:gd name="T17" fmla="*/ 15 h 18"/>
                <a:gd name="T18" fmla="*/ 18 w 19"/>
                <a:gd name="T19" fmla="*/ 7 h 18"/>
                <a:gd name="T20" fmla="*/ 16 w 19"/>
                <a:gd name="T21" fmla="*/ 1 h 18"/>
                <a:gd name="T22" fmla="*/ 7 w 19"/>
                <a:gd name="T23" fmla="*/ 3 h 18"/>
                <a:gd name="T24" fmla="*/ 0 w 19"/>
                <a:gd name="T25" fmla="*/ 2 h 18"/>
                <a:gd name="T26" fmla="*/ 0 w 19"/>
                <a:gd name="T27" fmla="*/ 2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 h="18">
                  <a:moveTo>
                    <a:pt x="0" y="2"/>
                  </a:moveTo>
                  <a:cubicBezTo>
                    <a:pt x="0" y="3"/>
                    <a:pt x="2" y="6"/>
                    <a:pt x="2" y="7"/>
                  </a:cubicBezTo>
                  <a:cubicBezTo>
                    <a:pt x="3" y="8"/>
                    <a:pt x="4" y="9"/>
                    <a:pt x="4" y="10"/>
                  </a:cubicBezTo>
                  <a:cubicBezTo>
                    <a:pt x="4" y="11"/>
                    <a:pt x="3" y="11"/>
                    <a:pt x="3" y="12"/>
                  </a:cubicBezTo>
                  <a:cubicBezTo>
                    <a:pt x="4" y="15"/>
                    <a:pt x="7" y="17"/>
                    <a:pt x="9" y="18"/>
                  </a:cubicBezTo>
                  <a:cubicBezTo>
                    <a:pt x="11" y="18"/>
                    <a:pt x="11" y="16"/>
                    <a:pt x="12" y="15"/>
                  </a:cubicBezTo>
                  <a:cubicBezTo>
                    <a:pt x="12" y="15"/>
                    <a:pt x="13" y="17"/>
                    <a:pt x="13" y="17"/>
                  </a:cubicBezTo>
                  <a:cubicBezTo>
                    <a:pt x="13" y="16"/>
                    <a:pt x="13" y="14"/>
                    <a:pt x="14" y="14"/>
                  </a:cubicBezTo>
                  <a:cubicBezTo>
                    <a:pt x="15" y="13"/>
                    <a:pt x="15" y="15"/>
                    <a:pt x="16" y="15"/>
                  </a:cubicBezTo>
                  <a:cubicBezTo>
                    <a:pt x="15" y="15"/>
                    <a:pt x="18" y="8"/>
                    <a:pt x="18" y="7"/>
                  </a:cubicBezTo>
                  <a:cubicBezTo>
                    <a:pt x="18" y="6"/>
                    <a:pt x="19" y="0"/>
                    <a:pt x="16" y="1"/>
                  </a:cubicBezTo>
                  <a:cubicBezTo>
                    <a:pt x="13" y="2"/>
                    <a:pt x="10" y="4"/>
                    <a:pt x="7" y="3"/>
                  </a:cubicBezTo>
                  <a:cubicBezTo>
                    <a:pt x="6" y="3"/>
                    <a:pt x="1" y="0"/>
                    <a:pt x="0" y="2"/>
                  </a:cubicBezTo>
                  <a:cubicBezTo>
                    <a:pt x="0" y="3"/>
                    <a:pt x="1" y="0"/>
                    <a:pt x="0"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32" name="Freeform 483">
              <a:extLst>
                <a:ext uri="{FF2B5EF4-FFF2-40B4-BE49-F238E27FC236}">
                  <a16:creationId xmlns="" xmlns:a16="http://schemas.microsoft.com/office/drawing/2014/main" id="{F27A9E12-5D3C-402D-A248-2D9684291BC2}"/>
                </a:ext>
              </a:extLst>
            </p:cNvPr>
            <p:cNvSpPr>
              <a:spLocks/>
            </p:cNvSpPr>
            <p:nvPr/>
          </p:nvSpPr>
          <p:spPr bwMode="auto">
            <a:xfrm>
              <a:off x="18483640" y="11017669"/>
              <a:ext cx="28662" cy="47785"/>
            </a:xfrm>
            <a:custGeom>
              <a:avLst/>
              <a:gdLst>
                <a:gd name="T0" fmla="*/ 3 w 3"/>
                <a:gd name="T1" fmla="*/ 4 h 5"/>
                <a:gd name="T2" fmla="*/ 1 w 3"/>
                <a:gd name="T3" fmla="*/ 0 h 5"/>
                <a:gd name="T4" fmla="*/ 3 w 3"/>
                <a:gd name="T5" fmla="*/ 4 h 5"/>
              </a:gdLst>
              <a:ahLst/>
              <a:cxnLst>
                <a:cxn ang="0">
                  <a:pos x="T0" y="T1"/>
                </a:cxn>
                <a:cxn ang="0">
                  <a:pos x="T2" y="T3"/>
                </a:cxn>
                <a:cxn ang="0">
                  <a:pos x="T4" y="T5"/>
                </a:cxn>
              </a:cxnLst>
              <a:rect l="0" t="0" r="r" b="b"/>
              <a:pathLst>
                <a:path w="3" h="5">
                  <a:moveTo>
                    <a:pt x="3" y="4"/>
                  </a:moveTo>
                  <a:cubicBezTo>
                    <a:pt x="3" y="5"/>
                    <a:pt x="0" y="1"/>
                    <a:pt x="1" y="0"/>
                  </a:cubicBezTo>
                  <a:cubicBezTo>
                    <a:pt x="2" y="0"/>
                    <a:pt x="3" y="1"/>
                    <a:pt x="3" y="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33" name="Freeform 484">
              <a:extLst>
                <a:ext uri="{FF2B5EF4-FFF2-40B4-BE49-F238E27FC236}">
                  <a16:creationId xmlns="" xmlns:a16="http://schemas.microsoft.com/office/drawing/2014/main" id="{3D9C4762-9273-4A3B-85FB-283EAD8B9B0E}"/>
                </a:ext>
              </a:extLst>
            </p:cNvPr>
            <p:cNvSpPr>
              <a:spLocks/>
            </p:cNvSpPr>
            <p:nvPr/>
          </p:nvSpPr>
          <p:spPr bwMode="auto">
            <a:xfrm>
              <a:off x="18295742" y="11017669"/>
              <a:ext cx="19109" cy="19114"/>
            </a:xfrm>
            <a:custGeom>
              <a:avLst/>
              <a:gdLst>
                <a:gd name="T0" fmla="*/ 1 w 2"/>
                <a:gd name="T1" fmla="*/ 2 h 2"/>
                <a:gd name="T2" fmla="*/ 1 w 2"/>
                <a:gd name="T3" fmla="*/ 0 h 2"/>
                <a:gd name="T4" fmla="*/ 1 w 2"/>
                <a:gd name="T5" fmla="*/ 2 h 2"/>
              </a:gdLst>
              <a:ahLst/>
              <a:cxnLst>
                <a:cxn ang="0">
                  <a:pos x="T0" y="T1"/>
                </a:cxn>
                <a:cxn ang="0">
                  <a:pos x="T2" y="T3"/>
                </a:cxn>
                <a:cxn ang="0">
                  <a:pos x="T4" y="T5"/>
                </a:cxn>
              </a:cxnLst>
              <a:rect l="0" t="0" r="r" b="b"/>
              <a:pathLst>
                <a:path w="2" h="2">
                  <a:moveTo>
                    <a:pt x="1" y="2"/>
                  </a:moveTo>
                  <a:cubicBezTo>
                    <a:pt x="0" y="2"/>
                    <a:pt x="0" y="0"/>
                    <a:pt x="1" y="0"/>
                  </a:cubicBezTo>
                  <a:cubicBezTo>
                    <a:pt x="2" y="0"/>
                    <a:pt x="2" y="2"/>
                    <a:pt x="1"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34" name="Freeform 485">
              <a:extLst>
                <a:ext uri="{FF2B5EF4-FFF2-40B4-BE49-F238E27FC236}">
                  <a16:creationId xmlns="" xmlns:a16="http://schemas.microsoft.com/office/drawing/2014/main" id="{3E33CD8E-DEFD-47F6-9E2D-3DFA92810465}"/>
                </a:ext>
              </a:extLst>
            </p:cNvPr>
            <p:cNvSpPr>
              <a:spLocks/>
            </p:cNvSpPr>
            <p:nvPr/>
          </p:nvSpPr>
          <p:spPr bwMode="auto">
            <a:xfrm>
              <a:off x="15384910" y="8593469"/>
              <a:ext cx="101909" cy="168835"/>
            </a:xfrm>
            <a:custGeom>
              <a:avLst/>
              <a:gdLst>
                <a:gd name="T0" fmla="*/ 2 w 11"/>
                <a:gd name="T1" fmla="*/ 0 h 18"/>
                <a:gd name="T2" fmla="*/ 1 w 11"/>
                <a:gd name="T3" fmla="*/ 0 h 18"/>
                <a:gd name="T4" fmla="*/ 1 w 11"/>
                <a:gd name="T5" fmla="*/ 3 h 18"/>
                <a:gd name="T6" fmla="*/ 0 w 11"/>
                <a:gd name="T7" fmla="*/ 8 h 18"/>
                <a:gd name="T8" fmla="*/ 4 w 11"/>
                <a:gd name="T9" fmla="*/ 18 h 18"/>
                <a:gd name="T10" fmla="*/ 9 w 11"/>
                <a:gd name="T11" fmla="*/ 15 h 18"/>
                <a:gd name="T12" fmla="*/ 9 w 11"/>
                <a:gd name="T13" fmla="*/ 8 h 18"/>
                <a:gd name="T14" fmla="*/ 2 w 11"/>
                <a:gd name="T15" fmla="*/ 0 h 18"/>
                <a:gd name="T16" fmla="*/ 2 w 11"/>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18">
                  <a:moveTo>
                    <a:pt x="2" y="0"/>
                  </a:moveTo>
                  <a:cubicBezTo>
                    <a:pt x="2" y="0"/>
                    <a:pt x="2" y="0"/>
                    <a:pt x="1" y="0"/>
                  </a:cubicBezTo>
                  <a:cubicBezTo>
                    <a:pt x="1" y="0"/>
                    <a:pt x="1" y="3"/>
                    <a:pt x="1" y="3"/>
                  </a:cubicBezTo>
                  <a:cubicBezTo>
                    <a:pt x="1" y="5"/>
                    <a:pt x="0" y="6"/>
                    <a:pt x="0" y="8"/>
                  </a:cubicBezTo>
                  <a:cubicBezTo>
                    <a:pt x="0" y="11"/>
                    <a:pt x="0" y="18"/>
                    <a:pt x="4" y="18"/>
                  </a:cubicBezTo>
                  <a:cubicBezTo>
                    <a:pt x="6" y="18"/>
                    <a:pt x="9" y="17"/>
                    <a:pt x="9" y="15"/>
                  </a:cubicBezTo>
                  <a:cubicBezTo>
                    <a:pt x="11" y="13"/>
                    <a:pt x="9" y="10"/>
                    <a:pt x="9" y="8"/>
                  </a:cubicBezTo>
                  <a:cubicBezTo>
                    <a:pt x="7" y="6"/>
                    <a:pt x="5" y="0"/>
                    <a:pt x="2" y="0"/>
                  </a:cubicBezTo>
                  <a:cubicBezTo>
                    <a:pt x="1" y="0"/>
                    <a:pt x="3" y="0"/>
                    <a:pt x="2"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35" name="Freeform 486">
              <a:extLst>
                <a:ext uri="{FF2B5EF4-FFF2-40B4-BE49-F238E27FC236}">
                  <a16:creationId xmlns="" xmlns:a16="http://schemas.microsoft.com/office/drawing/2014/main" id="{797DBB7D-1A5F-460A-A912-66A05439AA39}"/>
                </a:ext>
              </a:extLst>
            </p:cNvPr>
            <p:cNvSpPr>
              <a:spLocks/>
            </p:cNvSpPr>
            <p:nvPr/>
          </p:nvSpPr>
          <p:spPr bwMode="auto">
            <a:xfrm>
              <a:off x="13665165" y="9606473"/>
              <a:ext cx="337579" cy="653035"/>
            </a:xfrm>
            <a:custGeom>
              <a:avLst/>
              <a:gdLst>
                <a:gd name="T0" fmla="*/ 31 w 36"/>
                <a:gd name="T1" fmla="*/ 2 h 70"/>
                <a:gd name="T2" fmla="*/ 29 w 36"/>
                <a:gd name="T3" fmla="*/ 0 h 70"/>
                <a:gd name="T4" fmla="*/ 28 w 36"/>
                <a:gd name="T5" fmla="*/ 3 h 70"/>
                <a:gd name="T6" fmla="*/ 26 w 36"/>
                <a:gd name="T7" fmla="*/ 8 h 70"/>
                <a:gd name="T8" fmla="*/ 23 w 36"/>
                <a:gd name="T9" fmla="*/ 8 h 70"/>
                <a:gd name="T10" fmla="*/ 23 w 36"/>
                <a:gd name="T11" fmla="*/ 10 h 70"/>
                <a:gd name="T12" fmla="*/ 22 w 36"/>
                <a:gd name="T13" fmla="*/ 12 h 70"/>
                <a:gd name="T14" fmla="*/ 23 w 36"/>
                <a:gd name="T15" fmla="*/ 13 h 70"/>
                <a:gd name="T16" fmla="*/ 21 w 36"/>
                <a:gd name="T17" fmla="*/ 14 h 70"/>
                <a:gd name="T18" fmla="*/ 19 w 36"/>
                <a:gd name="T19" fmla="*/ 16 h 70"/>
                <a:gd name="T20" fmla="*/ 15 w 36"/>
                <a:gd name="T21" fmla="*/ 18 h 70"/>
                <a:gd name="T22" fmla="*/ 15 w 36"/>
                <a:gd name="T23" fmla="*/ 19 h 70"/>
                <a:gd name="T24" fmla="*/ 13 w 36"/>
                <a:gd name="T25" fmla="*/ 19 h 70"/>
                <a:gd name="T26" fmla="*/ 8 w 36"/>
                <a:gd name="T27" fmla="*/ 21 h 70"/>
                <a:gd name="T28" fmla="*/ 6 w 36"/>
                <a:gd name="T29" fmla="*/ 21 h 70"/>
                <a:gd name="T30" fmla="*/ 4 w 36"/>
                <a:gd name="T31" fmla="*/ 27 h 70"/>
                <a:gd name="T32" fmla="*/ 4 w 36"/>
                <a:gd name="T33" fmla="*/ 44 h 70"/>
                <a:gd name="T34" fmla="*/ 0 w 36"/>
                <a:gd name="T35" fmla="*/ 51 h 70"/>
                <a:gd name="T36" fmla="*/ 0 w 36"/>
                <a:gd name="T37" fmla="*/ 55 h 70"/>
                <a:gd name="T38" fmla="*/ 2 w 36"/>
                <a:gd name="T39" fmla="*/ 59 h 70"/>
                <a:gd name="T40" fmla="*/ 5 w 36"/>
                <a:gd name="T41" fmla="*/ 68 h 70"/>
                <a:gd name="T42" fmla="*/ 16 w 36"/>
                <a:gd name="T43" fmla="*/ 68 h 70"/>
                <a:gd name="T44" fmla="*/ 24 w 36"/>
                <a:gd name="T45" fmla="*/ 50 h 70"/>
                <a:gd name="T46" fmla="*/ 31 w 36"/>
                <a:gd name="T47" fmla="*/ 30 h 70"/>
                <a:gd name="T48" fmla="*/ 32 w 36"/>
                <a:gd name="T49" fmla="*/ 23 h 70"/>
                <a:gd name="T50" fmla="*/ 34 w 36"/>
                <a:gd name="T51" fmla="*/ 19 h 70"/>
                <a:gd name="T52" fmla="*/ 36 w 36"/>
                <a:gd name="T53" fmla="*/ 17 h 70"/>
                <a:gd name="T54" fmla="*/ 35 w 36"/>
                <a:gd name="T55" fmla="*/ 11 h 70"/>
                <a:gd name="T56" fmla="*/ 31 w 36"/>
                <a:gd name="T57" fmla="*/ 2 h 70"/>
                <a:gd name="T58" fmla="*/ 31 w 36"/>
                <a:gd name="T59" fmla="*/ 2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 h="70">
                  <a:moveTo>
                    <a:pt x="31" y="2"/>
                  </a:moveTo>
                  <a:cubicBezTo>
                    <a:pt x="31" y="2"/>
                    <a:pt x="30" y="0"/>
                    <a:pt x="29" y="0"/>
                  </a:cubicBezTo>
                  <a:cubicBezTo>
                    <a:pt x="29" y="1"/>
                    <a:pt x="28" y="2"/>
                    <a:pt x="28" y="3"/>
                  </a:cubicBezTo>
                  <a:cubicBezTo>
                    <a:pt x="27" y="5"/>
                    <a:pt x="27" y="6"/>
                    <a:pt x="26" y="8"/>
                  </a:cubicBezTo>
                  <a:cubicBezTo>
                    <a:pt x="25" y="9"/>
                    <a:pt x="24" y="8"/>
                    <a:pt x="23" y="8"/>
                  </a:cubicBezTo>
                  <a:cubicBezTo>
                    <a:pt x="23" y="8"/>
                    <a:pt x="24" y="9"/>
                    <a:pt x="23" y="10"/>
                  </a:cubicBezTo>
                  <a:cubicBezTo>
                    <a:pt x="23" y="11"/>
                    <a:pt x="22" y="11"/>
                    <a:pt x="22" y="12"/>
                  </a:cubicBezTo>
                  <a:cubicBezTo>
                    <a:pt x="22" y="12"/>
                    <a:pt x="23" y="13"/>
                    <a:pt x="23" y="13"/>
                  </a:cubicBezTo>
                  <a:cubicBezTo>
                    <a:pt x="23" y="14"/>
                    <a:pt x="22" y="13"/>
                    <a:pt x="21" y="14"/>
                  </a:cubicBezTo>
                  <a:cubicBezTo>
                    <a:pt x="20" y="14"/>
                    <a:pt x="20" y="15"/>
                    <a:pt x="19" y="16"/>
                  </a:cubicBezTo>
                  <a:cubicBezTo>
                    <a:pt x="18" y="17"/>
                    <a:pt x="17" y="17"/>
                    <a:pt x="15" y="18"/>
                  </a:cubicBezTo>
                  <a:cubicBezTo>
                    <a:pt x="14" y="18"/>
                    <a:pt x="16" y="19"/>
                    <a:pt x="15" y="19"/>
                  </a:cubicBezTo>
                  <a:cubicBezTo>
                    <a:pt x="15" y="20"/>
                    <a:pt x="13" y="18"/>
                    <a:pt x="13" y="19"/>
                  </a:cubicBezTo>
                  <a:cubicBezTo>
                    <a:pt x="11" y="20"/>
                    <a:pt x="10" y="20"/>
                    <a:pt x="8" y="21"/>
                  </a:cubicBezTo>
                  <a:cubicBezTo>
                    <a:pt x="7" y="21"/>
                    <a:pt x="6" y="20"/>
                    <a:pt x="6" y="21"/>
                  </a:cubicBezTo>
                  <a:cubicBezTo>
                    <a:pt x="5" y="23"/>
                    <a:pt x="5" y="25"/>
                    <a:pt x="4" y="27"/>
                  </a:cubicBezTo>
                  <a:cubicBezTo>
                    <a:pt x="3" y="32"/>
                    <a:pt x="8" y="39"/>
                    <a:pt x="4" y="44"/>
                  </a:cubicBezTo>
                  <a:cubicBezTo>
                    <a:pt x="3" y="46"/>
                    <a:pt x="1" y="48"/>
                    <a:pt x="0" y="51"/>
                  </a:cubicBezTo>
                  <a:cubicBezTo>
                    <a:pt x="0" y="52"/>
                    <a:pt x="0" y="54"/>
                    <a:pt x="0" y="55"/>
                  </a:cubicBezTo>
                  <a:cubicBezTo>
                    <a:pt x="1" y="56"/>
                    <a:pt x="3" y="57"/>
                    <a:pt x="2" y="59"/>
                  </a:cubicBezTo>
                  <a:cubicBezTo>
                    <a:pt x="1" y="62"/>
                    <a:pt x="2" y="66"/>
                    <a:pt x="5" y="68"/>
                  </a:cubicBezTo>
                  <a:cubicBezTo>
                    <a:pt x="8" y="70"/>
                    <a:pt x="11" y="70"/>
                    <a:pt x="16" y="68"/>
                  </a:cubicBezTo>
                  <a:cubicBezTo>
                    <a:pt x="21" y="66"/>
                    <a:pt x="22" y="55"/>
                    <a:pt x="24" y="50"/>
                  </a:cubicBezTo>
                  <a:cubicBezTo>
                    <a:pt x="26" y="43"/>
                    <a:pt x="29" y="37"/>
                    <a:pt x="31" y="30"/>
                  </a:cubicBezTo>
                  <a:cubicBezTo>
                    <a:pt x="31" y="28"/>
                    <a:pt x="31" y="25"/>
                    <a:pt x="32" y="23"/>
                  </a:cubicBezTo>
                  <a:cubicBezTo>
                    <a:pt x="33" y="22"/>
                    <a:pt x="31" y="14"/>
                    <a:pt x="34" y="19"/>
                  </a:cubicBezTo>
                  <a:cubicBezTo>
                    <a:pt x="35" y="20"/>
                    <a:pt x="35" y="18"/>
                    <a:pt x="36" y="17"/>
                  </a:cubicBezTo>
                  <a:cubicBezTo>
                    <a:pt x="36" y="15"/>
                    <a:pt x="35" y="13"/>
                    <a:pt x="35" y="11"/>
                  </a:cubicBezTo>
                  <a:cubicBezTo>
                    <a:pt x="34" y="9"/>
                    <a:pt x="33" y="4"/>
                    <a:pt x="31" y="2"/>
                  </a:cubicBezTo>
                  <a:cubicBezTo>
                    <a:pt x="30" y="1"/>
                    <a:pt x="32" y="2"/>
                    <a:pt x="31"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36" name="Freeform 487">
              <a:extLst>
                <a:ext uri="{FF2B5EF4-FFF2-40B4-BE49-F238E27FC236}">
                  <a16:creationId xmlns="" xmlns:a16="http://schemas.microsoft.com/office/drawing/2014/main" id="{30DF5D48-29B9-4842-B9FA-00B2F36736A2}"/>
                </a:ext>
              </a:extLst>
            </p:cNvPr>
            <p:cNvSpPr>
              <a:spLocks/>
            </p:cNvSpPr>
            <p:nvPr/>
          </p:nvSpPr>
          <p:spPr bwMode="auto">
            <a:xfrm>
              <a:off x="14413572" y="5028840"/>
              <a:ext cx="101909" cy="76452"/>
            </a:xfrm>
            <a:custGeom>
              <a:avLst/>
              <a:gdLst>
                <a:gd name="T0" fmla="*/ 9 w 11"/>
                <a:gd name="T1" fmla="*/ 7 h 8"/>
                <a:gd name="T2" fmla="*/ 8 w 11"/>
                <a:gd name="T3" fmla="*/ 4 h 8"/>
                <a:gd name="T4" fmla="*/ 3 w 11"/>
                <a:gd name="T5" fmla="*/ 0 h 8"/>
                <a:gd name="T6" fmla="*/ 1 w 11"/>
                <a:gd name="T7" fmla="*/ 2 h 8"/>
                <a:gd name="T8" fmla="*/ 3 w 11"/>
                <a:gd name="T9" fmla="*/ 5 h 8"/>
                <a:gd name="T10" fmla="*/ 9 w 11"/>
                <a:gd name="T11" fmla="*/ 7 h 8"/>
                <a:gd name="T12" fmla="*/ 9 w 11"/>
                <a:gd name="T13" fmla="*/ 7 h 8"/>
              </a:gdLst>
              <a:ahLst/>
              <a:cxnLst>
                <a:cxn ang="0">
                  <a:pos x="T0" y="T1"/>
                </a:cxn>
                <a:cxn ang="0">
                  <a:pos x="T2" y="T3"/>
                </a:cxn>
                <a:cxn ang="0">
                  <a:pos x="T4" y="T5"/>
                </a:cxn>
                <a:cxn ang="0">
                  <a:pos x="T6" y="T7"/>
                </a:cxn>
                <a:cxn ang="0">
                  <a:pos x="T8" y="T9"/>
                </a:cxn>
                <a:cxn ang="0">
                  <a:pos x="T10" y="T11"/>
                </a:cxn>
                <a:cxn ang="0">
                  <a:pos x="T12" y="T13"/>
                </a:cxn>
              </a:cxnLst>
              <a:rect l="0" t="0" r="r" b="b"/>
              <a:pathLst>
                <a:path w="11" h="8">
                  <a:moveTo>
                    <a:pt x="9" y="7"/>
                  </a:moveTo>
                  <a:cubicBezTo>
                    <a:pt x="11" y="8"/>
                    <a:pt x="9" y="5"/>
                    <a:pt x="8" y="4"/>
                  </a:cubicBezTo>
                  <a:cubicBezTo>
                    <a:pt x="7" y="3"/>
                    <a:pt x="4" y="1"/>
                    <a:pt x="3" y="0"/>
                  </a:cubicBezTo>
                  <a:cubicBezTo>
                    <a:pt x="2" y="0"/>
                    <a:pt x="1" y="1"/>
                    <a:pt x="1" y="2"/>
                  </a:cubicBezTo>
                  <a:cubicBezTo>
                    <a:pt x="0" y="3"/>
                    <a:pt x="2" y="4"/>
                    <a:pt x="3" y="5"/>
                  </a:cubicBezTo>
                  <a:cubicBezTo>
                    <a:pt x="5" y="6"/>
                    <a:pt x="7" y="7"/>
                    <a:pt x="9" y="7"/>
                  </a:cubicBezTo>
                  <a:cubicBezTo>
                    <a:pt x="10" y="7"/>
                    <a:pt x="7" y="7"/>
                    <a:pt x="9" y="7"/>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37" name="Freeform 488">
              <a:extLst>
                <a:ext uri="{FF2B5EF4-FFF2-40B4-BE49-F238E27FC236}">
                  <a16:creationId xmlns="" xmlns:a16="http://schemas.microsoft.com/office/drawing/2014/main" id="{D4BCA59A-F65D-4784-AA78-E3950F8C5BA4}"/>
                </a:ext>
              </a:extLst>
            </p:cNvPr>
            <p:cNvSpPr>
              <a:spLocks/>
            </p:cNvSpPr>
            <p:nvPr/>
          </p:nvSpPr>
          <p:spPr bwMode="auto">
            <a:xfrm>
              <a:off x="13926310" y="5086181"/>
              <a:ext cx="101909" cy="92380"/>
            </a:xfrm>
            <a:custGeom>
              <a:avLst/>
              <a:gdLst>
                <a:gd name="T0" fmla="*/ 10 w 11"/>
                <a:gd name="T1" fmla="*/ 6 h 10"/>
                <a:gd name="T2" fmla="*/ 6 w 11"/>
                <a:gd name="T3" fmla="*/ 10 h 10"/>
                <a:gd name="T4" fmla="*/ 0 w 11"/>
                <a:gd name="T5" fmla="*/ 6 h 10"/>
                <a:gd name="T6" fmla="*/ 10 w 11"/>
                <a:gd name="T7" fmla="*/ 6 h 10"/>
                <a:gd name="T8" fmla="*/ 10 w 11"/>
                <a:gd name="T9" fmla="*/ 6 h 10"/>
              </a:gdLst>
              <a:ahLst/>
              <a:cxnLst>
                <a:cxn ang="0">
                  <a:pos x="T0" y="T1"/>
                </a:cxn>
                <a:cxn ang="0">
                  <a:pos x="T2" y="T3"/>
                </a:cxn>
                <a:cxn ang="0">
                  <a:pos x="T4" y="T5"/>
                </a:cxn>
                <a:cxn ang="0">
                  <a:pos x="T6" y="T7"/>
                </a:cxn>
                <a:cxn ang="0">
                  <a:pos x="T8" y="T9"/>
                </a:cxn>
              </a:cxnLst>
              <a:rect l="0" t="0" r="r" b="b"/>
              <a:pathLst>
                <a:path w="11" h="10">
                  <a:moveTo>
                    <a:pt x="10" y="6"/>
                  </a:moveTo>
                  <a:cubicBezTo>
                    <a:pt x="10" y="8"/>
                    <a:pt x="7" y="9"/>
                    <a:pt x="6" y="10"/>
                  </a:cubicBezTo>
                  <a:cubicBezTo>
                    <a:pt x="4" y="10"/>
                    <a:pt x="0" y="9"/>
                    <a:pt x="0" y="6"/>
                  </a:cubicBezTo>
                  <a:cubicBezTo>
                    <a:pt x="1" y="0"/>
                    <a:pt x="11" y="6"/>
                    <a:pt x="10" y="6"/>
                  </a:cubicBezTo>
                  <a:cubicBezTo>
                    <a:pt x="10" y="7"/>
                    <a:pt x="11" y="5"/>
                    <a:pt x="10" y="6"/>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38" name="Freeform 489">
              <a:extLst>
                <a:ext uri="{FF2B5EF4-FFF2-40B4-BE49-F238E27FC236}">
                  <a16:creationId xmlns="" xmlns:a16="http://schemas.microsoft.com/office/drawing/2014/main" id="{199D2FEA-5D28-4497-AE7C-6CBC8C197381}"/>
                </a:ext>
              </a:extLst>
            </p:cNvPr>
            <p:cNvSpPr>
              <a:spLocks/>
            </p:cNvSpPr>
            <p:nvPr/>
          </p:nvSpPr>
          <p:spPr bwMode="auto">
            <a:xfrm>
              <a:off x="14945419" y="4767625"/>
              <a:ext cx="82803" cy="47785"/>
            </a:xfrm>
            <a:custGeom>
              <a:avLst/>
              <a:gdLst>
                <a:gd name="T0" fmla="*/ 9 w 9"/>
                <a:gd name="T1" fmla="*/ 3 h 5"/>
                <a:gd name="T2" fmla="*/ 4 w 9"/>
                <a:gd name="T3" fmla="*/ 5 h 5"/>
                <a:gd name="T4" fmla="*/ 1 w 9"/>
                <a:gd name="T5" fmla="*/ 1 h 5"/>
                <a:gd name="T6" fmla="*/ 6 w 9"/>
                <a:gd name="T7" fmla="*/ 1 h 5"/>
                <a:gd name="T8" fmla="*/ 9 w 9"/>
                <a:gd name="T9" fmla="*/ 3 h 5"/>
              </a:gdLst>
              <a:ahLst/>
              <a:cxnLst>
                <a:cxn ang="0">
                  <a:pos x="T0" y="T1"/>
                </a:cxn>
                <a:cxn ang="0">
                  <a:pos x="T2" y="T3"/>
                </a:cxn>
                <a:cxn ang="0">
                  <a:pos x="T4" y="T5"/>
                </a:cxn>
                <a:cxn ang="0">
                  <a:pos x="T6" y="T7"/>
                </a:cxn>
                <a:cxn ang="0">
                  <a:pos x="T8" y="T9"/>
                </a:cxn>
              </a:cxnLst>
              <a:rect l="0" t="0" r="r" b="b"/>
              <a:pathLst>
                <a:path w="9" h="5">
                  <a:moveTo>
                    <a:pt x="9" y="3"/>
                  </a:moveTo>
                  <a:cubicBezTo>
                    <a:pt x="7" y="4"/>
                    <a:pt x="6" y="4"/>
                    <a:pt x="4" y="5"/>
                  </a:cubicBezTo>
                  <a:cubicBezTo>
                    <a:pt x="2" y="5"/>
                    <a:pt x="0" y="3"/>
                    <a:pt x="1" y="1"/>
                  </a:cubicBezTo>
                  <a:cubicBezTo>
                    <a:pt x="1" y="0"/>
                    <a:pt x="5" y="0"/>
                    <a:pt x="6" y="1"/>
                  </a:cubicBezTo>
                  <a:cubicBezTo>
                    <a:pt x="7" y="1"/>
                    <a:pt x="8" y="3"/>
                    <a:pt x="9" y="3"/>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39" name="Freeform 490">
              <a:extLst>
                <a:ext uri="{FF2B5EF4-FFF2-40B4-BE49-F238E27FC236}">
                  <a16:creationId xmlns="" xmlns:a16="http://schemas.microsoft.com/office/drawing/2014/main" id="{C1B043FC-9E15-472F-884C-8613BE14D1C5}"/>
                </a:ext>
              </a:extLst>
            </p:cNvPr>
            <p:cNvSpPr>
              <a:spLocks/>
            </p:cNvSpPr>
            <p:nvPr/>
          </p:nvSpPr>
          <p:spPr bwMode="auto">
            <a:xfrm>
              <a:off x="16811662" y="4675245"/>
              <a:ext cx="92356" cy="44598"/>
            </a:xfrm>
            <a:custGeom>
              <a:avLst/>
              <a:gdLst>
                <a:gd name="T0" fmla="*/ 6 w 10"/>
                <a:gd name="T1" fmla="*/ 5 h 5"/>
                <a:gd name="T2" fmla="*/ 1 w 10"/>
                <a:gd name="T3" fmla="*/ 4 h 5"/>
                <a:gd name="T4" fmla="*/ 4 w 10"/>
                <a:gd name="T5" fmla="*/ 1 h 5"/>
                <a:gd name="T6" fmla="*/ 9 w 10"/>
                <a:gd name="T7" fmla="*/ 1 h 5"/>
                <a:gd name="T8" fmla="*/ 6 w 10"/>
                <a:gd name="T9" fmla="*/ 5 h 5"/>
                <a:gd name="T10" fmla="*/ 6 w 10"/>
                <a:gd name="T11" fmla="*/ 5 h 5"/>
              </a:gdLst>
              <a:ahLst/>
              <a:cxnLst>
                <a:cxn ang="0">
                  <a:pos x="T0" y="T1"/>
                </a:cxn>
                <a:cxn ang="0">
                  <a:pos x="T2" y="T3"/>
                </a:cxn>
                <a:cxn ang="0">
                  <a:pos x="T4" y="T5"/>
                </a:cxn>
                <a:cxn ang="0">
                  <a:pos x="T6" y="T7"/>
                </a:cxn>
                <a:cxn ang="0">
                  <a:pos x="T8" y="T9"/>
                </a:cxn>
                <a:cxn ang="0">
                  <a:pos x="T10" y="T11"/>
                </a:cxn>
              </a:cxnLst>
              <a:rect l="0" t="0" r="r" b="b"/>
              <a:pathLst>
                <a:path w="10" h="5">
                  <a:moveTo>
                    <a:pt x="6" y="5"/>
                  </a:moveTo>
                  <a:cubicBezTo>
                    <a:pt x="4" y="5"/>
                    <a:pt x="2" y="4"/>
                    <a:pt x="1" y="4"/>
                  </a:cubicBezTo>
                  <a:cubicBezTo>
                    <a:pt x="0" y="3"/>
                    <a:pt x="3" y="1"/>
                    <a:pt x="4" y="1"/>
                  </a:cubicBezTo>
                  <a:cubicBezTo>
                    <a:pt x="5" y="0"/>
                    <a:pt x="8" y="0"/>
                    <a:pt x="9" y="1"/>
                  </a:cubicBezTo>
                  <a:cubicBezTo>
                    <a:pt x="10" y="2"/>
                    <a:pt x="7" y="5"/>
                    <a:pt x="6" y="5"/>
                  </a:cubicBezTo>
                  <a:cubicBezTo>
                    <a:pt x="4" y="5"/>
                    <a:pt x="6" y="5"/>
                    <a:pt x="6" y="5"/>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40" name="Freeform 491">
              <a:extLst>
                <a:ext uri="{FF2B5EF4-FFF2-40B4-BE49-F238E27FC236}">
                  <a16:creationId xmlns="" xmlns:a16="http://schemas.microsoft.com/office/drawing/2014/main" id="{7BFDA6D4-D9CD-41CB-BEA6-48E7BD0DBBE7}"/>
                </a:ext>
              </a:extLst>
            </p:cNvPr>
            <p:cNvSpPr>
              <a:spLocks/>
            </p:cNvSpPr>
            <p:nvPr/>
          </p:nvSpPr>
          <p:spPr bwMode="auto">
            <a:xfrm>
              <a:off x="15868988" y="3999911"/>
              <a:ext cx="57323" cy="19114"/>
            </a:xfrm>
            <a:custGeom>
              <a:avLst/>
              <a:gdLst>
                <a:gd name="T0" fmla="*/ 6 w 6"/>
                <a:gd name="T1" fmla="*/ 1 h 2"/>
                <a:gd name="T2" fmla="*/ 0 w 6"/>
                <a:gd name="T3" fmla="*/ 1 h 2"/>
                <a:gd name="T4" fmla="*/ 6 w 6"/>
                <a:gd name="T5" fmla="*/ 1 h 2"/>
              </a:gdLst>
              <a:ahLst/>
              <a:cxnLst>
                <a:cxn ang="0">
                  <a:pos x="T0" y="T1"/>
                </a:cxn>
                <a:cxn ang="0">
                  <a:pos x="T2" y="T3"/>
                </a:cxn>
                <a:cxn ang="0">
                  <a:pos x="T4" y="T5"/>
                </a:cxn>
              </a:cxnLst>
              <a:rect l="0" t="0" r="r" b="b"/>
              <a:pathLst>
                <a:path w="6" h="2">
                  <a:moveTo>
                    <a:pt x="6" y="1"/>
                  </a:moveTo>
                  <a:cubicBezTo>
                    <a:pt x="6" y="2"/>
                    <a:pt x="0" y="2"/>
                    <a:pt x="0" y="1"/>
                  </a:cubicBezTo>
                  <a:cubicBezTo>
                    <a:pt x="0" y="0"/>
                    <a:pt x="6" y="0"/>
                    <a:pt x="6"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41" name="Freeform 492">
              <a:extLst>
                <a:ext uri="{FF2B5EF4-FFF2-40B4-BE49-F238E27FC236}">
                  <a16:creationId xmlns="" xmlns:a16="http://schemas.microsoft.com/office/drawing/2014/main" id="{2FE0C2A4-3A11-446E-9B5D-1EDF82D02B5B}"/>
                </a:ext>
              </a:extLst>
            </p:cNvPr>
            <p:cNvSpPr>
              <a:spLocks/>
            </p:cNvSpPr>
            <p:nvPr/>
          </p:nvSpPr>
          <p:spPr bwMode="auto">
            <a:xfrm>
              <a:off x="15346696" y="4805855"/>
              <a:ext cx="54139" cy="38227"/>
            </a:xfrm>
            <a:custGeom>
              <a:avLst/>
              <a:gdLst>
                <a:gd name="T0" fmla="*/ 5 w 6"/>
                <a:gd name="T1" fmla="*/ 4 h 4"/>
                <a:gd name="T2" fmla="*/ 2 w 6"/>
                <a:gd name="T3" fmla="*/ 1 h 4"/>
                <a:gd name="T4" fmla="*/ 5 w 6"/>
                <a:gd name="T5" fmla="*/ 4 h 4"/>
              </a:gdLst>
              <a:ahLst/>
              <a:cxnLst>
                <a:cxn ang="0">
                  <a:pos x="T0" y="T1"/>
                </a:cxn>
                <a:cxn ang="0">
                  <a:pos x="T2" y="T3"/>
                </a:cxn>
                <a:cxn ang="0">
                  <a:pos x="T4" y="T5"/>
                </a:cxn>
              </a:cxnLst>
              <a:rect l="0" t="0" r="r" b="b"/>
              <a:pathLst>
                <a:path w="6" h="4">
                  <a:moveTo>
                    <a:pt x="5" y="4"/>
                  </a:moveTo>
                  <a:cubicBezTo>
                    <a:pt x="4" y="4"/>
                    <a:pt x="0" y="3"/>
                    <a:pt x="2" y="1"/>
                  </a:cubicBezTo>
                  <a:cubicBezTo>
                    <a:pt x="5" y="0"/>
                    <a:pt x="6" y="4"/>
                    <a:pt x="5" y="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42" name="Freeform 493">
              <a:extLst>
                <a:ext uri="{FF2B5EF4-FFF2-40B4-BE49-F238E27FC236}">
                  <a16:creationId xmlns="" xmlns:a16="http://schemas.microsoft.com/office/drawing/2014/main" id="{DB7515A8-255F-421E-A76C-D6FFA1AD0BDD}"/>
                </a:ext>
              </a:extLst>
            </p:cNvPr>
            <p:cNvSpPr>
              <a:spLocks/>
            </p:cNvSpPr>
            <p:nvPr/>
          </p:nvSpPr>
          <p:spPr bwMode="auto">
            <a:xfrm>
              <a:off x="12098282" y="6892386"/>
              <a:ext cx="54139" cy="101936"/>
            </a:xfrm>
            <a:custGeom>
              <a:avLst/>
              <a:gdLst>
                <a:gd name="T0" fmla="*/ 5 w 6"/>
                <a:gd name="T1" fmla="*/ 1 h 11"/>
                <a:gd name="T2" fmla="*/ 5 w 6"/>
                <a:gd name="T3" fmla="*/ 7 h 11"/>
                <a:gd name="T4" fmla="*/ 3 w 6"/>
                <a:gd name="T5" fmla="*/ 10 h 11"/>
                <a:gd name="T6" fmla="*/ 1 w 6"/>
                <a:gd name="T7" fmla="*/ 4 h 11"/>
                <a:gd name="T8" fmla="*/ 5 w 6"/>
                <a:gd name="T9" fmla="*/ 1 h 11"/>
                <a:gd name="T10" fmla="*/ 5 w 6"/>
                <a:gd name="T11" fmla="*/ 1 h 11"/>
              </a:gdLst>
              <a:ahLst/>
              <a:cxnLst>
                <a:cxn ang="0">
                  <a:pos x="T0" y="T1"/>
                </a:cxn>
                <a:cxn ang="0">
                  <a:pos x="T2" y="T3"/>
                </a:cxn>
                <a:cxn ang="0">
                  <a:pos x="T4" y="T5"/>
                </a:cxn>
                <a:cxn ang="0">
                  <a:pos x="T6" y="T7"/>
                </a:cxn>
                <a:cxn ang="0">
                  <a:pos x="T8" y="T9"/>
                </a:cxn>
                <a:cxn ang="0">
                  <a:pos x="T10" y="T11"/>
                </a:cxn>
              </a:cxnLst>
              <a:rect l="0" t="0" r="r" b="b"/>
              <a:pathLst>
                <a:path w="6" h="11">
                  <a:moveTo>
                    <a:pt x="5" y="1"/>
                  </a:moveTo>
                  <a:cubicBezTo>
                    <a:pt x="5" y="3"/>
                    <a:pt x="6" y="5"/>
                    <a:pt x="5" y="7"/>
                  </a:cubicBezTo>
                  <a:cubicBezTo>
                    <a:pt x="4" y="8"/>
                    <a:pt x="5" y="11"/>
                    <a:pt x="3" y="10"/>
                  </a:cubicBezTo>
                  <a:cubicBezTo>
                    <a:pt x="1" y="8"/>
                    <a:pt x="0" y="6"/>
                    <a:pt x="1" y="4"/>
                  </a:cubicBezTo>
                  <a:cubicBezTo>
                    <a:pt x="1" y="3"/>
                    <a:pt x="5" y="0"/>
                    <a:pt x="5" y="1"/>
                  </a:cubicBezTo>
                  <a:cubicBezTo>
                    <a:pt x="5" y="2"/>
                    <a:pt x="5" y="0"/>
                    <a:pt x="5"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43" name="Freeform 494">
              <a:extLst>
                <a:ext uri="{FF2B5EF4-FFF2-40B4-BE49-F238E27FC236}">
                  <a16:creationId xmlns="" xmlns:a16="http://schemas.microsoft.com/office/drawing/2014/main" id="{F1CD9893-3538-4031-BE6C-65A79EDE72B6}"/>
                </a:ext>
              </a:extLst>
            </p:cNvPr>
            <p:cNvSpPr>
              <a:spLocks/>
            </p:cNvSpPr>
            <p:nvPr/>
          </p:nvSpPr>
          <p:spPr bwMode="auto">
            <a:xfrm>
              <a:off x="12079173" y="6984768"/>
              <a:ext cx="82803" cy="140163"/>
            </a:xfrm>
            <a:custGeom>
              <a:avLst/>
              <a:gdLst>
                <a:gd name="T0" fmla="*/ 7 w 9"/>
                <a:gd name="T1" fmla="*/ 3 h 15"/>
                <a:gd name="T2" fmla="*/ 5 w 9"/>
                <a:gd name="T3" fmla="*/ 2 h 15"/>
                <a:gd name="T4" fmla="*/ 0 w 9"/>
                <a:gd name="T5" fmla="*/ 2 h 15"/>
                <a:gd name="T6" fmla="*/ 1 w 9"/>
                <a:gd name="T7" fmla="*/ 8 h 15"/>
                <a:gd name="T8" fmla="*/ 2 w 9"/>
                <a:gd name="T9" fmla="*/ 13 h 15"/>
                <a:gd name="T10" fmla="*/ 4 w 9"/>
                <a:gd name="T11" fmla="*/ 14 h 15"/>
                <a:gd name="T12" fmla="*/ 8 w 9"/>
                <a:gd name="T13" fmla="*/ 10 h 15"/>
                <a:gd name="T14" fmla="*/ 7 w 9"/>
                <a:gd name="T15" fmla="*/ 3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15">
                  <a:moveTo>
                    <a:pt x="7" y="3"/>
                  </a:moveTo>
                  <a:cubicBezTo>
                    <a:pt x="6" y="3"/>
                    <a:pt x="7" y="0"/>
                    <a:pt x="5" y="2"/>
                  </a:cubicBezTo>
                  <a:cubicBezTo>
                    <a:pt x="2" y="4"/>
                    <a:pt x="3" y="4"/>
                    <a:pt x="0" y="2"/>
                  </a:cubicBezTo>
                  <a:cubicBezTo>
                    <a:pt x="0" y="2"/>
                    <a:pt x="1" y="8"/>
                    <a:pt x="1" y="8"/>
                  </a:cubicBezTo>
                  <a:cubicBezTo>
                    <a:pt x="2" y="10"/>
                    <a:pt x="2" y="11"/>
                    <a:pt x="2" y="13"/>
                  </a:cubicBezTo>
                  <a:cubicBezTo>
                    <a:pt x="2" y="14"/>
                    <a:pt x="2" y="15"/>
                    <a:pt x="4" y="14"/>
                  </a:cubicBezTo>
                  <a:cubicBezTo>
                    <a:pt x="6" y="13"/>
                    <a:pt x="8" y="13"/>
                    <a:pt x="8" y="10"/>
                  </a:cubicBezTo>
                  <a:cubicBezTo>
                    <a:pt x="8" y="9"/>
                    <a:pt x="9" y="3"/>
                    <a:pt x="7" y="3"/>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44" name="Freeform 495">
              <a:extLst>
                <a:ext uri="{FF2B5EF4-FFF2-40B4-BE49-F238E27FC236}">
                  <a16:creationId xmlns="" xmlns:a16="http://schemas.microsoft.com/office/drawing/2014/main" id="{5C7C310B-55E4-4E2D-85FF-AA21608E9DC1}"/>
                </a:ext>
              </a:extLst>
            </p:cNvPr>
            <p:cNvSpPr>
              <a:spLocks/>
            </p:cNvSpPr>
            <p:nvPr/>
          </p:nvSpPr>
          <p:spPr bwMode="auto">
            <a:xfrm>
              <a:off x="12273444" y="7153601"/>
              <a:ext cx="149680" cy="92380"/>
            </a:xfrm>
            <a:custGeom>
              <a:avLst/>
              <a:gdLst>
                <a:gd name="T0" fmla="*/ 5 w 16"/>
                <a:gd name="T1" fmla="*/ 1 h 10"/>
                <a:gd name="T2" fmla="*/ 0 w 16"/>
                <a:gd name="T3" fmla="*/ 2 h 10"/>
                <a:gd name="T4" fmla="*/ 3 w 16"/>
                <a:gd name="T5" fmla="*/ 5 h 10"/>
                <a:gd name="T6" fmla="*/ 8 w 16"/>
                <a:gd name="T7" fmla="*/ 7 h 10"/>
                <a:gd name="T8" fmla="*/ 14 w 16"/>
                <a:gd name="T9" fmla="*/ 8 h 10"/>
                <a:gd name="T10" fmla="*/ 13 w 16"/>
                <a:gd name="T11" fmla="*/ 4 h 10"/>
                <a:gd name="T12" fmla="*/ 15 w 16"/>
                <a:gd name="T13" fmla="*/ 1 h 10"/>
                <a:gd name="T14" fmla="*/ 11 w 16"/>
                <a:gd name="T15" fmla="*/ 1 h 10"/>
                <a:gd name="T16" fmla="*/ 5 w 16"/>
                <a:gd name="T17" fmla="*/ 1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0">
                  <a:moveTo>
                    <a:pt x="5" y="1"/>
                  </a:moveTo>
                  <a:cubicBezTo>
                    <a:pt x="4" y="1"/>
                    <a:pt x="1" y="1"/>
                    <a:pt x="0" y="2"/>
                  </a:cubicBezTo>
                  <a:cubicBezTo>
                    <a:pt x="0" y="3"/>
                    <a:pt x="2" y="4"/>
                    <a:pt x="3" y="5"/>
                  </a:cubicBezTo>
                  <a:cubicBezTo>
                    <a:pt x="5" y="5"/>
                    <a:pt x="7" y="6"/>
                    <a:pt x="8" y="7"/>
                  </a:cubicBezTo>
                  <a:cubicBezTo>
                    <a:pt x="10" y="8"/>
                    <a:pt x="12" y="10"/>
                    <a:pt x="14" y="8"/>
                  </a:cubicBezTo>
                  <a:cubicBezTo>
                    <a:pt x="16" y="7"/>
                    <a:pt x="12" y="6"/>
                    <a:pt x="13" y="4"/>
                  </a:cubicBezTo>
                  <a:cubicBezTo>
                    <a:pt x="13" y="4"/>
                    <a:pt x="16" y="2"/>
                    <a:pt x="15" y="1"/>
                  </a:cubicBezTo>
                  <a:cubicBezTo>
                    <a:pt x="15" y="0"/>
                    <a:pt x="11" y="1"/>
                    <a:pt x="11" y="1"/>
                  </a:cubicBezTo>
                  <a:cubicBezTo>
                    <a:pt x="9" y="2"/>
                    <a:pt x="7" y="1"/>
                    <a:pt x="5"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45" name="Freeform 496">
              <a:extLst>
                <a:ext uri="{FF2B5EF4-FFF2-40B4-BE49-F238E27FC236}">
                  <a16:creationId xmlns="" xmlns:a16="http://schemas.microsoft.com/office/drawing/2014/main" id="{75862504-32DD-43BC-8D37-8D0AFABA618A}"/>
                </a:ext>
              </a:extLst>
            </p:cNvPr>
            <p:cNvSpPr>
              <a:spLocks/>
            </p:cNvSpPr>
            <p:nvPr/>
          </p:nvSpPr>
          <p:spPr bwMode="auto">
            <a:xfrm>
              <a:off x="13161977" y="7284208"/>
              <a:ext cx="121018" cy="66896"/>
            </a:xfrm>
            <a:custGeom>
              <a:avLst/>
              <a:gdLst>
                <a:gd name="T0" fmla="*/ 12 w 13"/>
                <a:gd name="T1" fmla="*/ 1 h 7"/>
                <a:gd name="T2" fmla="*/ 10 w 13"/>
                <a:gd name="T3" fmla="*/ 2 h 7"/>
                <a:gd name="T4" fmla="*/ 10 w 13"/>
                <a:gd name="T5" fmla="*/ 5 h 7"/>
                <a:gd name="T6" fmla="*/ 6 w 13"/>
                <a:gd name="T7" fmla="*/ 6 h 7"/>
                <a:gd name="T8" fmla="*/ 2 w 13"/>
                <a:gd name="T9" fmla="*/ 6 h 7"/>
                <a:gd name="T10" fmla="*/ 5 w 13"/>
                <a:gd name="T11" fmla="*/ 3 h 7"/>
                <a:gd name="T12" fmla="*/ 12 w 13"/>
                <a:gd name="T13" fmla="*/ 1 h 7"/>
                <a:gd name="T14" fmla="*/ 12 w 13"/>
                <a:gd name="T15" fmla="*/ 1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7">
                  <a:moveTo>
                    <a:pt x="12" y="1"/>
                  </a:moveTo>
                  <a:cubicBezTo>
                    <a:pt x="12" y="1"/>
                    <a:pt x="10" y="2"/>
                    <a:pt x="10" y="2"/>
                  </a:cubicBezTo>
                  <a:cubicBezTo>
                    <a:pt x="9" y="3"/>
                    <a:pt x="10" y="5"/>
                    <a:pt x="10" y="5"/>
                  </a:cubicBezTo>
                  <a:cubicBezTo>
                    <a:pt x="9" y="5"/>
                    <a:pt x="7" y="5"/>
                    <a:pt x="6" y="6"/>
                  </a:cubicBezTo>
                  <a:cubicBezTo>
                    <a:pt x="4" y="7"/>
                    <a:pt x="3" y="7"/>
                    <a:pt x="2" y="6"/>
                  </a:cubicBezTo>
                  <a:cubicBezTo>
                    <a:pt x="0" y="4"/>
                    <a:pt x="4" y="3"/>
                    <a:pt x="5" y="3"/>
                  </a:cubicBezTo>
                  <a:cubicBezTo>
                    <a:pt x="7" y="3"/>
                    <a:pt x="10" y="2"/>
                    <a:pt x="12" y="1"/>
                  </a:cubicBezTo>
                  <a:cubicBezTo>
                    <a:pt x="13" y="0"/>
                    <a:pt x="11" y="2"/>
                    <a:pt x="12"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46" name="Freeform 497">
              <a:extLst>
                <a:ext uri="{FF2B5EF4-FFF2-40B4-BE49-F238E27FC236}">
                  <a16:creationId xmlns="" xmlns:a16="http://schemas.microsoft.com/office/drawing/2014/main" id="{2933DC3E-D939-4CAD-B26A-E54C04314456}"/>
                </a:ext>
              </a:extLst>
            </p:cNvPr>
            <p:cNvSpPr>
              <a:spLocks/>
            </p:cNvSpPr>
            <p:nvPr/>
          </p:nvSpPr>
          <p:spPr bwMode="auto">
            <a:xfrm>
              <a:off x="12760705" y="7293764"/>
              <a:ext cx="140127" cy="38227"/>
            </a:xfrm>
            <a:custGeom>
              <a:avLst/>
              <a:gdLst>
                <a:gd name="T0" fmla="*/ 8 w 15"/>
                <a:gd name="T1" fmla="*/ 4 h 4"/>
                <a:gd name="T2" fmla="*/ 1 w 15"/>
                <a:gd name="T3" fmla="*/ 1 h 4"/>
                <a:gd name="T4" fmla="*/ 7 w 15"/>
                <a:gd name="T5" fmla="*/ 1 h 4"/>
                <a:gd name="T6" fmla="*/ 15 w 15"/>
                <a:gd name="T7" fmla="*/ 2 h 4"/>
                <a:gd name="T8" fmla="*/ 13 w 15"/>
                <a:gd name="T9" fmla="*/ 3 h 4"/>
                <a:gd name="T10" fmla="*/ 8 w 15"/>
                <a:gd name="T11" fmla="*/ 4 h 4"/>
                <a:gd name="T12" fmla="*/ 8 w 15"/>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15" h="4">
                  <a:moveTo>
                    <a:pt x="8" y="4"/>
                  </a:moveTo>
                  <a:cubicBezTo>
                    <a:pt x="7" y="4"/>
                    <a:pt x="0" y="2"/>
                    <a:pt x="1" y="1"/>
                  </a:cubicBezTo>
                  <a:cubicBezTo>
                    <a:pt x="1" y="0"/>
                    <a:pt x="7" y="1"/>
                    <a:pt x="7" y="1"/>
                  </a:cubicBezTo>
                  <a:cubicBezTo>
                    <a:pt x="10" y="2"/>
                    <a:pt x="12" y="2"/>
                    <a:pt x="15" y="2"/>
                  </a:cubicBezTo>
                  <a:cubicBezTo>
                    <a:pt x="15" y="2"/>
                    <a:pt x="13" y="3"/>
                    <a:pt x="13" y="3"/>
                  </a:cubicBezTo>
                  <a:cubicBezTo>
                    <a:pt x="12" y="4"/>
                    <a:pt x="10" y="4"/>
                    <a:pt x="8" y="4"/>
                  </a:cubicBezTo>
                  <a:cubicBezTo>
                    <a:pt x="6" y="4"/>
                    <a:pt x="9" y="4"/>
                    <a:pt x="8" y="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47" name="Freeform 498">
              <a:extLst>
                <a:ext uri="{FF2B5EF4-FFF2-40B4-BE49-F238E27FC236}">
                  <a16:creationId xmlns="" xmlns:a16="http://schemas.microsoft.com/office/drawing/2014/main" id="{6A8DA816-49E3-4BB4-A866-918C95A9DC7D}"/>
                </a:ext>
              </a:extLst>
            </p:cNvPr>
            <p:cNvSpPr>
              <a:spLocks/>
            </p:cNvSpPr>
            <p:nvPr/>
          </p:nvSpPr>
          <p:spPr bwMode="auto">
            <a:xfrm>
              <a:off x="12693826" y="5917609"/>
              <a:ext cx="66879" cy="66896"/>
            </a:xfrm>
            <a:custGeom>
              <a:avLst/>
              <a:gdLst>
                <a:gd name="T0" fmla="*/ 1 w 7"/>
                <a:gd name="T1" fmla="*/ 4 h 7"/>
                <a:gd name="T2" fmla="*/ 1 w 7"/>
                <a:gd name="T3" fmla="*/ 1 h 7"/>
                <a:gd name="T4" fmla="*/ 7 w 7"/>
                <a:gd name="T5" fmla="*/ 1 h 7"/>
                <a:gd name="T6" fmla="*/ 1 w 7"/>
                <a:gd name="T7" fmla="*/ 4 h 7"/>
                <a:gd name="T8" fmla="*/ 1 w 7"/>
                <a:gd name="T9" fmla="*/ 4 h 7"/>
              </a:gdLst>
              <a:ahLst/>
              <a:cxnLst>
                <a:cxn ang="0">
                  <a:pos x="T0" y="T1"/>
                </a:cxn>
                <a:cxn ang="0">
                  <a:pos x="T2" y="T3"/>
                </a:cxn>
                <a:cxn ang="0">
                  <a:pos x="T4" y="T5"/>
                </a:cxn>
                <a:cxn ang="0">
                  <a:pos x="T6" y="T7"/>
                </a:cxn>
                <a:cxn ang="0">
                  <a:pos x="T8" y="T9"/>
                </a:cxn>
              </a:cxnLst>
              <a:rect l="0" t="0" r="r" b="b"/>
              <a:pathLst>
                <a:path w="7" h="7">
                  <a:moveTo>
                    <a:pt x="1" y="4"/>
                  </a:moveTo>
                  <a:cubicBezTo>
                    <a:pt x="1" y="3"/>
                    <a:pt x="0" y="1"/>
                    <a:pt x="1" y="1"/>
                  </a:cubicBezTo>
                  <a:cubicBezTo>
                    <a:pt x="2" y="1"/>
                    <a:pt x="7" y="0"/>
                    <a:pt x="7" y="1"/>
                  </a:cubicBezTo>
                  <a:cubicBezTo>
                    <a:pt x="7" y="2"/>
                    <a:pt x="2" y="6"/>
                    <a:pt x="1" y="4"/>
                  </a:cubicBezTo>
                  <a:cubicBezTo>
                    <a:pt x="1" y="1"/>
                    <a:pt x="2" y="7"/>
                    <a:pt x="1" y="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48" name="Freeform 499">
              <a:extLst>
                <a:ext uri="{FF2B5EF4-FFF2-40B4-BE49-F238E27FC236}">
                  <a16:creationId xmlns="" xmlns:a16="http://schemas.microsoft.com/office/drawing/2014/main" id="{B1208BDF-EBE9-4C4F-B7DC-7EA501490A16}"/>
                </a:ext>
              </a:extLst>
            </p:cNvPr>
            <p:cNvSpPr>
              <a:spLocks/>
            </p:cNvSpPr>
            <p:nvPr/>
          </p:nvSpPr>
          <p:spPr bwMode="auto">
            <a:xfrm>
              <a:off x="12703380" y="5892125"/>
              <a:ext cx="47770" cy="25484"/>
            </a:xfrm>
            <a:custGeom>
              <a:avLst/>
              <a:gdLst>
                <a:gd name="T0" fmla="*/ 3 w 5"/>
                <a:gd name="T1" fmla="*/ 2 h 3"/>
                <a:gd name="T2" fmla="*/ 0 w 5"/>
                <a:gd name="T3" fmla="*/ 1 h 3"/>
                <a:gd name="T4" fmla="*/ 4 w 5"/>
                <a:gd name="T5" fmla="*/ 1 h 3"/>
                <a:gd name="T6" fmla="*/ 3 w 5"/>
                <a:gd name="T7" fmla="*/ 2 h 3"/>
                <a:gd name="T8" fmla="*/ 3 w 5"/>
                <a:gd name="T9" fmla="*/ 2 h 3"/>
              </a:gdLst>
              <a:ahLst/>
              <a:cxnLst>
                <a:cxn ang="0">
                  <a:pos x="T0" y="T1"/>
                </a:cxn>
                <a:cxn ang="0">
                  <a:pos x="T2" y="T3"/>
                </a:cxn>
                <a:cxn ang="0">
                  <a:pos x="T4" y="T5"/>
                </a:cxn>
                <a:cxn ang="0">
                  <a:pos x="T6" y="T7"/>
                </a:cxn>
                <a:cxn ang="0">
                  <a:pos x="T8" y="T9"/>
                </a:cxn>
              </a:cxnLst>
              <a:rect l="0" t="0" r="r" b="b"/>
              <a:pathLst>
                <a:path w="5" h="3">
                  <a:moveTo>
                    <a:pt x="3" y="2"/>
                  </a:moveTo>
                  <a:cubicBezTo>
                    <a:pt x="2" y="2"/>
                    <a:pt x="0" y="1"/>
                    <a:pt x="0" y="1"/>
                  </a:cubicBezTo>
                  <a:cubicBezTo>
                    <a:pt x="0" y="1"/>
                    <a:pt x="4" y="0"/>
                    <a:pt x="4" y="1"/>
                  </a:cubicBezTo>
                  <a:cubicBezTo>
                    <a:pt x="5" y="2"/>
                    <a:pt x="4" y="3"/>
                    <a:pt x="3" y="2"/>
                  </a:cubicBezTo>
                  <a:cubicBezTo>
                    <a:pt x="1" y="2"/>
                    <a:pt x="5" y="3"/>
                    <a:pt x="3"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49" name="Freeform 500">
              <a:extLst>
                <a:ext uri="{FF2B5EF4-FFF2-40B4-BE49-F238E27FC236}">
                  <a16:creationId xmlns="" xmlns:a16="http://schemas.microsoft.com/office/drawing/2014/main" id="{851E1786-FF8A-4B4E-BB4C-6E68CA2C458C}"/>
                </a:ext>
              </a:extLst>
            </p:cNvPr>
            <p:cNvSpPr>
              <a:spLocks/>
            </p:cNvSpPr>
            <p:nvPr/>
          </p:nvSpPr>
          <p:spPr bwMode="auto">
            <a:xfrm>
              <a:off x="12509111" y="5955834"/>
              <a:ext cx="54139" cy="92380"/>
            </a:xfrm>
            <a:custGeom>
              <a:avLst/>
              <a:gdLst>
                <a:gd name="T0" fmla="*/ 6 w 6"/>
                <a:gd name="T1" fmla="*/ 2 h 10"/>
                <a:gd name="T2" fmla="*/ 3 w 6"/>
                <a:gd name="T3" fmla="*/ 9 h 10"/>
                <a:gd name="T4" fmla="*/ 6 w 6"/>
                <a:gd name="T5" fmla="*/ 2 h 10"/>
                <a:gd name="T6" fmla="*/ 6 w 6"/>
                <a:gd name="T7" fmla="*/ 2 h 10"/>
              </a:gdLst>
              <a:ahLst/>
              <a:cxnLst>
                <a:cxn ang="0">
                  <a:pos x="T0" y="T1"/>
                </a:cxn>
                <a:cxn ang="0">
                  <a:pos x="T2" y="T3"/>
                </a:cxn>
                <a:cxn ang="0">
                  <a:pos x="T4" y="T5"/>
                </a:cxn>
                <a:cxn ang="0">
                  <a:pos x="T6" y="T7"/>
                </a:cxn>
              </a:cxnLst>
              <a:rect l="0" t="0" r="r" b="b"/>
              <a:pathLst>
                <a:path w="6" h="10">
                  <a:moveTo>
                    <a:pt x="6" y="2"/>
                  </a:moveTo>
                  <a:cubicBezTo>
                    <a:pt x="6" y="0"/>
                    <a:pt x="0" y="10"/>
                    <a:pt x="3" y="9"/>
                  </a:cubicBezTo>
                  <a:cubicBezTo>
                    <a:pt x="4" y="9"/>
                    <a:pt x="6" y="3"/>
                    <a:pt x="6" y="2"/>
                  </a:cubicBezTo>
                  <a:cubicBezTo>
                    <a:pt x="6" y="1"/>
                    <a:pt x="6" y="3"/>
                    <a:pt x="6"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50" name="Freeform 501">
              <a:extLst>
                <a:ext uri="{FF2B5EF4-FFF2-40B4-BE49-F238E27FC236}">
                  <a16:creationId xmlns="" xmlns:a16="http://schemas.microsoft.com/office/drawing/2014/main" id="{D2647992-34E3-42C9-8634-925A9F99E386}"/>
                </a:ext>
              </a:extLst>
            </p:cNvPr>
            <p:cNvSpPr>
              <a:spLocks/>
            </p:cNvSpPr>
            <p:nvPr/>
          </p:nvSpPr>
          <p:spPr bwMode="auto">
            <a:xfrm>
              <a:off x="12591917" y="5796557"/>
              <a:ext cx="38217" cy="38227"/>
            </a:xfrm>
            <a:custGeom>
              <a:avLst/>
              <a:gdLst>
                <a:gd name="T0" fmla="*/ 3 w 4"/>
                <a:gd name="T1" fmla="*/ 3 h 4"/>
                <a:gd name="T2" fmla="*/ 1 w 4"/>
                <a:gd name="T3" fmla="*/ 1 h 4"/>
                <a:gd name="T4" fmla="*/ 3 w 4"/>
                <a:gd name="T5" fmla="*/ 0 h 4"/>
                <a:gd name="T6" fmla="*/ 3 w 4"/>
                <a:gd name="T7" fmla="*/ 3 h 4"/>
                <a:gd name="T8" fmla="*/ 3 w 4"/>
                <a:gd name="T9" fmla="*/ 3 h 4"/>
              </a:gdLst>
              <a:ahLst/>
              <a:cxnLst>
                <a:cxn ang="0">
                  <a:pos x="T0" y="T1"/>
                </a:cxn>
                <a:cxn ang="0">
                  <a:pos x="T2" y="T3"/>
                </a:cxn>
                <a:cxn ang="0">
                  <a:pos x="T4" y="T5"/>
                </a:cxn>
                <a:cxn ang="0">
                  <a:pos x="T6" y="T7"/>
                </a:cxn>
                <a:cxn ang="0">
                  <a:pos x="T8" y="T9"/>
                </a:cxn>
              </a:cxnLst>
              <a:rect l="0" t="0" r="r" b="b"/>
              <a:pathLst>
                <a:path w="4" h="4">
                  <a:moveTo>
                    <a:pt x="3" y="3"/>
                  </a:moveTo>
                  <a:cubicBezTo>
                    <a:pt x="2" y="3"/>
                    <a:pt x="0" y="2"/>
                    <a:pt x="1" y="1"/>
                  </a:cubicBezTo>
                  <a:cubicBezTo>
                    <a:pt x="2" y="1"/>
                    <a:pt x="3" y="0"/>
                    <a:pt x="3" y="0"/>
                  </a:cubicBezTo>
                  <a:cubicBezTo>
                    <a:pt x="4" y="0"/>
                    <a:pt x="4" y="2"/>
                    <a:pt x="3" y="3"/>
                  </a:cubicBezTo>
                  <a:cubicBezTo>
                    <a:pt x="2" y="4"/>
                    <a:pt x="4" y="2"/>
                    <a:pt x="3" y="3"/>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51" name="Freeform 502">
              <a:extLst>
                <a:ext uri="{FF2B5EF4-FFF2-40B4-BE49-F238E27FC236}">
                  <a16:creationId xmlns="" xmlns:a16="http://schemas.microsoft.com/office/drawing/2014/main" id="{D45D67E4-F389-4F24-B3CC-932E41C1A86C}"/>
                </a:ext>
              </a:extLst>
            </p:cNvPr>
            <p:cNvSpPr>
              <a:spLocks/>
            </p:cNvSpPr>
            <p:nvPr/>
          </p:nvSpPr>
          <p:spPr bwMode="auto">
            <a:xfrm>
              <a:off x="12219302" y="6086441"/>
              <a:ext cx="54139" cy="86010"/>
            </a:xfrm>
            <a:custGeom>
              <a:avLst/>
              <a:gdLst>
                <a:gd name="T0" fmla="*/ 6 w 6"/>
                <a:gd name="T1" fmla="*/ 2 h 9"/>
                <a:gd name="T2" fmla="*/ 6 w 6"/>
                <a:gd name="T3" fmla="*/ 4 h 9"/>
                <a:gd name="T4" fmla="*/ 5 w 6"/>
                <a:gd name="T5" fmla="*/ 9 h 9"/>
                <a:gd name="T6" fmla="*/ 0 w 6"/>
                <a:gd name="T7" fmla="*/ 3 h 9"/>
                <a:gd name="T8" fmla="*/ 3 w 6"/>
                <a:gd name="T9" fmla="*/ 3 h 9"/>
                <a:gd name="T10" fmla="*/ 6 w 6"/>
                <a:gd name="T11" fmla="*/ 2 h 9"/>
                <a:gd name="T12" fmla="*/ 6 w 6"/>
                <a:gd name="T13" fmla="*/ 2 h 9"/>
              </a:gdLst>
              <a:ahLst/>
              <a:cxnLst>
                <a:cxn ang="0">
                  <a:pos x="T0" y="T1"/>
                </a:cxn>
                <a:cxn ang="0">
                  <a:pos x="T2" y="T3"/>
                </a:cxn>
                <a:cxn ang="0">
                  <a:pos x="T4" y="T5"/>
                </a:cxn>
                <a:cxn ang="0">
                  <a:pos x="T6" y="T7"/>
                </a:cxn>
                <a:cxn ang="0">
                  <a:pos x="T8" y="T9"/>
                </a:cxn>
                <a:cxn ang="0">
                  <a:pos x="T10" y="T11"/>
                </a:cxn>
                <a:cxn ang="0">
                  <a:pos x="T12" y="T13"/>
                </a:cxn>
              </a:cxnLst>
              <a:rect l="0" t="0" r="r" b="b"/>
              <a:pathLst>
                <a:path w="6" h="9">
                  <a:moveTo>
                    <a:pt x="6" y="2"/>
                  </a:moveTo>
                  <a:cubicBezTo>
                    <a:pt x="6" y="1"/>
                    <a:pt x="6" y="4"/>
                    <a:pt x="6" y="4"/>
                  </a:cubicBezTo>
                  <a:cubicBezTo>
                    <a:pt x="6" y="6"/>
                    <a:pt x="6" y="8"/>
                    <a:pt x="5" y="9"/>
                  </a:cubicBezTo>
                  <a:cubicBezTo>
                    <a:pt x="5" y="9"/>
                    <a:pt x="0" y="5"/>
                    <a:pt x="0" y="3"/>
                  </a:cubicBezTo>
                  <a:cubicBezTo>
                    <a:pt x="0" y="3"/>
                    <a:pt x="2" y="2"/>
                    <a:pt x="3" y="3"/>
                  </a:cubicBezTo>
                  <a:cubicBezTo>
                    <a:pt x="4" y="4"/>
                    <a:pt x="5" y="4"/>
                    <a:pt x="6" y="2"/>
                  </a:cubicBezTo>
                  <a:cubicBezTo>
                    <a:pt x="6" y="0"/>
                    <a:pt x="6" y="3"/>
                    <a:pt x="6"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52" name="Freeform 503">
              <a:extLst>
                <a:ext uri="{FF2B5EF4-FFF2-40B4-BE49-F238E27FC236}">
                  <a16:creationId xmlns="" xmlns:a16="http://schemas.microsoft.com/office/drawing/2014/main" id="{8103118D-727A-4B1C-9A71-A03036FC843F}"/>
                </a:ext>
              </a:extLst>
            </p:cNvPr>
            <p:cNvSpPr>
              <a:spLocks/>
            </p:cNvSpPr>
            <p:nvPr/>
          </p:nvSpPr>
          <p:spPr bwMode="auto">
            <a:xfrm>
              <a:off x="12152426" y="6105555"/>
              <a:ext cx="76432" cy="76452"/>
            </a:xfrm>
            <a:custGeom>
              <a:avLst/>
              <a:gdLst>
                <a:gd name="T0" fmla="*/ 6 w 8"/>
                <a:gd name="T1" fmla="*/ 7 h 8"/>
                <a:gd name="T2" fmla="*/ 1 w 8"/>
                <a:gd name="T3" fmla="*/ 4 h 8"/>
                <a:gd name="T4" fmla="*/ 6 w 8"/>
                <a:gd name="T5" fmla="*/ 7 h 8"/>
                <a:gd name="T6" fmla="*/ 6 w 8"/>
                <a:gd name="T7" fmla="*/ 7 h 8"/>
              </a:gdLst>
              <a:ahLst/>
              <a:cxnLst>
                <a:cxn ang="0">
                  <a:pos x="T0" y="T1"/>
                </a:cxn>
                <a:cxn ang="0">
                  <a:pos x="T2" y="T3"/>
                </a:cxn>
                <a:cxn ang="0">
                  <a:pos x="T4" y="T5"/>
                </a:cxn>
                <a:cxn ang="0">
                  <a:pos x="T6" y="T7"/>
                </a:cxn>
              </a:cxnLst>
              <a:rect l="0" t="0" r="r" b="b"/>
              <a:pathLst>
                <a:path w="8" h="8">
                  <a:moveTo>
                    <a:pt x="6" y="7"/>
                  </a:moveTo>
                  <a:cubicBezTo>
                    <a:pt x="5" y="8"/>
                    <a:pt x="0" y="5"/>
                    <a:pt x="1" y="4"/>
                  </a:cubicBezTo>
                  <a:cubicBezTo>
                    <a:pt x="3" y="0"/>
                    <a:pt x="8" y="5"/>
                    <a:pt x="6" y="7"/>
                  </a:cubicBezTo>
                  <a:cubicBezTo>
                    <a:pt x="5" y="8"/>
                    <a:pt x="7" y="6"/>
                    <a:pt x="6" y="7"/>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53" name="Freeform 504">
              <a:extLst>
                <a:ext uri="{FF2B5EF4-FFF2-40B4-BE49-F238E27FC236}">
                  <a16:creationId xmlns="" xmlns:a16="http://schemas.microsoft.com/office/drawing/2014/main" id="{8A01D4C8-B146-427B-B070-EE7C0CE05B5E}"/>
                </a:ext>
              </a:extLst>
            </p:cNvPr>
            <p:cNvSpPr>
              <a:spLocks/>
            </p:cNvSpPr>
            <p:nvPr/>
          </p:nvSpPr>
          <p:spPr bwMode="auto">
            <a:xfrm>
              <a:off x="11818028" y="7070776"/>
              <a:ext cx="44586" cy="35042"/>
            </a:xfrm>
            <a:custGeom>
              <a:avLst/>
              <a:gdLst>
                <a:gd name="T0" fmla="*/ 4 w 5"/>
                <a:gd name="T1" fmla="*/ 2 h 4"/>
                <a:gd name="T2" fmla="*/ 3 w 5"/>
                <a:gd name="T3" fmla="*/ 3 h 4"/>
                <a:gd name="T4" fmla="*/ 0 w 5"/>
                <a:gd name="T5" fmla="*/ 2 h 4"/>
                <a:gd name="T6" fmla="*/ 4 w 5"/>
                <a:gd name="T7" fmla="*/ 0 h 4"/>
                <a:gd name="T8" fmla="*/ 4 w 5"/>
                <a:gd name="T9" fmla="*/ 2 h 4"/>
                <a:gd name="T10" fmla="*/ 4 w 5"/>
                <a:gd name="T11" fmla="*/ 2 h 4"/>
              </a:gdLst>
              <a:ahLst/>
              <a:cxnLst>
                <a:cxn ang="0">
                  <a:pos x="T0" y="T1"/>
                </a:cxn>
                <a:cxn ang="0">
                  <a:pos x="T2" y="T3"/>
                </a:cxn>
                <a:cxn ang="0">
                  <a:pos x="T4" y="T5"/>
                </a:cxn>
                <a:cxn ang="0">
                  <a:pos x="T6" y="T7"/>
                </a:cxn>
                <a:cxn ang="0">
                  <a:pos x="T8" y="T9"/>
                </a:cxn>
                <a:cxn ang="0">
                  <a:pos x="T10" y="T11"/>
                </a:cxn>
              </a:cxnLst>
              <a:rect l="0" t="0" r="r" b="b"/>
              <a:pathLst>
                <a:path w="5" h="4">
                  <a:moveTo>
                    <a:pt x="4" y="2"/>
                  </a:moveTo>
                  <a:cubicBezTo>
                    <a:pt x="5" y="1"/>
                    <a:pt x="4" y="4"/>
                    <a:pt x="3" y="3"/>
                  </a:cubicBezTo>
                  <a:cubicBezTo>
                    <a:pt x="3" y="3"/>
                    <a:pt x="0" y="2"/>
                    <a:pt x="0" y="2"/>
                  </a:cubicBezTo>
                  <a:cubicBezTo>
                    <a:pt x="0" y="2"/>
                    <a:pt x="3" y="0"/>
                    <a:pt x="4" y="0"/>
                  </a:cubicBezTo>
                  <a:cubicBezTo>
                    <a:pt x="4" y="0"/>
                    <a:pt x="3" y="2"/>
                    <a:pt x="4" y="2"/>
                  </a:cubicBezTo>
                  <a:cubicBezTo>
                    <a:pt x="5" y="1"/>
                    <a:pt x="3" y="2"/>
                    <a:pt x="4"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54" name="Freeform 505">
              <a:extLst>
                <a:ext uri="{FF2B5EF4-FFF2-40B4-BE49-F238E27FC236}">
                  <a16:creationId xmlns="" xmlns:a16="http://schemas.microsoft.com/office/drawing/2014/main" id="{31F92B65-6F9D-45DA-A4D9-22730FAB8F5A}"/>
                </a:ext>
              </a:extLst>
            </p:cNvPr>
            <p:cNvSpPr>
              <a:spLocks/>
            </p:cNvSpPr>
            <p:nvPr/>
          </p:nvSpPr>
          <p:spPr bwMode="auto">
            <a:xfrm>
              <a:off x="11359426" y="5927165"/>
              <a:ext cx="57323" cy="57338"/>
            </a:xfrm>
            <a:custGeom>
              <a:avLst/>
              <a:gdLst>
                <a:gd name="T0" fmla="*/ 5 w 6"/>
                <a:gd name="T1" fmla="*/ 1 h 6"/>
                <a:gd name="T2" fmla="*/ 4 w 6"/>
                <a:gd name="T3" fmla="*/ 5 h 6"/>
                <a:gd name="T4" fmla="*/ 1 w 6"/>
                <a:gd name="T5" fmla="*/ 5 h 6"/>
                <a:gd name="T6" fmla="*/ 5 w 6"/>
                <a:gd name="T7" fmla="*/ 1 h 6"/>
                <a:gd name="T8" fmla="*/ 5 w 6"/>
                <a:gd name="T9" fmla="*/ 1 h 6"/>
              </a:gdLst>
              <a:ahLst/>
              <a:cxnLst>
                <a:cxn ang="0">
                  <a:pos x="T0" y="T1"/>
                </a:cxn>
                <a:cxn ang="0">
                  <a:pos x="T2" y="T3"/>
                </a:cxn>
                <a:cxn ang="0">
                  <a:pos x="T4" y="T5"/>
                </a:cxn>
                <a:cxn ang="0">
                  <a:pos x="T6" y="T7"/>
                </a:cxn>
                <a:cxn ang="0">
                  <a:pos x="T8" y="T9"/>
                </a:cxn>
              </a:cxnLst>
              <a:rect l="0" t="0" r="r" b="b"/>
              <a:pathLst>
                <a:path w="6" h="6">
                  <a:moveTo>
                    <a:pt x="5" y="1"/>
                  </a:moveTo>
                  <a:cubicBezTo>
                    <a:pt x="6" y="2"/>
                    <a:pt x="4" y="3"/>
                    <a:pt x="4" y="5"/>
                  </a:cubicBezTo>
                  <a:cubicBezTo>
                    <a:pt x="3" y="6"/>
                    <a:pt x="2" y="6"/>
                    <a:pt x="1" y="5"/>
                  </a:cubicBezTo>
                  <a:cubicBezTo>
                    <a:pt x="0" y="4"/>
                    <a:pt x="5" y="0"/>
                    <a:pt x="5" y="1"/>
                  </a:cubicBezTo>
                  <a:cubicBezTo>
                    <a:pt x="6" y="2"/>
                    <a:pt x="5" y="0"/>
                    <a:pt x="5"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55" name="Freeform 506">
              <a:extLst>
                <a:ext uri="{FF2B5EF4-FFF2-40B4-BE49-F238E27FC236}">
                  <a16:creationId xmlns="" xmlns:a16="http://schemas.microsoft.com/office/drawing/2014/main" id="{5C8EAD7C-36B3-4A66-BB53-5273454C7DF5}"/>
                </a:ext>
              </a:extLst>
            </p:cNvPr>
            <p:cNvSpPr>
              <a:spLocks/>
            </p:cNvSpPr>
            <p:nvPr/>
          </p:nvSpPr>
          <p:spPr bwMode="auto">
            <a:xfrm>
              <a:off x="11388093" y="5994061"/>
              <a:ext cx="28662" cy="28669"/>
            </a:xfrm>
            <a:custGeom>
              <a:avLst/>
              <a:gdLst>
                <a:gd name="T0" fmla="*/ 3 w 3"/>
                <a:gd name="T1" fmla="*/ 1 h 3"/>
                <a:gd name="T2" fmla="*/ 0 w 3"/>
                <a:gd name="T3" fmla="*/ 2 h 3"/>
                <a:gd name="T4" fmla="*/ 2 w 3"/>
                <a:gd name="T5" fmla="*/ 3 h 3"/>
                <a:gd name="T6" fmla="*/ 3 w 3"/>
                <a:gd name="T7" fmla="*/ 1 h 3"/>
                <a:gd name="T8" fmla="*/ 3 w 3"/>
                <a:gd name="T9" fmla="*/ 1 h 3"/>
              </a:gdLst>
              <a:ahLst/>
              <a:cxnLst>
                <a:cxn ang="0">
                  <a:pos x="T0" y="T1"/>
                </a:cxn>
                <a:cxn ang="0">
                  <a:pos x="T2" y="T3"/>
                </a:cxn>
                <a:cxn ang="0">
                  <a:pos x="T4" y="T5"/>
                </a:cxn>
                <a:cxn ang="0">
                  <a:pos x="T6" y="T7"/>
                </a:cxn>
                <a:cxn ang="0">
                  <a:pos x="T8" y="T9"/>
                </a:cxn>
              </a:cxnLst>
              <a:rect l="0" t="0" r="r" b="b"/>
              <a:pathLst>
                <a:path w="3" h="3">
                  <a:moveTo>
                    <a:pt x="3" y="1"/>
                  </a:moveTo>
                  <a:cubicBezTo>
                    <a:pt x="2" y="1"/>
                    <a:pt x="0" y="1"/>
                    <a:pt x="0" y="2"/>
                  </a:cubicBezTo>
                  <a:cubicBezTo>
                    <a:pt x="0" y="3"/>
                    <a:pt x="2" y="3"/>
                    <a:pt x="2" y="3"/>
                  </a:cubicBezTo>
                  <a:cubicBezTo>
                    <a:pt x="3" y="3"/>
                    <a:pt x="3" y="0"/>
                    <a:pt x="3" y="1"/>
                  </a:cubicBezTo>
                  <a:cubicBezTo>
                    <a:pt x="2" y="1"/>
                    <a:pt x="3" y="1"/>
                    <a:pt x="3"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56" name="Freeform 507">
              <a:extLst>
                <a:ext uri="{FF2B5EF4-FFF2-40B4-BE49-F238E27FC236}">
                  <a16:creationId xmlns="" xmlns:a16="http://schemas.microsoft.com/office/drawing/2014/main" id="{26FB23D5-2F56-43A5-83D1-35AA93C54342}"/>
                </a:ext>
              </a:extLst>
            </p:cNvPr>
            <p:cNvSpPr>
              <a:spLocks/>
            </p:cNvSpPr>
            <p:nvPr/>
          </p:nvSpPr>
          <p:spPr bwMode="auto">
            <a:xfrm>
              <a:off x="11416754" y="6022733"/>
              <a:ext cx="15924" cy="9556"/>
            </a:xfrm>
            <a:custGeom>
              <a:avLst/>
              <a:gdLst>
                <a:gd name="T0" fmla="*/ 2 w 2"/>
                <a:gd name="T1" fmla="*/ 0 h 1"/>
                <a:gd name="T2" fmla="*/ 1 w 2"/>
                <a:gd name="T3" fmla="*/ 1 h 1"/>
                <a:gd name="T4" fmla="*/ 2 w 2"/>
                <a:gd name="T5" fmla="*/ 0 h 1"/>
              </a:gdLst>
              <a:ahLst/>
              <a:cxnLst>
                <a:cxn ang="0">
                  <a:pos x="T0" y="T1"/>
                </a:cxn>
                <a:cxn ang="0">
                  <a:pos x="T2" y="T3"/>
                </a:cxn>
                <a:cxn ang="0">
                  <a:pos x="T4" y="T5"/>
                </a:cxn>
              </a:cxnLst>
              <a:rect l="0" t="0" r="r" b="b"/>
              <a:pathLst>
                <a:path w="2" h="1">
                  <a:moveTo>
                    <a:pt x="2" y="0"/>
                  </a:moveTo>
                  <a:cubicBezTo>
                    <a:pt x="1" y="0"/>
                    <a:pt x="0" y="1"/>
                    <a:pt x="1" y="1"/>
                  </a:cubicBezTo>
                  <a:cubicBezTo>
                    <a:pt x="2" y="1"/>
                    <a:pt x="2" y="0"/>
                    <a:pt x="2"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57" name="Freeform 508">
              <a:extLst>
                <a:ext uri="{FF2B5EF4-FFF2-40B4-BE49-F238E27FC236}">
                  <a16:creationId xmlns="" xmlns:a16="http://schemas.microsoft.com/office/drawing/2014/main" id="{5F0DD7CD-C797-40BD-809A-2629F5FA6A0B}"/>
                </a:ext>
              </a:extLst>
            </p:cNvPr>
            <p:cNvSpPr>
              <a:spLocks/>
            </p:cNvSpPr>
            <p:nvPr/>
          </p:nvSpPr>
          <p:spPr bwMode="auto">
            <a:xfrm>
              <a:off x="11416754" y="6048217"/>
              <a:ext cx="9553" cy="19114"/>
            </a:xfrm>
            <a:custGeom>
              <a:avLst/>
              <a:gdLst>
                <a:gd name="T0" fmla="*/ 1 w 1"/>
                <a:gd name="T1" fmla="*/ 0 h 2"/>
                <a:gd name="T2" fmla="*/ 0 w 1"/>
                <a:gd name="T3" fmla="*/ 2 h 2"/>
                <a:gd name="T4" fmla="*/ 1 w 1"/>
                <a:gd name="T5" fmla="*/ 0 h 2"/>
              </a:gdLst>
              <a:ahLst/>
              <a:cxnLst>
                <a:cxn ang="0">
                  <a:pos x="T0" y="T1"/>
                </a:cxn>
                <a:cxn ang="0">
                  <a:pos x="T2" y="T3"/>
                </a:cxn>
                <a:cxn ang="0">
                  <a:pos x="T4" y="T5"/>
                </a:cxn>
              </a:cxnLst>
              <a:rect l="0" t="0" r="r" b="b"/>
              <a:pathLst>
                <a:path w="1" h="2">
                  <a:moveTo>
                    <a:pt x="1" y="0"/>
                  </a:moveTo>
                  <a:cubicBezTo>
                    <a:pt x="1" y="1"/>
                    <a:pt x="0" y="2"/>
                    <a:pt x="0" y="2"/>
                  </a:cubicBezTo>
                  <a:cubicBezTo>
                    <a:pt x="1" y="2"/>
                    <a:pt x="1" y="0"/>
                    <a:pt x="1"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58" name="Freeform 509">
              <a:extLst>
                <a:ext uri="{FF2B5EF4-FFF2-40B4-BE49-F238E27FC236}">
                  <a16:creationId xmlns="" xmlns:a16="http://schemas.microsoft.com/office/drawing/2014/main" id="{57D1B2F8-CAAE-40D5-9793-49ECAC401476}"/>
                </a:ext>
              </a:extLst>
            </p:cNvPr>
            <p:cNvSpPr>
              <a:spLocks/>
            </p:cNvSpPr>
            <p:nvPr/>
          </p:nvSpPr>
          <p:spPr bwMode="auto">
            <a:xfrm>
              <a:off x="11416754" y="6067328"/>
              <a:ext cx="15924" cy="9556"/>
            </a:xfrm>
            <a:custGeom>
              <a:avLst/>
              <a:gdLst>
                <a:gd name="T0" fmla="*/ 2 w 2"/>
                <a:gd name="T1" fmla="*/ 0 h 1"/>
                <a:gd name="T2" fmla="*/ 1 w 2"/>
                <a:gd name="T3" fmla="*/ 1 h 1"/>
                <a:gd name="T4" fmla="*/ 2 w 2"/>
                <a:gd name="T5" fmla="*/ 0 h 1"/>
              </a:gdLst>
              <a:ahLst/>
              <a:cxnLst>
                <a:cxn ang="0">
                  <a:pos x="T0" y="T1"/>
                </a:cxn>
                <a:cxn ang="0">
                  <a:pos x="T2" y="T3"/>
                </a:cxn>
                <a:cxn ang="0">
                  <a:pos x="T4" y="T5"/>
                </a:cxn>
              </a:cxnLst>
              <a:rect l="0" t="0" r="r" b="b"/>
              <a:pathLst>
                <a:path w="2" h="1">
                  <a:moveTo>
                    <a:pt x="2" y="0"/>
                  </a:moveTo>
                  <a:cubicBezTo>
                    <a:pt x="1" y="0"/>
                    <a:pt x="0" y="1"/>
                    <a:pt x="1" y="1"/>
                  </a:cubicBezTo>
                  <a:cubicBezTo>
                    <a:pt x="2" y="1"/>
                    <a:pt x="2" y="0"/>
                    <a:pt x="2"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59" name="Freeform 510">
              <a:extLst>
                <a:ext uri="{FF2B5EF4-FFF2-40B4-BE49-F238E27FC236}">
                  <a16:creationId xmlns="" xmlns:a16="http://schemas.microsoft.com/office/drawing/2014/main" id="{470C0F2A-7CB2-47AF-9553-8D7FFF8B7989}"/>
                </a:ext>
              </a:extLst>
            </p:cNvPr>
            <p:cNvSpPr>
              <a:spLocks/>
            </p:cNvSpPr>
            <p:nvPr/>
          </p:nvSpPr>
          <p:spPr bwMode="auto">
            <a:xfrm>
              <a:off x="11490002" y="6207491"/>
              <a:ext cx="9553" cy="19114"/>
            </a:xfrm>
            <a:custGeom>
              <a:avLst/>
              <a:gdLst>
                <a:gd name="T0" fmla="*/ 0 w 1"/>
                <a:gd name="T1" fmla="*/ 0 h 2"/>
                <a:gd name="T2" fmla="*/ 0 w 1"/>
                <a:gd name="T3" fmla="*/ 2 h 2"/>
                <a:gd name="T4" fmla="*/ 0 w 1"/>
                <a:gd name="T5" fmla="*/ 0 h 2"/>
              </a:gdLst>
              <a:ahLst/>
              <a:cxnLst>
                <a:cxn ang="0">
                  <a:pos x="T0" y="T1"/>
                </a:cxn>
                <a:cxn ang="0">
                  <a:pos x="T2" y="T3"/>
                </a:cxn>
                <a:cxn ang="0">
                  <a:pos x="T4" y="T5"/>
                </a:cxn>
              </a:cxnLst>
              <a:rect l="0" t="0" r="r" b="b"/>
              <a:pathLst>
                <a:path w="1" h="2">
                  <a:moveTo>
                    <a:pt x="0" y="0"/>
                  </a:moveTo>
                  <a:cubicBezTo>
                    <a:pt x="0" y="1"/>
                    <a:pt x="0" y="2"/>
                    <a:pt x="0" y="2"/>
                  </a:cubicBezTo>
                  <a:cubicBezTo>
                    <a:pt x="0" y="2"/>
                    <a:pt x="1" y="0"/>
                    <a:pt x="0"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60" name="Freeform 511">
              <a:extLst>
                <a:ext uri="{FF2B5EF4-FFF2-40B4-BE49-F238E27FC236}">
                  <a16:creationId xmlns="" xmlns:a16="http://schemas.microsoft.com/office/drawing/2014/main" id="{CF06B6FA-4248-42C6-B7E2-35273BBF10FA}"/>
                </a:ext>
              </a:extLst>
            </p:cNvPr>
            <p:cNvSpPr>
              <a:spLocks/>
            </p:cNvSpPr>
            <p:nvPr/>
          </p:nvSpPr>
          <p:spPr bwMode="auto">
            <a:xfrm>
              <a:off x="11630131" y="5787002"/>
              <a:ext cx="19109" cy="38227"/>
            </a:xfrm>
            <a:custGeom>
              <a:avLst/>
              <a:gdLst>
                <a:gd name="T0" fmla="*/ 1 w 2"/>
                <a:gd name="T1" fmla="*/ 4 h 4"/>
                <a:gd name="T2" fmla="*/ 2 w 2"/>
                <a:gd name="T3" fmla="*/ 1 h 4"/>
                <a:gd name="T4" fmla="*/ 1 w 2"/>
                <a:gd name="T5" fmla="*/ 4 h 4"/>
                <a:gd name="T6" fmla="*/ 1 w 2"/>
                <a:gd name="T7" fmla="*/ 4 h 4"/>
              </a:gdLst>
              <a:ahLst/>
              <a:cxnLst>
                <a:cxn ang="0">
                  <a:pos x="T0" y="T1"/>
                </a:cxn>
                <a:cxn ang="0">
                  <a:pos x="T2" y="T3"/>
                </a:cxn>
                <a:cxn ang="0">
                  <a:pos x="T4" y="T5"/>
                </a:cxn>
                <a:cxn ang="0">
                  <a:pos x="T6" y="T7"/>
                </a:cxn>
              </a:cxnLst>
              <a:rect l="0" t="0" r="r" b="b"/>
              <a:pathLst>
                <a:path w="2" h="4">
                  <a:moveTo>
                    <a:pt x="1" y="4"/>
                  </a:moveTo>
                  <a:cubicBezTo>
                    <a:pt x="0" y="3"/>
                    <a:pt x="0" y="1"/>
                    <a:pt x="2" y="1"/>
                  </a:cubicBezTo>
                  <a:cubicBezTo>
                    <a:pt x="2" y="0"/>
                    <a:pt x="2" y="4"/>
                    <a:pt x="1" y="4"/>
                  </a:cubicBezTo>
                  <a:cubicBezTo>
                    <a:pt x="0" y="3"/>
                    <a:pt x="1" y="4"/>
                    <a:pt x="1" y="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61" name="Freeform 512">
              <a:extLst>
                <a:ext uri="{FF2B5EF4-FFF2-40B4-BE49-F238E27FC236}">
                  <a16:creationId xmlns="" xmlns:a16="http://schemas.microsoft.com/office/drawing/2014/main" id="{DD4D520F-0B0F-4D92-819C-341F49D7D3EE}"/>
                </a:ext>
              </a:extLst>
            </p:cNvPr>
            <p:cNvSpPr>
              <a:spLocks/>
            </p:cNvSpPr>
            <p:nvPr/>
          </p:nvSpPr>
          <p:spPr bwMode="auto">
            <a:xfrm>
              <a:off x="8260699" y="11747159"/>
              <a:ext cx="111465" cy="57338"/>
            </a:xfrm>
            <a:custGeom>
              <a:avLst/>
              <a:gdLst>
                <a:gd name="T0" fmla="*/ 10 w 12"/>
                <a:gd name="T1" fmla="*/ 3 h 6"/>
                <a:gd name="T2" fmla="*/ 8 w 12"/>
                <a:gd name="T3" fmla="*/ 2 h 6"/>
                <a:gd name="T4" fmla="*/ 5 w 12"/>
                <a:gd name="T5" fmla="*/ 2 h 6"/>
                <a:gd name="T6" fmla="*/ 3 w 12"/>
                <a:gd name="T7" fmla="*/ 1 h 6"/>
                <a:gd name="T8" fmla="*/ 0 w 12"/>
                <a:gd name="T9" fmla="*/ 3 h 6"/>
                <a:gd name="T10" fmla="*/ 2 w 12"/>
                <a:gd name="T11" fmla="*/ 5 h 6"/>
                <a:gd name="T12" fmla="*/ 6 w 12"/>
                <a:gd name="T13" fmla="*/ 5 h 6"/>
                <a:gd name="T14" fmla="*/ 11 w 12"/>
                <a:gd name="T15" fmla="*/ 3 h 6"/>
                <a:gd name="T16" fmla="*/ 10 w 12"/>
                <a:gd name="T17" fmla="*/ 3 h 6"/>
                <a:gd name="T18" fmla="*/ 10 w 12"/>
                <a:gd name="T19" fmla="*/ 3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6">
                  <a:moveTo>
                    <a:pt x="10" y="3"/>
                  </a:moveTo>
                  <a:cubicBezTo>
                    <a:pt x="9" y="3"/>
                    <a:pt x="9" y="2"/>
                    <a:pt x="8" y="2"/>
                  </a:cubicBezTo>
                  <a:cubicBezTo>
                    <a:pt x="7" y="2"/>
                    <a:pt x="6" y="2"/>
                    <a:pt x="5" y="2"/>
                  </a:cubicBezTo>
                  <a:cubicBezTo>
                    <a:pt x="4" y="2"/>
                    <a:pt x="4" y="0"/>
                    <a:pt x="3" y="1"/>
                  </a:cubicBezTo>
                  <a:cubicBezTo>
                    <a:pt x="3" y="1"/>
                    <a:pt x="0" y="3"/>
                    <a:pt x="0" y="3"/>
                  </a:cubicBezTo>
                  <a:cubicBezTo>
                    <a:pt x="0" y="3"/>
                    <a:pt x="2" y="5"/>
                    <a:pt x="2" y="5"/>
                  </a:cubicBezTo>
                  <a:cubicBezTo>
                    <a:pt x="3" y="6"/>
                    <a:pt x="5" y="5"/>
                    <a:pt x="6" y="5"/>
                  </a:cubicBezTo>
                  <a:cubicBezTo>
                    <a:pt x="7" y="5"/>
                    <a:pt x="11" y="4"/>
                    <a:pt x="11" y="3"/>
                  </a:cubicBezTo>
                  <a:cubicBezTo>
                    <a:pt x="10" y="3"/>
                    <a:pt x="10" y="3"/>
                    <a:pt x="10" y="3"/>
                  </a:cubicBezTo>
                  <a:cubicBezTo>
                    <a:pt x="9" y="3"/>
                    <a:pt x="12" y="2"/>
                    <a:pt x="10" y="3"/>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62" name="Freeform 513">
              <a:extLst>
                <a:ext uri="{FF2B5EF4-FFF2-40B4-BE49-F238E27FC236}">
                  <a16:creationId xmlns="" xmlns:a16="http://schemas.microsoft.com/office/drawing/2014/main" id="{C93CC5FD-EAB2-4BC1-B97D-32439A910AA2}"/>
                </a:ext>
              </a:extLst>
            </p:cNvPr>
            <p:cNvSpPr>
              <a:spLocks/>
            </p:cNvSpPr>
            <p:nvPr/>
          </p:nvSpPr>
          <p:spPr bwMode="auto">
            <a:xfrm>
              <a:off x="8251144" y="11804497"/>
              <a:ext cx="82803" cy="57338"/>
            </a:xfrm>
            <a:custGeom>
              <a:avLst/>
              <a:gdLst>
                <a:gd name="T0" fmla="*/ 7 w 9"/>
                <a:gd name="T1" fmla="*/ 3 h 6"/>
                <a:gd name="T2" fmla="*/ 0 w 9"/>
                <a:gd name="T3" fmla="*/ 1 h 6"/>
                <a:gd name="T4" fmla="*/ 2 w 9"/>
                <a:gd name="T5" fmla="*/ 2 h 6"/>
                <a:gd name="T6" fmla="*/ 1 w 9"/>
                <a:gd name="T7" fmla="*/ 5 h 6"/>
                <a:gd name="T8" fmla="*/ 3 w 9"/>
                <a:gd name="T9" fmla="*/ 5 h 6"/>
                <a:gd name="T10" fmla="*/ 4 w 9"/>
                <a:gd name="T11" fmla="*/ 5 h 6"/>
                <a:gd name="T12" fmla="*/ 7 w 9"/>
                <a:gd name="T13" fmla="*/ 3 h 6"/>
                <a:gd name="T14" fmla="*/ 7 w 9"/>
                <a:gd name="T15" fmla="*/ 3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6">
                  <a:moveTo>
                    <a:pt x="7" y="3"/>
                  </a:moveTo>
                  <a:cubicBezTo>
                    <a:pt x="7" y="2"/>
                    <a:pt x="0" y="0"/>
                    <a:pt x="0" y="1"/>
                  </a:cubicBezTo>
                  <a:cubicBezTo>
                    <a:pt x="0" y="1"/>
                    <a:pt x="2" y="2"/>
                    <a:pt x="2" y="2"/>
                  </a:cubicBezTo>
                  <a:cubicBezTo>
                    <a:pt x="3" y="3"/>
                    <a:pt x="1" y="4"/>
                    <a:pt x="1" y="5"/>
                  </a:cubicBezTo>
                  <a:cubicBezTo>
                    <a:pt x="1" y="6"/>
                    <a:pt x="3" y="5"/>
                    <a:pt x="3" y="5"/>
                  </a:cubicBezTo>
                  <a:cubicBezTo>
                    <a:pt x="4" y="4"/>
                    <a:pt x="3" y="5"/>
                    <a:pt x="4" y="5"/>
                  </a:cubicBezTo>
                  <a:cubicBezTo>
                    <a:pt x="5" y="6"/>
                    <a:pt x="9" y="4"/>
                    <a:pt x="7" y="3"/>
                  </a:cubicBezTo>
                  <a:cubicBezTo>
                    <a:pt x="6" y="2"/>
                    <a:pt x="8" y="3"/>
                    <a:pt x="7" y="3"/>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63" name="Freeform 514">
              <a:extLst>
                <a:ext uri="{FF2B5EF4-FFF2-40B4-BE49-F238E27FC236}">
                  <a16:creationId xmlns="" xmlns:a16="http://schemas.microsoft.com/office/drawing/2014/main" id="{8F857434-7A95-4773-AC3D-E6920EF0DBAC}"/>
                </a:ext>
              </a:extLst>
            </p:cNvPr>
            <p:cNvSpPr>
              <a:spLocks/>
            </p:cNvSpPr>
            <p:nvPr/>
          </p:nvSpPr>
          <p:spPr bwMode="auto">
            <a:xfrm>
              <a:off x="8241593" y="11731231"/>
              <a:ext cx="73248" cy="44598"/>
            </a:xfrm>
            <a:custGeom>
              <a:avLst/>
              <a:gdLst>
                <a:gd name="T0" fmla="*/ 6 w 8"/>
                <a:gd name="T1" fmla="*/ 0 h 5"/>
                <a:gd name="T2" fmla="*/ 3 w 8"/>
                <a:gd name="T3" fmla="*/ 1 h 5"/>
                <a:gd name="T4" fmla="*/ 0 w 8"/>
                <a:gd name="T5" fmla="*/ 1 h 5"/>
                <a:gd name="T6" fmla="*/ 0 w 8"/>
                <a:gd name="T7" fmla="*/ 3 h 5"/>
                <a:gd name="T8" fmla="*/ 5 w 8"/>
                <a:gd name="T9" fmla="*/ 2 h 5"/>
                <a:gd name="T10" fmla="*/ 6 w 8"/>
                <a:gd name="T11" fmla="*/ 0 h 5"/>
                <a:gd name="T12" fmla="*/ 6 w 8"/>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8" h="5">
                  <a:moveTo>
                    <a:pt x="6" y="0"/>
                  </a:moveTo>
                  <a:cubicBezTo>
                    <a:pt x="5" y="0"/>
                    <a:pt x="4" y="1"/>
                    <a:pt x="3" y="1"/>
                  </a:cubicBezTo>
                  <a:cubicBezTo>
                    <a:pt x="2" y="0"/>
                    <a:pt x="0" y="1"/>
                    <a:pt x="0" y="1"/>
                  </a:cubicBezTo>
                  <a:cubicBezTo>
                    <a:pt x="1" y="0"/>
                    <a:pt x="0" y="4"/>
                    <a:pt x="0" y="3"/>
                  </a:cubicBezTo>
                  <a:cubicBezTo>
                    <a:pt x="1" y="5"/>
                    <a:pt x="4" y="3"/>
                    <a:pt x="5" y="2"/>
                  </a:cubicBezTo>
                  <a:cubicBezTo>
                    <a:pt x="6" y="2"/>
                    <a:pt x="8" y="0"/>
                    <a:pt x="6" y="0"/>
                  </a:cubicBezTo>
                  <a:cubicBezTo>
                    <a:pt x="5" y="0"/>
                    <a:pt x="8" y="0"/>
                    <a:pt x="6"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64" name="Freeform 515">
              <a:extLst>
                <a:ext uri="{FF2B5EF4-FFF2-40B4-BE49-F238E27FC236}">
                  <a16:creationId xmlns="" xmlns:a16="http://schemas.microsoft.com/office/drawing/2014/main" id="{F5F4035A-F090-4935-9850-F215FB942A75}"/>
                </a:ext>
              </a:extLst>
            </p:cNvPr>
            <p:cNvSpPr>
              <a:spLocks/>
            </p:cNvSpPr>
            <p:nvPr/>
          </p:nvSpPr>
          <p:spPr bwMode="auto">
            <a:xfrm>
              <a:off x="8203376" y="11766272"/>
              <a:ext cx="76432" cy="47785"/>
            </a:xfrm>
            <a:custGeom>
              <a:avLst/>
              <a:gdLst>
                <a:gd name="T0" fmla="*/ 7 w 8"/>
                <a:gd name="T1" fmla="*/ 4 h 5"/>
                <a:gd name="T2" fmla="*/ 1 w 8"/>
                <a:gd name="T3" fmla="*/ 1 h 5"/>
                <a:gd name="T4" fmla="*/ 7 w 8"/>
                <a:gd name="T5" fmla="*/ 4 h 5"/>
              </a:gdLst>
              <a:ahLst/>
              <a:cxnLst>
                <a:cxn ang="0">
                  <a:pos x="T0" y="T1"/>
                </a:cxn>
                <a:cxn ang="0">
                  <a:pos x="T2" y="T3"/>
                </a:cxn>
                <a:cxn ang="0">
                  <a:pos x="T4" y="T5"/>
                </a:cxn>
              </a:cxnLst>
              <a:rect l="0" t="0" r="r" b="b"/>
              <a:pathLst>
                <a:path w="8" h="5">
                  <a:moveTo>
                    <a:pt x="7" y="4"/>
                  </a:moveTo>
                  <a:cubicBezTo>
                    <a:pt x="6" y="3"/>
                    <a:pt x="0" y="0"/>
                    <a:pt x="1" y="1"/>
                  </a:cubicBezTo>
                  <a:cubicBezTo>
                    <a:pt x="2" y="2"/>
                    <a:pt x="8" y="5"/>
                    <a:pt x="7" y="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65" name="Freeform 516">
              <a:extLst>
                <a:ext uri="{FF2B5EF4-FFF2-40B4-BE49-F238E27FC236}">
                  <a16:creationId xmlns="" xmlns:a16="http://schemas.microsoft.com/office/drawing/2014/main" id="{21847CF7-46D2-481A-BE89-FD26EFD754A0}"/>
                </a:ext>
              </a:extLst>
            </p:cNvPr>
            <p:cNvSpPr>
              <a:spLocks/>
            </p:cNvSpPr>
            <p:nvPr/>
          </p:nvSpPr>
          <p:spPr bwMode="auto">
            <a:xfrm>
              <a:off x="8184267" y="11702559"/>
              <a:ext cx="28662" cy="28669"/>
            </a:xfrm>
            <a:custGeom>
              <a:avLst/>
              <a:gdLst>
                <a:gd name="T0" fmla="*/ 2 w 3"/>
                <a:gd name="T1" fmla="*/ 2 h 3"/>
                <a:gd name="T2" fmla="*/ 0 w 3"/>
                <a:gd name="T3" fmla="*/ 1 h 3"/>
                <a:gd name="T4" fmla="*/ 2 w 3"/>
                <a:gd name="T5" fmla="*/ 2 h 3"/>
                <a:gd name="T6" fmla="*/ 2 w 3"/>
                <a:gd name="T7" fmla="*/ 2 h 3"/>
              </a:gdLst>
              <a:ahLst/>
              <a:cxnLst>
                <a:cxn ang="0">
                  <a:pos x="T0" y="T1"/>
                </a:cxn>
                <a:cxn ang="0">
                  <a:pos x="T2" y="T3"/>
                </a:cxn>
                <a:cxn ang="0">
                  <a:pos x="T4" y="T5"/>
                </a:cxn>
                <a:cxn ang="0">
                  <a:pos x="T6" y="T7"/>
                </a:cxn>
              </a:cxnLst>
              <a:rect l="0" t="0" r="r" b="b"/>
              <a:pathLst>
                <a:path w="3" h="3">
                  <a:moveTo>
                    <a:pt x="2" y="2"/>
                  </a:moveTo>
                  <a:cubicBezTo>
                    <a:pt x="2" y="3"/>
                    <a:pt x="1" y="2"/>
                    <a:pt x="0" y="1"/>
                  </a:cubicBezTo>
                  <a:cubicBezTo>
                    <a:pt x="0" y="0"/>
                    <a:pt x="3" y="0"/>
                    <a:pt x="2" y="2"/>
                  </a:cubicBezTo>
                  <a:cubicBezTo>
                    <a:pt x="2" y="3"/>
                    <a:pt x="2" y="1"/>
                    <a:pt x="2"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66" name="Freeform 517">
              <a:extLst>
                <a:ext uri="{FF2B5EF4-FFF2-40B4-BE49-F238E27FC236}">
                  <a16:creationId xmlns="" xmlns:a16="http://schemas.microsoft.com/office/drawing/2014/main" id="{EE502E2C-EB55-404F-B414-4D20C2E7B962}"/>
                </a:ext>
              </a:extLst>
            </p:cNvPr>
            <p:cNvSpPr>
              <a:spLocks/>
            </p:cNvSpPr>
            <p:nvPr/>
          </p:nvSpPr>
          <p:spPr bwMode="auto">
            <a:xfrm>
              <a:off x="8184267" y="11626107"/>
              <a:ext cx="66879" cy="66896"/>
            </a:xfrm>
            <a:custGeom>
              <a:avLst/>
              <a:gdLst>
                <a:gd name="T0" fmla="*/ 5 w 7"/>
                <a:gd name="T1" fmla="*/ 2 h 7"/>
                <a:gd name="T2" fmla="*/ 4 w 7"/>
                <a:gd name="T3" fmla="*/ 0 h 7"/>
                <a:gd name="T4" fmla="*/ 2 w 7"/>
                <a:gd name="T5" fmla="*/ 1 h 7"/>
                <a:gd name="T6" fmla="*/ 0 w 7"/>
                <a:gd name="T7" fmla="*/ 1 h 7"/>
                <a:gd name="T8" fmla="*/ 2 w 7"/>
                <a:gd name="T9" fmla="*/ 4 h 7"/>
                <a:gd name="T10" fmla="*/ 0 w 7"/>
                <a:gd name="T11" fmla="*/ 6 h 7"/>
                <a:gd name="T12" fmla="*/ 3 w 7"/>
                <a:gd name="T13" fmla="*/ 5 h 7"/>
                <a:gd name="T14" fmla="*/ 4 w 7"/>
                <a:gd name="T15" fmla="*/ 2 h 7"/>
                <a:gd name="T16" fmla="*/ 4 w 7"/>
                <a:gd name="T17" fmla="*/ 4 h 7"/>
                <a:gd name="T18" fmla="*/ 6 w 7"/>
                <a:gd name="T19" fmla="*/ 2 h 7"/>
                <a:gd name="T20" fmla="*/ 5 w 7"/>
                <a:gd name="T21" fmla="*/ 2 h 7"/>
                <a:gd name="T22" fmla="*/ 5 w 7"/>
                <a:gd name="T23" fmla="*/ 2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 h="7">
                  <a:moveTo>
                    <a:pt x="5" y="2"/>
                  </a:moveTo>
                  <a:cubicBezTo>
                    <a:pt x="5" y="1"/>
                    <a:pt x="4" y="1"/>
                    <a:pt x="4" y="0"/>
                  </a:cubicBezTo>
                  <a:cubicBezTo>
                    <a:pt x="3" y="0"/>
                    <a:pt x="1" y="0"/>
                    <a:pt x="2" y="1"/>
                  </a:cubicBezTo>
                  <a:cubicBezTo>
                    <a:pt x="4" y="3"/>
                    <a:pt x="1" y="2"/>
                    <a:pt x="0" y="1"/>
                  </a:cubicBezTo>
                  <a:cubicBezTo>
                    <a:pt x="1" y="3"/>
                    <a:pt x="2" y="3"/>
                    <a:pt x="2" y="4"/>
                  </a:cubicBezTo>
                  <a:cubicBezTo>
                    <a:pt x="3" y="6"/>
                    <a:pt x="1" y="5"/>
                    <a:pt x="0" y="6"/>
                  </a:cubicBezTo>
                  <a:cubicBezTo>
                    <a:pt x="0" y="7"/>
                    <a:pt x="4" y="6"/>
                    <a:pt x="3" y="5"/>
                  </a:cubicBezTo>
                  <a:cubicBezTo>
                    <a:pt x="3" y="5"/>
                    <a:pt x="4" y="3"/>
                    <a:pt x="4" y="2"/>
                  </a:cubicBezTo>
                  <a:cubicBezTo>
                    <a:pt x="4" y="2"/>
                    <a:pt x="4" y="3"/>
                    <a:pt x="4" y="4"/>
                  </a:cubicBezTo>
                  <a:cubicBezTo>
                    <a:pt x="4" y="3"/>
                    <a:pt x="6" y="2"/>
                    <a:pt x="6" y="2"/>
                  </a:cubicBezTo>
                  <a:cubicBezTo>
                    <a:pt x="6" y="2"/>
                    <a:pt x="6" y="2"/>
                    <a:pt x="5" y="2"/>
                  </a:cubicBezTo>
                  <a:cubicBezTo>
                    <a:pt x="5" y="1"/>
                    <a:pt x="7" y="2"/>
                    <a:pt x="5"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67" name="Freeform 518">
              <a:extLst>
                <a:ext uri="{FF2B5EF4-FFF2-40B4-BE49-F238E27FC236}">
                  <a16:creationId xmlns="" xmlns:a16="http://schemas.microsoft.com/office/drawing/2014/main" id="{8CF92F39-43DC-4E28-9760-7C546599E701}"/>
                </a:ext>
              </a:extLst>
            </p:cNvPr>
            <p:cNvSpPr>
              <a:spLocks/>
            </p:cNvSpPr>
            <p:nvPr/>
          </p:nvSpPr>
          <p:spPr bwMode="auto">
            <a:xfrm>
              <a:off x="8174712" y="11505057"/>
              <a:ext cx="47770" cy="101936"/>
            </a:xfrm>
            <a:custGeom>
              <a:avLst/>
              <a:gdLst>
                <a:gd name="T0" fmla="*/ 5 w 5"/>
                <a:gd name="T1" fmla="*/ 7 h 11"/>
                <a:gd name="T2" fmla="*/ 2 w 5"/>
                <a:gd name="T3" fmla="*/ 2 h 11"/>
                <a:gd name="T4" fmla="*/ 1 w 5"/>
                <a:gd name="T5" fmla="*/ 6 h 11"/>
                <a:gd name="T6" fmla="*/ 0 w 5"/>
                <a:gd name="T7" fmla="*/ 9 h 11"/>
                <a:gd name="T8" fmla="*/ 2 w 5"/>
                <a:gd name="T9" fmla="*/ 7 h 11"/>
                <a:gd name="T10" fmla="*/ 5 w 5"/>
                <a:gd name="T11" fmla="*/ 7 h 11"/>
                <a:gd name="T12" fmla="*/ 5 w 5"/>
                <a:gd name="T13" fmla="*/ 7 h 11"/>
              </a:gdLst>
              <a:ahLst/>
              <a:cxnLst>
                <a:cxn ang="0">
                  <a:pos x="T0" y="T1"/>
                </a:cxn>
                <a:cxn ang="0">
                  <a:pos x="T2" y="T3"/>
                </a:cxn>
                <a:cxn ang="0">
                  <a:pos x="T4" y="T5"/>
                </a:cxn>
                <a:cxn ang="0">
                  <a:pos x="T6" y="T7"/>
                </a:cxn>
                <a:cxn ang="0">
                  <a:pos x="T8" y="T9"/>
                </a:cxn>
                <a:cxn ang="0">
                  <a:pos x="T10" y="T11"/>
                </a:cxn>
                <a:cxn ang="0">
                  <a:pos x="T12" y="T13"/>
                </a:cxn>
              </a:cxnLst>
              <a:rect l="0" t="0" r="r" b="b"/>
              <a:pathLst>
                <a:path w="5" h="11">
                  <a:moveTo>
                    <a:pt x="5" y="7"/>
                  </a:moveTo>
                  <a:cubicBezTo>
                    <a:pt x="5" y="6"/>
                    <a:pt x="4" y="0"/>
                    <a:pt x="2" y="2"/>
                  </a:cubicBezTo>
                  <a:cubicBezTo>
                    <a:pt x="2" y="3"/>
                    <a:pt x="3" y="6"/>
                    <a:pt x="1" y="6"/>
                  </a:cubicBezTo>
                  <a:cubicBezTo>
                    <a:pt x="0" y="6"/>
                    <a:pt x="0" y="7"/>
                    <a:pt x="0" y="9"/>
                  </a:cubicBezTo>
                  <a:cubicBezTo>
                    <a:pt x="1" y="9"/>
                    <a:pt x="2" y="7"/>
                    <a:pt x="2" y="7"/>
                  </a:cubicBezTo>
                  <a:cubicBezTo>
                    <a:pt x="1" y="7"/>
                    <a:pt x="5" y="11"/>
                    <a:pt x="5" y="7"/>
                  </a:cubicBezTo>
                  <a:cubicBezTo>
                    <a:pt x="5" y="6"/>
                    <a:pt x="5" y="8"/>
                    <a:pt x="5" y="7"/>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68" name="Freeform 519">
              <a:extLst>
                <a:ext uri="{FF2B5EF4-FFF2-40B4-BE49-F238E27FC236}">
                  <a16:creationId xmlns="" xmlns:a16="http://schemas.microsoft.com/office/drawing/2014/main" id="{67243AE0-0A4F-4F2C-978F-57B461590EFB}"/>
                </a:ext>
              </a:extLst>
            </p:cNvPr>
            <p:cNvSpPr>
              <a:spLocks/>
            </p:cNvSpPr>
            <p:nvPr/>
          </p:nvSpPr>
          <p:spPr bwMode="auto">
            <a:xfrm>
              <a:off x="8165159" y="11587880"/>
              <a:ext cx="28662" cy="57338"/>
            </a:xfrm>
            <a:custGeom>
              <a:avLst/>
              <a:gdLst>
                <a:gd name="T0" fmla="*/ 3 w 3"/>
                <a:gd name="T1" fmla="*/ 2 h 6"/>
                <a:gd name="T2" fmla="*/ 1 w 3"/>
                <a:gd name="T3" fmla="*/ 6 h 6"/>
                <a:gd name="T4" fmla="*/ 3 w 3"/>
                <a:gd name="T5" fmla="*/ 2 h 6"/>
                <a:gd name="T6" fmla="*/ 3 w 3"/>
                <a:gd name="T7" fmla="*/ 2 h 6"/>
              </a:gdLst>
              <a:ahLst/>
              <a:cxnLst>
                <a:cxn ang="0">
                  <a:pos x="T0" y="T1"/>
                </a:cxn>
                <a:cxn ang="0">
                  <a:pos x="T2" y="T3"/>
                </a:cxn>
                <a:cxn ang="0">
                  <a:pos x="T4" y="T5"/>
                </a:cxn>
                <a:cxn ang="0">
                  <a:pos x="T6" y="T7"/>
                </a:cxn>
              </a:cxnLst>
              <a:rect l="0" t="0" r="r" b="b"/>
              <a:pathLst>
                <a:path w="3" h="6">
                  <a:moveTo>
                    <a:pt x="3" y="2"/>
                  </a:moveTo>
                  <a:cubicBezTo>
                    <a:pt x="2" y="0"/>
                    <a:pt x="0" y="5"/>
                    <a:pt x="1" y="6"/>
                  </a:cubicBezTo>
                  <a:cubicBezTo>
                    <a:pt x="0" y="5"/>
                    <a:pt x="3" y="3"/>
                    <a:pt x="3" y="2"/>
                  </a:cubicBezTo>
                  <a:cubicBezTo>
                    <a:pt x="2" y="1"/>
                    <a:pt x="3" y="2"/>
                    <a:pt x="3"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69" name="Freeform 520">
              <a:extLst>
                <a:ext uri="{FF2B5EF4-FFF2-40B4-BE49-F238E27FC236}">
                  <a16:creationId xmlns="" xmlns:a16="http://schemas.microsoft.com/office/drawing/2014/main" id="{27A7CE4E-7313-4F69-A34F-1F3A3728AEB9}"/>
                </a:ext>
              </a:extLst>
            </p:cNvPr>
            <p:cNvSpPr>
              <a:spLocks/>
            </p:cNvSpPr>
            <p:nvPr/>
          </p:nvSpPr>
          <p:spPr bwMode="auto">
            <a:xfrm>
              <a:off x="8165159" y="11466830"/>
              <a:ext cx="47770" cy="66896"/>
            </a:xfrm>
            <a:custGeom>
              <a:avLst/>
              <a:gdLst>
                <a:gd name="T0" fmla="*/ 4 w 5"/>
                <a:gd name="T1" fmla="*/ 2 h 7"/>
                <a:gd name="T2" fmla="*/ 3 w 5"/>
                <a:gd name="T3" fmla="*/ 0 h 7"/>
                <a:gd name="T4" fmla="*/ 2 w 5"/>
                <a:gd name="T5" fmla="*/ 3 h 7"/>
                <a:gd name="T6" fmla="*/ 1 w 5"/>
                <a:gd name="T7" fmla="*/ 2 h 7"/>
                <a:gd name="T8" fmla="*/ 0 w 5"/>
                <a:gd name="T9" fmla="*/ 5 h 7"/>
                <a:gd name="T10" fmla="*/ 2 w 5"/>
                <a:gd name="T11" fmla="*/ 7 h 7"/>
                <a:gd name="T12" fmla="*/ 5 w 5"/>
                <a:gd name="T13" fmla="*/ 5 h 7"/>
                <a:gd name="T14" fmla="*/ 4 w 5"/>
                <a:gd name="T15" fmla="*/ 2 h 7"/>
                <a:gd name="T16" fmla="*/ 4 w 5"/>
                <a:gd name="T17" fmla="*/ 2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7">
                  <a:moveTo>
                    <a:pt x="4" y="2"/>
                  </a:moveTo>
                  <a:cubicBezTo>
                    <a:pt x="3" y="3"/>
                    <a:pt x="3" y="0"/>
                    <a:pt x="3" y="0"/>
                  </a:cubicBezTo>
                  <a:cubicBezTo>
                    <a:pt x="3" y="0"/>
                    <a:pt x="3" y="3"/>
                    <a:pt x="2" y="3"/>
                  </a:cubicBezTo>
                  <a:cubicBezTo>
                    <a:pt x="2" y="3"/>
                    <a:pt x="2" y="2"/>
                    <a:pt x="1" y="2"/>
                  </a:cubicBezTo>
                  <a:cubicBezTo>
                    <a:pt x="2" y="2"/>
                    <a:pt x="0" y="5"/>
                    <a:pt x="0" y="5"/>
                  </a:cubicBezTo>
                  <a:cubicBezTo>
                    <a:pt x="0" y="4"/>
                    <a:pt x="4" y="5"/>
                    <a:pt x="2" y="7"/>
                  </a:cubicBezTo>
                  <a:cubicBezTo>
                    <a:pt x="3" y="6"/>
                    <a:pt x="5" y="6"/>
                    <a:pt x="5" y="5"/>
                  </a:cubicBezTo>
                  <a:cubicBezTo>
                    <a:pt x="5" y="4"/>
                    <a:pt x="4" y="1"/>
                    <a:pt x="4" y="2"/>
                  </a:cubicBezTo>
                  <a:cubicBezTo>
                    <a:pt x="3" y="3"/>
                    <a:pt x="4" y="1"/>
                    <a:pt x="4"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70" name="Freeform 521">
              <a:extLst>
                <a:ext uri="{FF2B5EF4-FFF2-40B4-BE49-F238E27FC236}">
                  <a16:creationId xmlns="" xmlns:a16="http://schemas.microsoft.com/office/drawing/2014/main" id="{1F3A3332-D8B8-4343-90B3-18A6F2F6A5B3}"/>
                </a:ext>
              </a:extLst>
            </p:cNvPr>
            <p:cNvSpPr>
              <a:spLocks/>
            </p:cNvSpPr>
            <p:nvPr/>
          </p:nvSpPr>
          <p:spPr bwMode="auto">
            <a:xfrm>
              <a:off x="8212931" y="11282067"/>
              <a:ext cx="47770" cy="44598"/>
            </a:xfrm>
            <a:custGeom>
              <a:avLst/>
              <a:gdLst>
                <a:gd name="T0" fmla="*/ 3 w 5"/>
                <a:gd name="T1" fmla="*/ 4 h 5"/>
                <a:gd name="T2" fmla="*/ 3 w 5"/>
                <a:gd name="T3" fmla="*/ 0 h 5"/>
                <a:gd name="T4" fmla="*/ 0 w 5"/>
                <a:gd name="T5" fmla="*/ 0 h 5"/>
                <a:gd name="T6" fmla="*/ 2 w 5"/>
                <a:gd name="T7" fmla="*/ 1 h 5"/>
                <a:gd name="T8" fmla="*/ 3 w 5"/>
                <a:gd name="T9" fmla="*/ 4 h 5"/>
                <a:gd name="T10" fmla="*/ 3 w 5"/>
                <a:gd name="T11" fmla="*/ 4 h 5"/>
              </a:gdLst>
              <a:ahLst/>
              <a:cxnLst>
                <a:cxn ang="0">
                  <a:pos x="T0" y="T1"/>
                </a:cxn>
                <a:cxn ang="0">
                  <a:pos x="T2" y="T3"/>
                </a:cxn>
                <a:cxn ang="0">
                  <a:pos x="T4" y="T5"/>
                </a:cxn>
                <a:cxn ang="0">
                  <a:pos x="T6" y="T7"/>
                </a:cxn>
                <a:cxn ang="0">
                  <a:pos x="T8" y="T9"/>
                </a:cxn>
                <a:cxn ang="0">
                  <a:pos x="T10" y="T11"/>
                </a:cxn>
              </a:cxnLst>
              <a:rect l="0" t="0" r="r" b="b"/>
              <a:pathLst>
                <a:path w="5" h="5">
                  <a:moveTo>
                    <a:pt x="3" y="4"/>
                  </a:moveTo>
                  <a:cubicBezTo>
                    <a:pt x="5" y="2"/>
                    <a:pt x="2" y="2"/>
                    <a:pt x="3" y="0"/>
                  </a:cubicBezTo>
                  <a:cubicBezTo>
                    <a:pt x="3" y="0"/>
                    <a:pt x="1" y="0"/>
                    <a:pt x="0" y="0"/>
                  </a:cubicBezTo>
                  <a:cubicBezTo>
                    <a:pt x="0" y="0"/>
                    <a:pt x="2" y="1"/>
                    <a:pt x="2" y="1"/>
                  </a:cubicBezTo>
                  <a:cubicBezTo>
                    <a:pt x="2" y="2"/>
                    <a:pt x="3" y="4"/>
                    <a:pt x="3" y="4"/>
                  </a:cubicBezTo>
                  <a:cubicBezTo>
                    <a:pt x="4" y="3"/>
                    <a:pt x="2" y="5"/>
                    <a:pt x="3" y="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71" name="Freeform 522">
              <a:extLst>
                <a:ext uri="{FF2B5EF4-FFF2-40B4-BE49-F238E27FC236}">
                  <a16:creationId xmlns="" xmlns:a16="http://schemas.microsoft.com/office/drawing/2014/main" id="{C00ACFA0-87E1-42BB-ADBC-3BDAD96D0F4A}"/>
                </a:ext>
              </a:extLst>
            </p:cNvPr>
            <p:cNvSpPr>
              <a:spLocks/>
            </p:cNvSpPr>
            <p:nvPr/>
          </p:nvSpPr>
          <p:spPr bwMode="auto">
            <a:xfrm>
              <a:off x="8222485" y="11113235"/>
              <a:ext cx="57323" cy="101936"/>
            </a:xfrm>
            <a:custGeom>
              <a:avLst/>
              <a:gdLst>
                <a:gd name="T0" fmla="*/ 3 w 6"/>
                <a:gd name="T1" fmla="*/ 10 h 11"/>
                <a:gd name="T2" fmla="*/ 0 w 6"/>
                <a:gd name="T3" fmla="*/ 9 h 11"/>
                <a:gd name="T4" fmla="*/ 1 w 6"/>
                <a:gd name="T5" fmla="*/ 2 h 11"/>
                <a:gd name="T6" fmla="*/ 4 w 6"/>
                <a:gd name="T7" fmla="*/ 3 h 11"/>
                <a:gd name="T8" fmla="*/ 3 w 6"/>
                <a:gd name="T9" fmla="*/ 10 h 11"/>
                <a:gd name="T10" fmla="*/ 3 w 6"/>
                <a:gd name="T11" fmla="*/ 10 h 11"/>
              </a:gdLst>
              <a:ahLst/>
              <a:cxnLst>
                <a:cxn ang="0">
                  <a:pos x="T0" y="T1"/>
                </a:cxn>
                <a:cxn ang="0">
                  <a:pos x="T2" y="T3"/>
                </a:cxn>
                <a:cxn ang="0">
                  <a:pos x="T4" y="T5"/>
                </a:cxn>
                <a:cxn ang="0">
                  <a:pos x="T6" y="T7"/>
                </a:cxn>
                <a:cxn ang="0">
                  <a:pos x="T8" y="T9"/>
                </a:cxn>
                <a:cxn ang="0">
                  <a:pos x="T10" y="T11"/>
                </a:cxn>
              </a:cxnLst>
              <a:rect l="0" t="0" r="r" b="b"/>
              <a:pathLst>
                <a:path w="6" h="11">
                  <a:moveTo>
                    <a:pt x="3" y="10"/>
                  </a:moveTo>
                  <a:cubicBezTo>
                    <a:pt x="1" y="11"/>
                    <a:pt x="0" y="11"/>
                    <a:pt x="0" y="9"/>
                  </a:cubicBezTo>
                  <a:cubicBezTo>
                    <a:pt x="1" y="7"/>
                    <a:pt x="1" y="4"/>
                    <a:pt x="1" y="2"/>
                  </a:cubicBezTo>
                  <a:cubicBezTo>
                    <a:pt x="1" y="0"/>
                    <a:pt x="5" y="0"/>
                    <a:pt x="4" y="3"/>
                  </a:cubicBezTo>
                  <a:cubicBezTo>
                    <a:pt x="4" y="5"/>
                    <a:pt x="6" y="8"/>
                    <a:pt x="3" y="10"/>
                  </a:cubicBezTo>
                  <a:cubicBezTo>
                    <a:pt x="2" y="10"/>
                    <a:pt x="4" y="9"/>
                    <a:pt x="3" y="1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72" name="Freeform 523">
              <a:extLst>
                <a:ext uri="{FF2B5EF4-FFF2-40B4-BE49-F238E27FC236}">
                  <a16:creationId xmlns="" xmlns:a16="http://schemas.microsoft.com/office/drawing/2014/main" id="{8F49B61B-0451-41F8-AB39-08E095C0F31B}"/>
                </a:ext>
              </a:extLst>
            </p:cNvPr>
            <p:cNvSpPr>
              <a:spLocks/>
            </p:cNvSpPr>
            <p:nvPr/>
          </p:nvSpPr>
          <p:spPr bwMode="auto">
            <a:xfrm>
              <a:off x="8410382" y="8462859"/>
              <a:ext cx="44586" cy="38227"/>
            </a:xfrm>
            <a:custGeom>
              <a:avLst/>
              <a:gdLst>
                <a:gd name="T0" fmla="*/ 3 w 5"/>
                <a:gd name="T1" fmla="*/ 3 h 4"/>
                <a:gd name="T2" fmla="*/ 1 w 5"/>
                <a:gd name="T3" fmla="*/ 1 h 4"/>
                <a:gd name="T4" fmla="*/ 3 w 5"/>
                <a:gd name="T5" fmla="*/ 3 h 4"/>
                <a:gd name="T6" fmla="*/ 3 w 5"/>
                <a:gd name="T7" fmla="*/ 3 h 4"/>
              </a:gdLst>
              <a:ahLst/>
              <a:cxnLst>
                <a:cxn ang="0">
                  <a:pos x="T0" y="T1"/>
                </a:cxn>
                <a:cxn ang="0">
                  <a:pos x="T2" y="T3"/>
                </a:cxn>
                <a:cxn ang="0">
                  <a:pos x="T4" y="T5"/>
                </a:cxn>
                <a:cxn ang="0">
                  <a:pos x="T6" y="T7"/>
                </a:cxn>
              </a:cxnLst>
              <a:rect l="0" t="0" r="r" b="b"/>
              <a:pathLst>
                <a:path w="5" h="4">
                  <a:moveTo>
                    <a:pt x="3" y="3"/>
                  </a:moveTo>
                  <a:cubicBezTo>
                    <a:pt x="2" y="4"/>
                    <a:pt x="0" y="3"/>
                    <a:pt x="1" y="1"/>
                  </a:cubicBezTo>
                  <a:cubicBezTo>
                    <a:pt x="1" y="0"/>
                    <a:pt x="5" y="2"/>
                    <a:pt x="3" y="3"/>
                  </a:cubicBezTo>
                  <a:cubicBezTo>
                    <a:pt x="2" y="4"/>
                    <a:pt x="5" y="2"/>
                    <a:pt x="3" y="3"/>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73" name="Freeform 524">
              <a:extLst>
                <a:ext uri="{FF2B5EF4-FFF2-40B4-BE49-F238E27FC236}">
                  <a16:creationId xmlns="" xmlns:a16="http://schemas.microsoft.com/office/drawing/2014/main" id="{99688180-31E3-4A7C-897A-D197610A99E7}"/>
                </a:ext>
              </a:extLst>
            </p:cNvPr>
            <p:cNvSpPr>
              <a:spLocks/>
            </p:cNvSpPr>
            <p:nvPr/>
          </p:nvSpPr>
          <p:spPr bwMode="auto">
            <a:xfrm>
              <a:off x="8811656" y="8520200"/>
              <a:ext cx="54139" cy="73269"/>
            </a:xfrm>
            <a:custGeom>
              <a:avLst/>
              <a:gdLst>
                <a:gd name="T0" fmla="*/ 1 w 6"/>
                <a:gd name="T1" fmla="*/ 5 h 8"/>
                <a:gd name="T2" fmla="*/ 2 w 6"/>
                <a:gd name="T3" fmla="*/ 4 h 8"/>
                <a:gd name="T4" fmla="*/ 4 w 6"/>
                <a:gd name="T5" fmla="*/ 2 h 8"/>
                <a:gd name="T6" fmla="*/ 1 w 6"/>
                <a:gd name="T7" fmla="*/ 5 h 8"/>
                <a:gd name="T8" fmla="*/ 1 w 6"/>
                <a:gd name="T9" fmla="*/ 5 h 8"/>
              </a:gdLst>
              <a:ahLst/>
              <a:cxnLst>
                <a:cxn ang="0">
                  <a:pos x="T0" y="T1"/>
                </a:cxn>
                <a:cxn ang="0">
                  <a:pos x="T2" y="T3"/>
                </a:cxn>
                <a:cxn ang="0">
                  <a:pos x="T4" y="T5"/>
                </a:cxn>
                <a:cxn ang="0">
                  <a:pos x="T6" y="T7"/>
                </a:cxn>
                <a:cxn ang="0">
                  <a:pos x="T8" y="T9"/>
                </a:cxn>
              </a:cxnLst>
              <a:rect l="0" t="0" r="r" b="b"/>
              <a:pathLst>
                <a:path w="6" h="8">
                  <a:moveTo>
                    <a:pt x="1" y="5"/>
                  </a:moveTo>
                  <a:cubicBezTo>
                    <a:pt x="0" y="4"/>
                    <a:pt x="2" y="4"/>
                    <a:pt x="2" y="4"/>
                  </a:cubicBezTo>
                  <a:cubicBezTo>
                    <a:pt x="3" y="4"/>
                    <a:pt x="3" y="0"/>
                    <a:pt x="4" y="2"/>
                  </a:cubicBezTo>
                  <a:cubicBezTo>
                    <a:pt x="6" y="4"/>
                    <a:pt x="2" y="8"/>
                    <a:pt x="1" y="5"/>
                  </a:cubicBezTo>
                  <a:cubicBezTo>
                    <a:pt x="0" y="4"/>
                    <a:pt x="1" y="6"/>
                    <a:pt x="1" y="5"/>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74" name="Freeform 525">
              <a:extLst>
                <a:ext uri="{FF2B5EF4-FFF2-40B4-BE49-F238E27FC236}">
                  <a16:creationId xmlns="" xmlns:a16="http://schemas.microsoft.com/office/drawing/2014/main" id="{441616D2-DEE2-46AA-BA39-6DCB2D59E2A3}"/>
                </a:ext>
              </a:extLst>
            </p:cNvPr>
            <p:cNvSpPr>
              <a:spLocks/>
            </p:cNvSpPr>
            <p:nvPr/>
          </p:nvSpPr>
          <p:spPr bwMode="auto">
            <a:xfrm>
              <a:off x="9324397" y="9026702"/>
              <a:ext cx="130574" cy="121050"/>
            </a:xfrm>
            <a:custGeom>
              <a:avLst/>
              <a:gdLst>
                <a:gd name="T0" fmla="*/ 12 w 14"/>
                <a:gd name="T1" fmla="*/ 4 h 13"/>
                <a:gd name="T2" fmla="*/ 10 w 14"/>
                <a:gd name="T3" fmla="*/ 3 h 13"/>
                <a:gd name="T4" fmla="*/ 6 w 14"/>
                <a:gd name="T5" fmla="*/ 1 h 13"/>
                <a:gd name="T6" fmla="*/ 2 w 14"/>
                <a:gd name="T7" fmla="*/ 1 h 13"/>
                <a:gd name="T8" fmla="*/ 1 w 14"/>
                <a:gd name="T9" fmla="*/ 2 h 13"/>
                <a:gd name="T10" fmla="*/ 2 w 14"/>
                <a:gd name="T11" fmla="*/ 4 h 13"/>
                <a:gd name="T12" fmla="*/ 1 w 14"/>
                <a:gd name="T13" fmla="*/ 7 h 13"/>
                <a:gd name="T14" fmla="*/ 2 w 14"/>
                <a:gd name="T15" fmla="*/ 10 h 13"/>
                <a:gd name="T16" fmla="*/ 4 w 14"/>
                <a:gd name="T17" fmla="*/ 10 h 13"/>
                <a:gd name="T18" fmla="*/ 7 w 14"/>
                <a:gd name="T19" fmla="*/ 12 h 13"/>
                <a:gd name="T20" fmla="*/ 10 w 14"/>
                <a:gd name="T21" fmla="*/ 10 h 13"/>
                <a:gd name="T22" fmla="*/ 12 w 14"/>
                <a:gd name="T23" fmla="*/ 4 h 13"/>
                <a:gd name="T24" fmla="*/ 12 w 14"/>
                <a:gd name="T25" fmla="*/ 4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 h="13">
                  <a:moveTo>
                    <a:pt x="12" y="4"/>
                  </a:moveTo>
                  <a:cubicBezTo>
                    <a:pt x="12" y="3"/>
                    <a:pt x="11" y="3"/>
                    <a:pt x="10" y="3"/>
                  </a:cubicBezTo>
                  <a:cubicBezTo>
                    <a:pt x="8" y="2"/>
                    <a:pt x="8" y="1"/>
                    <a:pt x="6" y="1"/>
                  </a:cubicBezTo>
                  <a:cubicBezTo>
                    <a:pt x="5" y="0"/>
                    <a:pt x="3" y="0"/>
                    <a:pt x="2" y="1"/>
                  </a:cubicBezTo>
                  <a:cubicBezTo>
                    <a:pt x="2" y="1"/>
                    <a:pt x="2" y="2"/>
                    <a:pt x="1" y="2"/>
                  </a:cubicBezTo>
                  <a:cubicBezTo>
                    <a:pt x="0" y="4"/>
                    <a:pt x="1" y="3"/>
                    <a:pt x="2" y="4"/>
                  </a:cubicBezTo>
                  <a:cubicBezTo>
                    <a:pt x="2" y="4"/>
                    <a:pt x="1" y="7"/>
                    <a:pt x="1" y="7"/>
                  </a:cubicBezTo>
                  <a:cubicBezTo>
                    <a:pt x="1" y="9"/>
                    <a:pt x="1" y="9"/>
                    <a:pt x="2" y="10"/>
                  </a:cubicBezTo>
                  <a:cubicBezTo>
                    <a:pt x="3" y="11"/>
                    <a:pt x="3" y="10"/>
                    <a:pt x="4" y="10"/>
                  </a:cubicBezTo>
                  <a:cubicBezTo>
                    <a:pt x="6" y="10"/>
                    <a:pt x="5" y="12"/>
                    <a:pt x="7" y="12"/>
                  </a:cubicBezTo>
                  <a:cubicBezTo>
                    <a:pt x="9" y="13"/>
                    <a:pt x="8" y="11"/>
                    <a:pt x="10" y="10"/>
                  </a:cubicBezTo>
                  <a:cubicBezTo>
                    <a:pt x="12" y="8"/>
                    <a:pt x="14" y="7"/>
                    <a:pt x="12" y="4"/>
                  </a:cubicBezTo>
                  <a:cubicBezTo>
                    <a:pt x="12" y="2"/>
                    <a:pt x="14" y="8"/>
                    <a:pt x="12" y="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75" name="Freeform 526">
              <a:extLst>
                <a:ext uri="{FF2B5EF4-FFF2-40B4-BE49-F238E27FC236}">
                  <a16:creationId xmlns="" xmlns:a16="http://schemas.microsoft.com/office/drawing/2014/main" id="{7F4CEBED-0B49-45B8-A5D4-BAF99D016BC2}"/>
                </a:ext>
              </a:extLst>
            </p:cNvPr>
            <p:cNvSpPr>
              <a:spLocks/>
            </p:cNvSpPr>
            <p:nvPr/>
          </p:nvSpPr>
          <p:spPr bwMode="auto">
            <a:xfrm>
              <a:off x="8560064" y="8163419"/>
              <a:ext cx="92356" cy="38227"/>
            </a:xfrm>
            <a:custGeom>
              <a:avLst/>
              <a:gdLst>
                <a:gd name="T0" fmla="*/ 9 w 10"/>
                <a:gd name="T1" fmla="*/ 2 h 4"/>
                <a:gd name="T2" fmla="*/ 4 w 10"/>
                <a:gd name="T3" fmla="*/ 0 h 4"/>
                <a:gd name="T4" fmla="*/ 1 w 10"/>
                <a:gd name="T5" fmla="*/ 3 h 4"/>
                <a:gd name="T6" fmla="*/ 9 w 10"/>
                <a:gd name="T7" fmla="*/ 2 h 4"/>
                <a:gd name="T8" fmla="*/ 9 w 10"/>
                <a:gd name="T9" fmla="*/ 2 h 4"/>
              </a:gdLst>
              <a:ahLst/>
              <a:cxnLst>
                <a:cxn ang="0">
                  <a:pos x="T0" y="T1"/>
                </a:cxn>
                <a:cxn ang="0">
                  <a:pos x="T2" y="T3"/>
                </a:cxn>
                <a:cxn ang="0">
                  <a:pos x="T4" y="T5"/>
                </a:cxn>
                <a:cxn ang="0">
                  <a:pos x="T6" y="T7"/>
                </a:cxn>
                <a:cxn ang="0">
                  <a:pos x="T8" y="T9"/>
                </a:cxn>
              </a:cxnLst>
              <a:rect l="0" t="0" r="r" b="b"/>
              <a:pathLst>
                <a:path w="10" h="4">
                  <a:moveTo>
                    <a:pt x="9" y="2"/>
                  </a:moveTo>
                  <a:cubicBezTo>
                    <a:pt x="7" y="1"/>
                    <a:pt x="6" y="0"/>
                    <a:pt x="4" y="0"/>
                  </a:cubicBezTo>
                  <a:cubicBezTo>
                    <a:pt x="3" y="0"/>
                    <a:pt x="0" y="1"/>
                    <a:pt x="1" y="3"/>
                  </a:cubicBezTo>
                  <a:cubicBezTo>
                    <a:pt x="2" y="4"/>
                    <a:pt x="9" y="2"/>
                    <a:pt x="9" y="2"/>
                  </a:cubicBezTo>
                  <a:cubicBezTo>
                    <a:pt x="6" y="1"/>
                    <a:pt x="10" y="3"/>
                    <a:pt x="9"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76" name="Freeform 527">
              <a:extLst>
                <a:ext uri="{FF2B5EF4-FFF2-40B4-BE49-F238E27FC236}">
                  <a16:creationId xmlns="" xmlns:a16="http://schemas.microsoft.com/office/drawing/2014/main" id="{21FD5ABF-540C-4186-9D9A-CACAFFCF74D1}"/>
                </a:ext>
              </a:extLst>
            </p:cNvPr>
            <p:cNvSpPr>
              <a:spLocks/>
            </p:cNvSpPr>
            <p:nvPr/>
          </p:nvSpPr>
          <p:spPr bwMode="auto">
            <a:xfrm>
              <a:off x="8034585" y="8153861"/>
              <a:ext cx="105096" cy="47785"/>
            </a:xfrm>
            <a:custGeom>
              <a:avLst/>
              <a:gdLst>
                <a:gd name="T0" fmla="*/ 10 w 11"/>
                <a:gd name="T1" fmla="*/ 4 h 5"/>
                <a:gd name="T2" fmla="*/ 0 w 11"/>
                <a:gd name="T3" fmla="*/ 2 h 5"/>
                <a:gd name="T4" fmla="*/ 5 w 11"/>
                <a:gd name="T5" fmla="*/ 5 h 5"/>
                <a:gd name="T6" fmla="*/ 10 w 11"/>
                <a:gd name="T7" fmla="*/ 4 h 5"/>
                <a:gd name="T8" fmla="*/ 10 w 11"/>
                <a:gd name="T9" fmla="*/ 4 h 5"/>
              </a:gdLst>
              <a:ahLst/>
              <a:cxnLst>
                <a:cxn ang="0">
                  <a:pos x="T0" y="T1"/>
                </a:cxn>
                <a:cxn ang="0">
                  <a:pos x="T2" y="T3"/>
                </a:cxn>
                <a:cxn ang="0">
                  <a:pos x="T4" y="T5"/>
                </a:cxn>
                <a:cxn ang="0">
                  <a:pos x="T6" y="T7"/>
                </a:cxn>
                <a:cxn ang="0">
                  <a:pos x="T8" y="T9"/>
                </a:cxn>
              </a:cxnLst>
              <a:rect l="0" t="0" r="r" b="b"/>
              <a:pathLst>
                <a:path w="11" h="5">
                  <a:moveTo>
                    <a:pt x="10" y="4"/>
                  </a:moveTo>
                  <a:cubicBezTo>
                    <a:pt x="10" y="1"/>
                    <a:pt x="2" y="0"/>
                    <a:pt x="0" y="2"/>
                  </a:cubicBezTo>
                  <a:cubicBezTo>
                    <a:pt x="0" y="2"/>
                    <a:pt x="4" y="5"/>
                    <a:pt x="5" y="5"/>
                  </a:cubicBezTo>
                  <a:cubicBezTo>
                    <a:pt x="6" y="5"/>
                    <a:pt x="11" y="4"/>
                    <a:pt x="10" y="4"/>
                  </a:cubicBezTo>
                  <a:cubicBezTo>
                    <a:pt x="10" y="3"/>
                    <a:pt x="11" y="5"/>
                    <a:pt x="10" y="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77" name="Freeform 528">
              <a:extLst>
                <a:ext uri="{FF2B5EF4-FFF2-40B4-BE49-F238E27FC236}">
                  <a16:creationId xmlns="" xmlns:a16="http://schemas.microsoft.com/office/drawing/2014/main" id="{78E1800F-30A7-467D-A408-E7B07E0D46F7}"/>
                </a:ext>
              </a:extLst>
            </p:cNvPr>
            <p:cNvSpPr>
              <a:spLocks/>
            </p:cNvSpPr>
            <p:nvPr/>
          </p:nvSpPr>
          <p:spPr bwMode="auto">
            <a:xfrm>
              <a:off x="7747963" y="7940431"/>
              <a:ext cx="484077" cy="168835"/>
            </a:xfrm>
            <a:custGeom>
              <a:avLst/>
              <a:gdLst>
                <a:gd name="T0" fmla="*/ 52 w 52"/>
                <a:gd name="T1" fmla="*/ 16 h 18"/>
                <a:gd name="T2" fmla="*/ 41 w 52"/>
                <a:gd name="T3" fmla="*/ 17 h 18"/>
                <a:gd name="T4" fmla="*/ 35 w 52"/>
                <a:gd name="T5" fmla="*/ 17 h 18"/>
                <a:gd name="T6" fmla="*/ 37 w 52"/>
                <a:gd name="T7" fmla="*/ 14 h 18"/>
                <a:gd name="T8" fmla="*/ 32 w 52"/>
                <a:gd name="T9" fmla="*/ 11 h 18"/>
                <a:gd name="T10" fmla="*/ 28 w 52"/>
                <a:gd name="T11" fmla="*/ 8 h 18"/>
                <a:gd name="T12" fmla="*/ 20 w 52"/>
                <a:gd name="T13" fmla="*/ 5 h 18"/>
                <a:gd name="T14" fmla="*/ 14 w 52"/>
                <a:gd name="T15" fmla="*/ 5 h 18"/>
                <a:gd name="T16" fmla="*/ 16 w 52"/>
                <a:gd name="T17" fmla="*/ 3 h 18"/>
                <a:gd name="T18" fmla="*/ 8 w 52"/>
                <a:gd name="T19" fmla="*/ 3 h 18"/>
                <a:gd name="T20" fmla="*/ 0 w 52"/>
                <a:gd name="T21" fmla="*/ 6 h 18"/>
                <a:gd name="T22" fmla="*/ 6 w 52"/>
                <a:gd name="T23" fmla="*/ 2 h 18"/>
                <a:gd name="T24" fmla="*/ 16 w 52"/>
                <a:gd name="T25" fmla="*/ 0 h 18"/>
                <a:gd name="T26" fmla="*/ 24 w 52"/>
                <a:gd name="T27" fmla="*/ 1 h 18"/>
                <a:gd name="T28" fmla="*/ 31 w 52"/>
                <a:gd name="T29" fmla="*/ 4 h 18"/>
                <a:gd name="T30" fmla="*/ 32 w 52"/>
                <a:gd name="T31" fmla="*/ 4 h 18"/>
                <a:gd name="T32" fmla="*/ 34 w 52"/>
                <a:gd name="T33" fmla="*/ 5 h 18"/>
                <a:gd name="T34" fmla="*/ 38 w 52"/>
                <a:gd name="T35" fmla="*/ 8 h 18"/>
                <a:gd name="T36" fmla="*/ 45 w 52"/>
                <a:gd name="T37" fmla="*/ 11 h 18"/>
                <a:gd name="T38" fmla="*/ 52 w 52"/>
                <a:gd name="T39" fmla="*/ 16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2" h="18">
                  <a:moveTo>
                    <a:pt x="52" y="16"/>
                  </a:moveTo>
                  <a:cubicBezTo>
                    <a:pt x="52" y="17"/>
                    <a:pt x="42" y="17"/>
                    <a:pt x="41" y="17"/>
                  </a:cubicBezTo>
                  <a:cubicBezTo>
                    <a:pt x="39" y="17"/>
                    <a:pt x="37" y="18"/>
                    <a:pt x="35" y="17"/>
                  </a:cubicBezTo>
                  <a:cubicBezTo>
                    <a:pt x="34" y="16"/>
                    <a:pt x="41" y="15"/>
                    <a:pt x="37" y="14"/>
                  </a:cubicBezTo>
                  <a:cubicBezTo>
                    <a:pt x="35" y="13"/>
                    <a:pt x="33" y="13"/>
                    <a:pt x="32" y="11"/>
                  </a:cubicBezTo>
                  <a:cubicBezTo>
                    <a:pt x="30" y="9"/>
                    <a:pt x="31" y="8"/>
                    <a:pt x="28" y="8"/>
                  </a:cubicBezTo>
                  <a:cubicBezTo>
                    <a:pt x="24" y="9"/>
                    <a:pt x="23" y="6"/>
                    <a:pt x="20" y="5"/>
                  </a:cubicBezTo>
                  <a:cubicBezTo>
                    <a:pt x="19" y="5"/>
                    <a:pt x="15" y="6"/>
                    <a:pt x="14" y="5"/>
                  </a:cubicBezTo>
                  <a:cubicBezTo>
                    <a:pt x="14" y="4"/>
                    <a:pt x="16" y="4"/>
                    <a:pt x="16" y="3"/>
                  </a:cubicBezTo>
                  <a:cubicBezTo>
                    <a:pt x="16" y="2"/>
                    <a:pt x="9" y="3"/>
                    <a:pt x="8" y="3"/>
                  </a:cubicBezTo>
                  <a:cubicBezTo>
                    <a:pt x="8" y="4"/>
                    <a:pt x="0" y="7"/>
                    <a:pt x="0" y="6"/>
                  </a:cubicBezTo>
                  <a:cubicBezTo>
                    <a:pt x="0" y="4"/>
                    <a:pt x="4" y="2"/>
                    <a:pt x="6" y="2"/>
                  </a:cubicBezTo>
                  <a:cubicBezTo>
                    <a:pt x="9" y="0"/>
                    <a:pt x="12" y="0"/>
                    <a:pt x="16" y="0"/>
                  </a:cubicBezTo>
                  <a:cubicBezTo>
                    <a:pt x="18" y="0"/>
                    <a:pt x="22" y="0"/>
                    <a:pt x="24" y="1"/>
                  </a:cubicBezTo>
                  <a:cubicBezTo>
                    <a:pt x="26" y="2"/>
                    <a:pt x="28" y="4"/>
                    <a:pt x="31" y="4"/>
                  </a:cubicBezTo>
                  <a:cubicBezTo>
                    <a:pt x="31" y="4"/>
                    <a:pt x="31" y="3"/>
                    <a:pt x="32" y="4"/>
                  </a:cubicBezTo>
                  <a:cubicBezTo>
                    <a:pt x="33" y="5"/>
                    <a:pt x="33" y="5"/>
                    <a:pt x="34" y="5"/>
                  </a:cubicBezTo>
                  <a:cubicBezTo>
                    <a:pt x="35" y="6"/>
                    <a:pt x="37" y="7"/>
                    <a:pt x="38" y="8"/>
                  </a:cubicBezTo>
                  <a:cubicBezTo>
                    <a:pt x="40" y="9"/>
                    <a:pt x="44" y="9"/>
                    <a:pt x="45" y="11"/>
                  </a:cubicBezTo>
                  <a:cubicBezTo>
                    <a:pt x="47" y="13"/>
                    <a:pt x="52" y="13"/>
                    <a:pt x="52" y="16"/>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78" name="Freeform 529">
              <a:extLst>
                <a:ext uri="{FF2B5EF4-FFF2-40B4-BE49-F238E27FC236}">
                  <a16:creationId xmlns="" xmlns:a16="http://schemas.microsoft.com/office/drawing/2014/main" id="{2B5FA0AA-397E-4564-BC9A-620654D1574F}"/>
                </a:ext>
              </a:extLst>
            </p:cNvPr>
            <p:cNvSpPr>
              <a:spLocks/>
            </p:cNvSpPr>
            <p:nvPr/>
          </p:nvSpPr>
          <p:spPr bwMode="auto">
            <a:xfrm>
              <a:off x="8034585" y="7838493"/>
              <a:ext cx="38217" cy="35042"/>
            </a:xfrm>
            <a:custGeom>
              <a:avLst/>
              <a:gdLst>
                <a:gd name="T0" fmla="*/ 2 w 4"/>
                <a:gd name="T1" fmla="*/ 4 h 4"/>
                <a:gd name="T2" fmla="*/ 1 w 4"/>
                <a:gd name="T3" fmla="*/ 0 h 4"/>
                <a:gd name="T4" fmla="*/ 2 w 4"/>
                <a:gd name="T5" fmla="*/ 4 h 4"/>
                <a:gd name="T6" fmla="*/ 2 w 4"/>
                <a:gd name="T7" fmla="*/ 4 h 4"/>
              </a:gdLst>
              <a:ahLst/>
              <a:cxnLst>
                <a:cxn ang="0">
                  <a:pos x="T0" y="T1"/>
                </a:cxn>
                <a:cxn ang="0">
                  <a:pos x="T2" y="T3"/>
                </a:cxn>
                <a:cxn ang="0">
                  <a:pos x="T4" y="T5"/>
                </a:cxn>
                <a:cxn ang="0">
                  <a:pos x="T6" y="T7"/>
                </a:cxn>
              </a:cxnLst>
              <a:rect l="0" t="0" r="r" b="b"/>
              <a:pathLst>
                <a:path w="4" h="4">
                  <a:moveTo>
                    <a:pt x="2" y="4"/>
                  </a:moveTo>
                  <a:cubicBezTo>
                    <a:pt x="0" y="4"/>
                    <a:pt x="1" y="1"/>
                    <a:pt x="1" y="0"/>
                  </a:cubicBezTo>
                  <a:cubicBezTo>
                    <a:pt x="2" y="0"/>
                    <a:pt x="4" y="4"/>
                    <a:pt x="2" y="4"/>
                  </a:cubicBezTo>
                  <a:cubicBezTo>
                    <a:pt x="1" y="4"/>
                    <a:pt x="4" y="4"/>
                    <a:pt x="2" y="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79" name="Freeform 530">
              <a:extLst>
                <a:ext uri="{FF2B5EF4-FFF2-40B4-BE49-F238E27FC236}">
                  <a16:creationId xmlns="" xmlns:a16="http://schemas.microsoft.com/office/drawing/2014/main" id="{B4171F46-8DFB-4479-8061-FF592035A047}"/>
                </a:ext>
              </a:extLst>
            </p:cNvPr>
            <p:cNvSpPr>
              <a:spLocks/>
            </p:cNvSpPr>
            <p:nvPr/>
          </p:nvSpPr>
          <p:spPr bwMode="auto">
            <a:xfrm>
              <a:off x="8270255" y="8032812"/>
              <a:ext cx="19109" cy="19114"/>
            </a:xfrm>
            <a:custGeom>
              <a:avLst/>
              <a:gdLst>
                <a:gd name="T0" fmla="*/ 2 w 2"/>
                <a:gd name="T1" fmla="*/ 1 h 2"/>
                <a:gd name="T2" fmla="*/ 0 w 2"/>
                <a:gd name="T3" fmla="*/ 1 h 2"/>
                <a:gd name="T4" fmla="*/ 2 w 2"/>
                <a:gd name="T5" fmla="*/ 1 h 2"/>
              </a:gdLst>
              <a:ahLst/>
              <a:cxnLst>
                <a:cxn ang="0">
                  <a:pos x="T0" y="T1"/>
                </a:cxn>
                <a:cxn ang="0">
                  <a:pos x="T2" y="T3"/>
                </a:cxn>
                <a:cxn ang="0">
                  <a:pos x="T4" y="T5"/>
                </a:cxn>
              </a:cxnLst>
              <a:rect l="0" t="0" r="r" b="b"/>
              <a:pathLst>
                <a:path w="2" h="2">
                  <a:moveTo>
                    <a:pt x="2" y="1"/>
                  </a:moveTo>
                  <a:cubicBezTo>
                    <a:pt x="2" y="0"/>
                    <a:pt x="0" y="0"/>
                    <a:pt x="0" y="1"/>
                  </a:cubicBezTo>
                  <a:cubicBezTo>
                    <a:pt x="0" y="1"/>
                    <a:pt x="2" y="2"/>
                    <a:pt x="2"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80" name="Freeform 531">
              <a:extLst>
                <a:ext uri="{FF2B5EF4-FFF2-40B4-BE49-F238E27FC236}">
                  <a16:creationId xmlns="" xmlns:a16="http://schemas.microsoft.com/office/drawing/2014/main" id="{6EAC31B7-7BE3-4605-BB0D-93D29E574FB2}"/>
                </a:ext>
              </a:extLst>
            </p:cNvPr>
            <p:cNvSpPr>
              <a:spLocks/>
            </p:cNvSpPr>
            <p:nvPr/>
          </p:nvSpPr>
          <p:spPr bwMode="auto">
            <a:xfrm>
              <a:off x="8830764" y="6656657"/>
              <a:ext cx="54139" cy="95566"/>
            </a:xfrm>
            <a:custGeom>
              <a:avLst/>
              <a:gdLst>
                <a:gd name="T0" fmla="*/ 3 w 6"/>
                <a:gd name="T1" fmla="*/ 8 h 10"/>
                <a:gd name="T2" fmla="*/ 0 w 6"/>
                <a:gd name="T3" fmla="*/ 7 h 10"/>
                <a:gd name="T4" fmla="*/ 4 w 6"/>
                <a:gd name="T5" fmla="*/ 2 h 10"/>
                <a:gd name="T6" fmla="*/ 6 w 6"/>
                <a:gd name="T7" fmla="*/ 4 h 10"/>
                <a:gd name="T8" fmla="*/ 3 w 6"/>
                <a:gd name="T9" fmla="*/ 8 h 10"/>
                <a:gd name="T10" fmla="*/ 3 w 6"/>
                <a:gd name="T11" fmla="*/ 8 h 10"/>
              </a:gdLst>
              <a:ahLst/>
              <a:cxnLst>
                <a:cxn ang="0">
                  <a:pos x="T0" y="T1"/>
                </a:cxn>
                <a:cxn ang="0">
                  <a:pos x="T2" y="T3"/>
                </a:cxn>
                <a:cxn ang="0">
                  <a:pos x="T4" y="T5"/>
                </a:cxn>
                <a:cxn ang="0">
                  <a:pos x="T6" y="T7"/>
                </a:cxn>
                <a:cxn ang="0">
                  <a:pos x="T8" y="T9"/>
                </a:cxn>
                <a:cxn ang="0">
                  <a:pos x="T10" y="T11"/>
                </a:cxn>
              </a:cxnLst>
              <a:rect l="0" t="0" r="r" b="b"/>
              <a:pathLst>
                <a:path w="6" h="10">
                  <a:moveTo>
                    <a:pt x="3" y="8"/>
                  </a:moveTo>
                  <a:cubicBezTo>
                    <a:pt x="2" y="10"/>
                    <a:pt x="0" y="9"/>
                    <a:pt x="0" y="7"/>
                  </a:cubicBezTo>
                  <a:cubicBezTo>
                    <a:pt x="1" y="6"/>
                    <a:pt x="3" y="3"/>
                    <a:pt x="4" y="2"/>
                  </a:cubicBezTo>
                  <a:cubicBezTo>
                    <a:pt x="6" y="0"/>
                    <a:pt x="6" y="3"/>
                    <a:pt x="6" y="4"/>
                  </a:cubicBezTo>
                  <a:cubicBezTo>
                    <a:pt x="6" y="6"/>
                    <a:pt x="3" y="6"/>
                    <a:pt x="3" y="8"/>
                  </a:cubicBezTo>
                  <a:cubicBezTo>
                    <a:pt x="2" y="10"/>
                    <a:pt x="3" y="8"/>
                    <a:pt x="3" y="8"/>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81" name="Freeform 532">
              <a:extLst>
                <a:ext uri="{FF2B5EF4-FFF2-40B4-BE49-F238E27FC236}">
                  <a16:creationId xmlns="" xmlns:a16="http://schemas.microsoft.com/office/drawing/2014/main" id="{FBDDBE1F-315A-46A0-AF17-983BEAC57553}"/>
                </a:ext>
              </a:extLst>
            </p:cNvPr>
            <p:cNvSpPr>
              <a:spLocks/>
            </p:cNvSpPr>
            <p:nvPr/>
          </p:nvSpPr>
          <p:spPr bwMode="auto">
            <a:xfrm>
              <a:off x="8856242" y="6704440"/>
              <a:ext cx="66879" cy="38227"/>
            </a:xfrm>
            <a:custGeom>
              <a:avLst/>
              <a:gdLst>
                <a:gd name="T0" fmla="*/ 3 w 7"/>
                <a:gd name="T1" fmla="*/ 4 h 4"/>
                <a:gd name="T2" fmla="*/ 5 w 7"/>
                <a:gd name="T3" fmla="*/ 1 h 4"/>
                <a:gd name="T4" fmla="*/ 3 w 7"/>
                <a:gd name="T5" fmla="*/ 4 h 4"/>
                <a:gd name="T6" fmla="*/ 3 w 7"/>
                <a:gd name="T7" fmla="*/ 4 h 4"/>
              </a:gdLst>
              <a:ahLst/>
              <a:cxnLst>
                <a:cxn ang="0">
                  <a:pos x="T0" y="T1"/>
                </a:cxn>
                <a:cxn ang="0">
                  <a:pos x="T2" y="T3"/>
                </a:cxn>
                <a:cxn ang="0">
                  <a:pos x="T4" y="T5"/>
                </a:cxn>
                <a:cxn ang="0">
                  <a:pos x="T6" y="T7"/>
                </a:cxn>
              </a:cxnLst>
              <a:rect l="0" t="0" r="r" b="b"/>
              <a:pathLst>
                <a:path w="7" h="4">
                  <a:moveTo>
                    <a:pt x="3" y="4"/>
                  </a:moveTo>
                  <a:cubicBezTo>
                    <a:pt x="0" y="4"/>
                    <a:pt x="3" y="0"/>
                    <a:pt x="5" y="1"/>
                  </a:cubicBezTo>
                  <a:cubicBezTo>
                    <a:pt x="7" y="1"/>
                    <a:pt x="4" y="4"/>
                    <a:pt x="3" y="4"/>
                  </a:cubicBezTo>
                  <a:cubicBezTo>
                    <a:pt x="2" y="4"/>
                    <a:pt x="4" y="4"/>
                    <a:pt x="3" y="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82" name="Freeform 533">
              <a:extLst>
                <a:ext uri="{FF2B5EF4-FFF2-40B4-BE49-F238E27FC236}">
                  <a16:creationId xmlns="" xmlns:a16="http://schemas.microsoft.com/office/drawing/2014/main" id="{51F186E7-DD14-47C2-90F3-A84399F1B23F}"/>
                </a:ext>
              </a:extLst>
            </p:cNvPr>
            <p:cNvSpPr>
              <a:spLocks/>
            </p:cNvSpPr>
            <p:nvPr/>
          </p:nvSpPr>
          <p:spPr bwMode="auto">
            <a:xfrm>
              <a:off x="8671526" y="6666212"/>
              <a:ext cx="140127" cy="66896"/>
            </a:xfrm>
            <a:custGeom>
              <a:avLst/>
              <a:gdLst>
                <a:gd name="T0" fmla="*/ 11 w 15"/>
                <a:gd name="T1" fmla="*/ 6 h 7"/>
                <a:gd name="T2" fmla="*/ 10 w 15"/>
                <a:gd name="T3" fmla="*/ 5 h 7"/>
                <a:gd name="T4" fmla="*/ 7 w 15"/>
                <a:gd name="T5" fmla="*/ 5 h 7"/>
                <a:gd name="T6" fmla="*/ 3 w 15"/>
                <a:gd name="T7" fmla="*/ 0 h 7"/>
                <a:gd name="T8" fmla="*/ 6 w 15"/>
                <a:gd name="T9" fmla="*/ 2 h 7"/>
                <a:gd name="T10" fmla="*/ 8 w 15"/>
                <a:gd name="T11" fmla="*/ 3 h 7"/>
                <a:gd name="T12" fmla="*/ 15 w 15"/>
                <a:gd name="T13" fmla="*/ 3 h 7"/>
                <a:gd name="T14" fmla="*/ 11 w 15"/>
                <a:gd name="T15" fmla="*/ 6 h 7"/>
                <a:gd name="T16" fmla="*/ 11 w 15"/>
                <a:gd name="T17" fmla="*/ 6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7">
                  <a:moveTo>
                    <a:pt x="11" y="6"/>
                  </a:moveTo>
                  <a:cubicBezTo>
                    <a:pt x="10" y="6"/>
                    <a:pt x="10" y="6"/>
                    <a:pt x="10" y="5"/>
                  </a:cubicBezTo>
                  <a:cubicBezTo>
                    <a:pt x="10" y="5"/>
                    <a:pt x="8" y="6"/>
                    <a:pt x="7" y="5"/>
                  </a:cubicBezTo>
                  <a:cubicBezTo>
                    <a:pt x="7" y="4"/>
                    <a:pt x="0" y="1"/>
                    <a:pt x="3" y="0"/>
                  </a:cubicBezTo>
                  <a:cubicBezTo>
                    <a:pt x="4" y="0"/>
                    <a:pt x="5" y="2"/>
                    <a:pt x="6" y="2"/>
                  </a:cubicBezTo>
                  <a:cubicBezTo>
                    <a:pt x="7" y="3"/>
                    <a:pt x="7" y="2"/>
                    <a:pt x="8" y="3"/>
                  </a:cubicBezTo>
                  <a:cubicBezTo>
                    <a:pt x="9" y="4"/>
                    <a:pt x="13" y="2"/>
                    <a:pt x="15" y="3"/>
                  </a:cubicBezTo>
                  <a:cubicBezTo>
                    <a:pt x="14" y="3"/>
                    <a:pt x="12" y="6"/>
                    <a:pt x="11" y="6"/>
                  </a:cubicBezTo>
                  <a:cubicBezTo>
                    <a:pt x="9" y="7"/>
                    <a:pt x="12" y="6"/>
                    <a:pt x="11" y="6"/>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83" name="Freeform 534">
              <a:extLst>
                <a:ext uri="{FF2B5EF4-FFF2-40B4-BE49-F238E27FC236}">
                  <a16:creationId xmlns="" xmlns:a16="http://schemas.microsoft.com/office/drawing/2014/main" id="{D32DA753-897E-4402-A89B-FBA4B247046F}"/>
                </a:ext>
              </a:extLst>
            </p:cNvPr>
            <p:cNvSpPr>
              <a:spLocks/>
            </p:cNvSpPr>
            <p:nvPr/>
          </p:nvSpPr>
          <p:spPr bwMode="auto">
            <a:xfrm>
              <a:off x="8700193" y="6481449"/>
              <a:ext cx="146495" cy="73269"/>
            </a:xfrm>
            <a:custGeom>
              <a:avLst/>
              <a:gdLst>
                <a:gd name="T0" fmla="*/ 13 w 16"/>
                <a:gd name="T1" fmla="*/ 6 h 8"/>
                <a:gd name="T2" fmla="*/ 0 w 16"/>
                <a:gd name="T3" fmla="*/ 2 h 8"/>
                <a:gd name="T4" fmla="*/ 13 w 16"/>
                <a:gd name="T5" fmla="*/ 6 h 8"/>
                <a:gd name="T6" fmla="*/ 13 w 16"/>
                <a:gd name="T7" fmla="*/ 6 h 8"/>
              </a:gdLst>
              <a:ahLst/>
              <a:cxnLst>
                <a:cxn ang="0">
                  <a:pos x="T0" y="T1"/>
                </a:cxn>
                <a:cxn ang="0">
                  <a:pos x="T2" y="T3"/>
                </a:cxn>
                <a:cxn ang="0">
                  <a:pos x="T4" y="T5"/>
                </a:cxn>
                <a:cxn ang="0">
                  <a:pos x="T6" y="T7"/>
                </a:cxn>
              </a:cxnLst>
              <a:rect l="0" t="0" r="r" b="b"/>
              <a:pathLst>
                <a:path w="16" h="8">
                  <a:moveTo>
                    <a:pt x="13" y="6"/>
                  </a:moveTo>
                  <a:cubicBezTo>
                    <a:pt x="11" y="8"/>
                    <a:pt x="1" y="4"/>
                    <a:pt x="0" y="2"/>
                  </a:cubicBezTo>
                  <a:cubicBezTo>
                    <a:pt x="0" y="0"/>
                    <a:pt x="16" y="4"/>
                    <a:pt x="13" y="6"/>
                  </a:cubicBezTo>
                  <a:cubicBezTo>
                    <a:pt x="12" y="7"/>
                    <a:pt x="14" y="5"/>
                    <a:pt x="13" y="6"/>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84" name="Freeform 535">
              <a:extLst>
                <a:ext uri="{FF2B5EF4-FFF2-40B4-BE49-F238E27FC236}">
                  <a16:creationId xmlns="" xmlns:a16="http://schemas.microsoft.com/office/drawing/2014/main" id="{8F3528D7-C64B-4D3F-8F97-C962AD654787}"/>
                </a:ext>
              </a:extLst>
            </p:cNvPr>
            <p:cNvSpPr>
              <a:spLocks/>
            </p:cNvSpPr>
            <p:nvPr/>
          </p:nvSpPr>
          <p:spPr bwMode="auto">
            <a:xfrm>
              <a:off x="8932676" y="6385884"/>
              <a:ext cx="299364" cy="289884"/>
            </a:xfrm>
            <a:custGeom>
              <a:avLst/>
              <a:gdLst>
                <a:gd name="T0" fmla="*/ 19 w 32"/>
                <a:gd name="T1" fmla="*/ 1 h 31"/>
                <a:gd name="T2" fmla="*/ 17 w 32"/>
                <a:gd name="T3" fmla="*/ 0 h 31"/>
                <a:gd name="T4" fmla="*/ 14 w 32"/>
                <a:gd name="T5" fmla="*/ 2 h 31"/>
                <a:gd name="T6" fmla="*/ 11 w 32"/>
                <a:gd name="T7" fmla="*/ 5 h 31"/>
                <a:gd name="T8" fmla="*/ 9 w 32"/>
                <a:gd name="T9" fmla="*/ 7 h 31"/>
                <a:gd name="T10" fmla="*/ 7 w 32"/>
                <a:gd name="T11" fmla="*/ 13 h 31"/>
                <a:gd name="T12" fmla="*/ 5 w 32"/>
                <a:gd name="T13" fmla="*/ 17 h 31"/>
                <a:gd name="T14" fmla="*/ 2 w 32"/>
                <a:gd name="T15" fmla="*/ 19 h 31"/>
                <a:gd name="T16" fmla="*/ 4 w 32"/>
                <a:gd name="T17" fmla="*/ 21 h 31"/>
                <a:gd name="T18" fmla="*/ 0 w 32"/>
                <a:gd name="T19" fmla="*/ 25 h 31"/>
                <a:gd name="T20" fmla="*/ 4 w 32"/>
                <a:gd name="T21" fmla="*/ 25 h 31"/>
                <a:gd name="T22" fmla="*/ 10 w 32"/>
                <a:gd name="T23" fmla="*/ 26 h 31"/>
                <a:gd name="T24" fmla="*/ 19 w 32"/>
                <a:gd name="T25" fmla="*/ 27 h 31"/>
                <a:gd name="T26" fmla="*/ 22 w 32"/>
                <a:gd name="T27" fmla="*/ 26 h 31"/>
                <a:gd name="T28" fmla="*/ 19 w 32"/>
                <a:gd name="T29" fmla="*/ 30 h 31"/>
                <a:gd name="T30" fmla="*/ 22 w 32"/>
                <a:gd name="T31" fmla="*/ 28 h 31"/>
                <a:gd name="T32" fmla="*/ 27 w 32"/>
                <a:gd name="T33" fmla="*/ 26 h 31"/>
                <a:gd name="T34" fmla="*/ 32 w 32"/>
                <a:gd name="T35" fmla="*/ 20 h 31"/>
                <a:gd name="T36" fmla="*/ 29 w 32"/>
                <a:gd name="T37" fmla="*/ 20 h 31"/>
                <a:gd name="T38" fmla="*/ 26 w 32"/>
                <a:gd name="T39" fmla="*/ 18 h 31"/>
                <a:gd name="T40" fmla="*/ 29 w 32"/>
                <a:gd name="T41" fmla="*/ 15 h 31"/>
                <a:gd name="T42" fmla="*/ 26 w 32"/>
                <a:gd name="T43" fmla="*/ 15 h 31"/>
                <a:gd name="T44" fmla="*/ 24 w 32"/>
                <a:gd name="T45" fmla="*/ 13 h 31"/>
                <a:gd name="T46" fmla="*/ 21 w 32"/>
                <a:gd name="T47" fmla="*/ 16 h 31"/>
                <a:gd name="T48" fmla="*/ 18 w 32"/>
                <a:gd name="T49" fmla="*/ 13 h 31"/>
                <a:gd name="T50" fmla="*/ 19 w 32"/>
                <a:gd name="T51" fmla="*/ 11 h 31"/>
                <a:gd name="T52" fmla="*/ 16 w 32"/>
                <a:gd name="T53" fmla="*/ 9 h 31"/>
                <a:gd name="T54" fmla="*/ 14 w 32"/>
                <a:gd name="T55" fmla="*/ 12 h 31"/>
                <a:gd name="T56" fmla="*/ 16 w 32"/>
                <a:gd name="T57" fmla="*/ 7 h 31"/>
                <a:gd name="T58" fmla="*/ 18 w 32"/>
                <a:gd name="T59" fmla="*/ 4 h 31"/>
                <a:gd name="T60" fmla="*/ 18 w 32"/>
                <a:gd name="T61" fmla="*/ 2 h 31"/>
                <a:gd name="T62" fmla="*/ 19 w 32"/>
                <a:gd name="T63" fmla="*/ 1 h 31"/>
                <a:gd name="T64" fmla="*/ 19 w 32"/>
                <a:gd name="T65"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2" h="31">
                  <a:moveTo>
                    <a:pt x="19" y="1"/>
                  </a:moveTo>
                  <a:cubicBezTo>
                    <a:pt x="20" y="0"/>
                    <a:pt x="17" y="0"/>
                    <a:pt x="17" y="0"/>
                  </a:cubicBezTo>
                  <a:cubicBezTo>
                    <a:pt x="16" y="0"/>
                    <a:pt x="15" y="1"/>
                    <a:pt x="14" y="2"/>
                  </a:cubicBezTo>
                  <a:cubicBezTo>
                    <a:pt x="13" y="3"/>
                    <a:pt x="12" y="4"/>
                    <a:pt x="11" y="5"/>
                  </a:cubicBezTo>
                  <a:cubicBezTo>
                    <a:pt x="11" y="6"/>
                    <a:pt x="10" y="7"/>
                    <a:pt x="9" y="7"/>
                  </a:cubicBezTo>
                  <a:cubicBezTo>
                    <a:pt x="9" y="9"/>
                    <a:pt x="8" y="11"/>
                    <a:pt x="7" y="13"/>
                  </a:cubicBezTo>
                  <a:cubicBezTo>
                    <a:pt x="7" y="15"/>
                    <a:pt x="6" y="16"/>
                    <a:pt x="5" y="17"/>
                  </a:cubicBezTo>
                  <a:cubicBezTo>
                    <a:pt x="4" y="18"/>
                    <a:pt x="2" y="19"/>
                    <a:pt x="2" y="19"/>
                  </a:cubicBezTo>
                  <a:cubicBezTo>
                    <a:pt x="2" y="20"/>
                    <a:pt x="4" y="20"/>
                    <a:pt x="4" y="21"/>
                  </a:cubicBezTo>
                  <a:cubicBezTo>
                    <a:pt x="4" y="22"/>
                    <a:pt x="0" y="24"/>
                    <a:pt x="0" y="25"/>
                  </a:cubicBezTo>
                  <a:cubicBezTo>
                    <a:pt x="0" y="27"/>
                    <a:pt x="3" y="26"/>
                    <a:pt x="4" y="25"/>
                  </a:cubicBezTo>
                  <a:cubicBezTo>
                    <a:pt x="6" y="25"/>
                    <a:pt x="8" y="26"/>
                    <a:pt x="10" y="26"/>
                  </a:cubicBezTo>
                  <a:cubicBezTo>
                    <a:pt x="13" y="27"/>
                    <a:pt x="16" y="26"/>
                    <a:pt x="19" y="27"/>
                  </a:cubicBezTo>
                  <a:cubicBezTo>
                    <a:pt x="19" y="27"/>
                    <a:pt x="22" y="25"/>
                    <a:pt x="22" y="26"/>
                  </a:cubicBezTo>
                  <a:cubicBezTo>
                    <a:pt x="22" y="27"/>
                    <a:pt x="19" y="30"/>
                    <a:pt x="19" y="30"/>
                  </a:cubicBezTo>
                  <a:cubicBezTo>
                    <a:pt x="20" y="31"/>
                    <a:pt x="22" y="28"/>
                    <a:pt x="22" y="28"/>
                  </a:cubicBezTo>
                  <a:cubicBezTo>
                    <a:pt x="24" y="27"/>
                    <a:pt x="26" y="27"/>
                    <a:pt x="27" y="26"/>
                  </a:cubicBezTo>
                  <a:cubicBezTo>
                    <a:pt x="27" y="25"/>
                    <a:pt x="32" y="20"/>
                    <a:pt x="32" y="20"/>
                  </a:cubicBezTo>
                  <a:cubicBezTo>
                    <a:pt x="31" y="19"/>
                    <a:pt x="30" y="20"/>
                    <a:pt x="29" y="20"/>
                  </a:cubicBezTo>
                  <a:cubicBezTo>
                    <a:pt x="29" y="20"/>
                    <a:pt x="26" y="18"/>
                    <a:pt x="26" y="18"/>
                  </a:cubicBezTo>
                  <a:cubicBezTo>
                    <a:pt x="26" y="17"/>
                    <a:pt x="30" y="16"/>
                    <a:pt x="29" y="15"/>
                  </a:cubicBezTo>
                  <a:cubicBezTo>
                    <a:pt x="29" y="14"/>
                    <a:pt x="27" y="15"/>
                    <a:pt x="26" y="15"/>
                  </a:cubicBezTo>
                  <a:cubicBezTo>
                    <a:pt x="25" y="15"/>
                    <a:pt x="25" y="13"/>
                    <a:pt x="24" y="13"/>
                  </a:cubicBezTo>
                  <a:cubicBezTo>
                    <a:pt x="24" y="13"/>
                    <a:pt x="21" y="16"/>
                    <a:pt x="21" y="16"/>
                  </a:cubicBezTo>
                  <a:cubicBezTo>
                    <a:pt x="20" y="14"/>
                    <a:pt x="20" y="14"/>
                    <a:pt x="18" y="13"/>
                  </a:cubicBezTo>
                  <a:cubicBezTo>
                    <a:pt x="16" y="12"/>
                    <a:pt x="19" y="12"/>
                    <a:pt x="19" y="11"/>
                  </a:cubicBezTo>
                  <a:cubicBezTo>
                    <a:pt x="19" y="11"/>
                    <a:pt x="17" y="9"/>
                    <a:pt x="16" y="9"/>
                  </a:cubicBezTo>
                  <a:cubicBezTo>
                    <a:pt x="16" y="10"/>
                    <a:pt x="14" y="13"/>
                    <a:pt x="14" y="12"/>
                  </a:cubicBezTo>
                  <a:cubicBezTo>
                    <a:pt x="12" y="11"/>
                    <a:pt x="15" y="7"/>
                    <a:pt x="16" y="7"/>
                  </a:cubicBezTo>
                  <a:cubicBezTo>
                    <a:pt x="17" y="6"/>
                    <a:pt x="17" y="5"/>
                    <a:pt x="18" y="4"/>
                  </a:cubicBezTo>
                  <a:cubicBezTo>
                    <a:pt x="18" y="3"/>
                    <a:pt x="18" y="2"/>
                    <a:pt x="18" y="2"/>
                  </a:cubicBezTo>
                  <a:cubicBezTo>
                    <a:pt x="18" y="2"/>
                    <a:pt x="19" y="1"/>
                    <a:pt x="19" y="1"/>
                  </a:cubicBezTo>
                  <a:cubicBezTo>
                    <a:pt x="20" y="0"/>
                    <a:pt x="19" y="1"/>
                    <a:pt x="19"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85" name="Freeform 536">
              <a:extLst>
                <a:ext uri="{FF2B5EF4-FFF2-40B4-BE49-F238E27FC236}">
                  <a16:creationId xmlns="" xmlns:a16="http://schemas.microsoft.com/office/drawing/2014/main" id="{3903BC84-FB05-4451-8D58-B3F2001A63C4}"/>
                </a:ext>
              </a:extLst>
            </p:cNvPr>
            <p:cNvSpPr>
              <a:spLocks/>
            </p:cNvSpPr>
            <p:nvPr/>
          </p:nvSpPr>
          <p:spPr bwMode="auto">
            <a:xfrm>
              <a:off x="9174715" y="6592943"/>
              <a:ext cx="76432" cy="92380"/>
            </a:xfrm>
            <a:custGeom>
              <a:avLst/>
              <a:gdLst>
                <a:gd name="T0" fmla="*/ 6 w 8"/>
                <a:gd name="T1" fmla="*/ 1 h 10"/>
                <a:gd name="T2" fmla="*/ 1 w 8"/>
                <a:gd name="T3" fmla="*/ 9 h 10"/>
                <a:gd name="T4" fmla="*/ 4 w 8"/>
                <a:gd name="T5" fmla="*/ 7 h 10"/>
                <a:gd name="T6" fmla="*/ 3 w 8"/>
                <a:gd name="T7" fmla="*/ 10 h 10"/>
                <a:gd name="T8" fmla="*/ 6 w 8"/>
                <a:gd name="T9" fmla="*/ 8 h 10"/>
                <a:gd name="T10" fmla="*/ 8 w 8"/>
                <a:gd name="T11" fmla="*/ 4 h 10"/>
                <a:gd name="T12" fmla="*/ 5 w 8"/>
                <a:gd name="T13" fmla="*/ 4 h 10"/>
                <a:gd name="T14" fmla="*/ 6 w 8"/>
                <a:gd name="T15" fmla="*/ 1 h 10"/>
                <a:gd name="T16" fmla="*/ 6 w 8"/>
                <a:gd name="T17" fmla="*/ 1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10">
                  <a:moveTo>
                    <a:pt x="6" y="1"/>
                  </a:moveTo>
                  <a:cubicBezTo>
                    <a:pt x="5" y="2"/>
                    <a:pt x="0" y="6"/>
                    <a:pt x="1" y="9"/>
                  </a:cubicBezTo>
                  <a:cubicBezTo>
                    <a:pt x="1" y="9"/>
                    <a:pt x="3" y="6"/>
                    <a:pt x="4" y="7"/>
                  </a:cubicBezTo>
                  <a:cubicBezTo>
                    <a:pt x="4" y="7"/>
                    <a:pt x="3" y="10"/>
                    <a:pt x="3" y="10"/>
                  </a:cubicBezTo>
                  <a:cubicBezTo>
                    <a:pt x="4" y="10"/>
                    <a:pt x="6" y="9"/>
                    <a:pt x="6" y="8"/>
                  </a:cubicBezTo>
                  <a:cubicBezTo>
                    <a:pt x="6" y="7"/>
                    <a:pt x="7" y="6"/>
                    <a:pt x="8" y="4"/>
                  </a:cubicBezTo>
                  <a:cubicBezTo>
                    <a:pt x="8" y="2"/>
                    <a:pt x="6" y="4"/>
                    <a:pt x="5" y="4"/>
                  </a:cubicBezTo>
                  <a:cubicBezTo>
                    <a:pt x="6" y="4"/>
                    <a:pt x="6" y="0"/>
                    <a:pt x="6" y="1"/>
                  </a:cubicBezTo>
                  <a:cubicBezTo>
                    <a:pt x="5" y="1"/>
                    <a:pt x="7" y="0"/>
                    <a:pt x="6"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86" name="Freeform 537">
              <a:extLst>
                <a:ext uri="{FF2B5EF4-FFF2-40B4-BE49-F238E27FC236}">
                  <a16:creationId xmlns="" xmlns:a16="http://schemas.microsoft.com/office/drawing/2014/main" id="{B47CDCCB-787C-49D8-BBB4-2102E39B1745}"/>
                </a:ext>
              </a:extLst>
            </p:cNvPr>
            <p:cNvSpPr>
              <a:spLocks/>
            </p:cNvSpPr>
            <p:nvPr/>
          </p:nvSpPr>
          <p:spPr bwMode="auto">
            <a:xfrm>
              <a:off x="8652423" y="5694619"/>
              <a:ext cx="28662" cy="54153"/>
            </a:xfrm>
            <a:custGeom>
              <a:avLst/>
              <a:gdLst>
                <a:gd name="T0" fmla="*/ 3 w 3"/>
                <a:gd name="T1" fmla="*/ 4 h 6"/>
                <a:gd name="T2" fmla="*/ 1 w 3"/>
                <a:gd name="T3" fmla="*/ 1 h 6"/>
                <a:gd name="T4" fmla="*/ 1 w 3"/>
                <a:gd name="T5" fmla="*/ 2 h 6"/>
                <a:gd name="T6" fmla="*/ 0 w 3"/>
                <a:gd name="T7" fmla="*/ 2 h 6"/>
                <a:gd name="T8" fmla="*/ 3 w 3"/>
                <a:gd name="T9" fmla="*/ 4 h 6"/>
                <a:gd name="T10" fmla="*/ 3 w 3"/>
                <a:gd name="T11" fmla="*/ 4 h 6"/>
              </a:gdLst>
              <a:ahLst/>
              <a:cxnLst>
                <a:cxn ang="0">
                  <a:pos x="T0" y="T1"/>
                </a:cxn>
                <a:cxn ang="0">
                  <a:pos x="T2" y="T3"/>
                </a:cxn>
                <a:cxn ang="0">
                  <a:pos x="T4" y="T5"/>
                </a:cxn>
                <a:cxn ang="0">
                  <a:pos x="T6" y="T7"/>
                </a:cxn>
                <a:cxn ang="0">
                  <a:pos x="T8" y="T9"/>
                </a:cxn>
                <a:cxn ang="0">
                  <a:pos x="T10" y="T11"/>
                </a:cxn>
              </a:cxnLst>
              <a:rect l="0" t="0" r="r" b="b"/>
              <a:pathLst>
                <a:path w="3" h="6">
                  <a:moveTo>
                    <a:pt x="3" y="4"/>
                  </a:moveTo>
                  <a:cubicBezTo>
                    <a:pt x="3" y="3"/>
                    <a:pt x="1" y="0"/>
                    <a:pt x="1" y="1"/>
                  </a:cubicBezTo>
                  <a:cubicBezTo>
                    <a:pt x="1" y="1"/>
                    <a:pt x="1" y="1"/>
                    <a:pt x="1" y="2"/>
                  </a:cubicBezTo>
                  <a:cubicBezTo>
                    <a:pt x="1" y="2"/>
                    <a:pt x="0" y="2"/>
                    <a:pt x="0" y="2"/>
                  </a:cubicBezTo>
                  <a:cubicBezTo>
                    <a:pt x="0" y="2"/>
                    <a:pt x="3" y="6"/>
                    <a:pt x="3" y="4"/>
                  </a:cubicBezTo>
                  <a:cubicBezTo>
                    <a:pt x="3" y="3"/>
                    <a:pt x="3" y="6"/>
                    <a:pt x="3" y="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87" name="Freeform 538">
              <a:extLst>
                <a:ext uri="{FF2B5EF4-FFF2-40B4-BE49-F238E27FC236}">
                  <a16:creationId xmlns="" xmlns:a16="http://schemas.microsoft.com/office/drawing/2014/main" id="{01ED596A-8FC9-4C17-8AE4-8EA3674A58FB}"/>
                </a:ext>
              </a:extLst>
            </p:cNvPr>
            <p:cNvSpPr>
              <a:spLocks/>
            </p:cNvSpPr>
            <p:nvPr/>
          </p:nvSpPr>
          <p:spPr bwMode="auto">
            <a:xfrm>
              <a:off x="8512296" y="5787002"/>
              <a:ext cx="28662" cy="28669"/>
            </a:xfrm>
            <a:custGeom>
              <a:avLst/>
              <a:gdLst>
                <a:gd name="T0" fmla="*/ 2 w 3"/>
                <a:gd name="T1" fmla="*/ 1 h 3"/>
                <a:gd name="T2" fmla="*/ 0 w 3"/>
                <a:gd name="T3" fmla="*/ 2 h 3"/>
                <a:gd name="T4" fmla="*/ 2 w 3"/>
                <a:gd name="T5" fmla="*/ 1 h 3"/>
              </a:gdLst>
              <a:ahLst/>
              <a:cxnLst>
                <a:cxn ang="0">
                  <a:pos x="T0" y="T1"/>
                </a:cxn>
                <a:cxn ang="0">
                  <a:pos x="T2" y="T3"/>
                </a:cxn>
                <a:cxn ang="0">
                  <a:pos x="T4" y="T5"/>
                </a:cxn>
              </a:cxnLst>
              <a:rect l="0" t="0" r="r" b="b"/>
              <a:pathLst>
                <a:path w="3" h="3">
                  <a:moveTo>
                    <a:pt x="2" y="1"/>
                  </a:moveTo>
                  <a:cubicBezTo>
                    <a:pt x="2" y="0"/>
                    <a:pt x="0" y="2"/>
                    <a:pt x="0" y="2"/>
                  </a:cubicBezTo>
                  <a:cubicBezTo>
                    <a:pt x="1" y="3"/>
                    <a:pt x="3" y="2"/>
                    <a:pt x="2"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88" name="Freeform 539">
              <a:extLst>
                <a:ext uri="{FF2B5EF4-FFF2-40B4-BE49-F238E27FC236}">
                  <a16:creationId xmlns="" xmlns:a16="http://schemas.microsoft.com/office/drawing/2014/main" id="{A84464E6-57C8-44CB-A8D2-5ABEB8B95D92}"/>
                </a:ext>
              </a:extLst>
            </p:cNvPr>
            <p:cNvSpPr>
              <a:spLocks/>
            </p:cNvSpPr>
            <p:nvPr/>
          </p:nvSpPr>
          <p:spPr bwMode="auto">
            <a:xfrm>
              <a:off x="7868981" y="6283948"/>
              <a:ext cx="63695" cy="38227"/>
            </a:xfrm>
            <a:custGeom>
              <a:avLst/>
              <a:gdLst>
                <a:gd name="T0" fmla="*/ 7 w 7"/>
                <a:gd name="T1" fmla="*/ 3 h 4"/>
                <a:gd name="T2" fmla="*/ 1 w 7"/>
                <a:gd name="T3" fmla="*/ 1 h 4"/>
                <a:gd name="T4" fmla="*/ 7 w 7"/>
                <a:gd name="T5" fmla="*/ 3 h 4"/>
                <a:gd name="T6" fmla="*/ 7 w 7"/>
                <a:gd name="T7" fmla="*/ 3 h 4"/>
              </a:gdLst>
              <a:ahLst/>
              <a:cxnLst>
                <a:cxn ang="0">
                  <a:pos x="T0" y="T1"/>
                </a:cxn>
                <a:cxn ang="0">
                  <a:pos x="T2" y="T3"/>
                </a:cxn>
                <a:cxn ang="0">
                  <a:pos x="T4" y="T5"/>
                </a:cxn>
                <a:cxn ang="0">
                  <a:pos x="T6" y="T7"/>
                </a:cxn>
              </a:cxnLst>
              <a:rect l="0" t="0" r="r" b="b"/>
              <a:pathLst>
                <a:path w="7" h="4">
                  <a:moveTo>
                    <a:pt x="7" y="3"/>
                  </a:moveTo>
                  <a:cubicBezTo>
                    <a:pt x="7" y="0"/>
                    <a:pt x="3" y="0"/>
                    <a:pt x="1" y="1"/>
                  </a:cubicBezTo>
                  <a:cubicBezTo>
                    <a:pt x="0" y="1"/>
                    <a:pt x="7" y="4"/>
                    <a:pt x="7" y="3"/>
                  </a:cubicBezTo>
                  <a:cubicBezTo>
                    <a:pt x="7" y="0"/>
                    <a:pt x="7" y="4"/>
                    <a:pt x="7" y="3"/>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89" name="Freeform 540">
              <a:extLst>
                <a:ext uri="{FF2B5EF4-FFF2-40B4-BE49-F238E27FC236}">
                  <a16:creationId xmlns="" xmlns:a16="http://schemas.microsoft.com/office/drawing/2014/main" id="{CB78D153-1E24-44BA-9783-B4DFD3C571F8}"/>
                </a:ext>
              </a:extLst>
            </p:cNvPr>
            <p:cNvSpPr>
              <a:spLocks/>
            </p:cNvSpPr>
            <p:nvPr/>
          </p:nvSpPr>
          <p:spPr bwMode="auto">
            <a:xfrm>
              <a:off x="7970890" y="6057775"/>
              <a:ext cx="57323" cy="57338"/>
            </a:xfrm>
            <a:custGeom>
              <a:avLst/>
              <a:gdLst>
                <a:gd name="T0" fmla="*/ 3 w 6"/>
                <a:gd name="T1" fmla="*/ 5 h 6"/>
                <a:gd name="T2" fmla="*/ 0 w 6"/>
                <a:gd name="T3" fmla="*/ 3 h 6"/>
                <a:gd name="T4" fmla="*/ 4 w 6"/>
                <a:gd name="T5" fmla="*/ 2 h 6"/>
                <a:gd name="T6" fmla="*/ 3 w 6"/>
                <a:gd name="T7" fmla="*/ 5 h 6"/>
                <a:gd name="T8" fmla="*/ 3 w 6"/>
                <a:gd name="T9" fmla="*/ 5 h 6"/>
              </a:gdLst>
              <a:ahLst/>
              <a:cxnLst>
                <a:cxn ang="0">
                  <a:pos x="T0" y="T1"/>
                </a:cxn>
                <a:cxn ang="0">
                  <a:pos x="T2" y="T3"/>
                </a:cxn>
                <a:cxn ang="0">
                  <a:pos x="T4" y="T5"/>
                </a:cxn>
                <a:cxn ang="0">
                  <a:pos x="T6" y="T7"/>
                </a:cxn>
                <a:cxn ang="0">
                  <a:pos x="T8" y="T9"/>
                </a:cxn>
              </a:cxnLst>
              <a:rect l="0" t="0" r="r" b="b"/>
              <a:pathLst>
                <a:path w="6" h="6">
                  <a:moveTo>
                    <a:pt x="3" y="5"/>
                  </a:moveTo>
                  <a:cubicBezTo>
                    <a:pt x="2" y="4"/>
                    <a:pt x="1" y="4"/>
                    <a:pt x="0" y="3"/>
                  </a:cubicBezTo>
                  <a:cubicBezTo>
                    <a:pt x="1" y="3"/>
                    <a:pt x="3" y="0"/>
                    <a:pt x="4" y="2"/>
                  </a:cubicBezTo>
                  <a:cubicBezTo>
                    <a:pt x="6" y="3"/>
                    <a:pt x="5" y="6"/>
                    <a:pt x="3" y="5"/>
                  </a:cubicBezTo>
                  <a:cubicBezTo>
                    <a:pt x="2" y="4"/>
                    <a:pt x="4" y="6"/>
                    <a:pt x="3" y="5"/>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90" name="Freeform 541">
              <a:extLst>
                <a:ext uri="{FF2B5EF4-FFF2-40B4-BE49-F238E27FC236}">
                  <a16:creationId xmlns="" xmlns:a16="http://schemas.microsoft.com/office/drawing/2014/main" id="{16F27F8D-D3C2-4EAA-B039-8016D4DF5B40}"/>
                </a:ext>
              </a:extLst>
            </p:cNvPr>
            <p:cNvSpPr>
              <a:spLocks/>
            </p:cNvSpPr>
            <p:nvPr/>
          </p:nvSpPr>
          <p:spPr bwMode="auto">
            <a:xfrm>
              <a:off x="7942229" y="5656392"/>
              <a:ext cx="57323" cy="66896"/>
            </a:xfrm>
            <a:custGeom>
              <a:avLst/>
              <a:gdLst>
                <a:gd name="T0" fmla="*/ 3 w 6"/>
                <a:gd name="T1" fmla="*/ 6 h 7"/>
                <a:gd name="T2" fmla="*/ 4 w 6"/>
                <a:gd name="T3" fmla="*/ 1 h 7"/>
                <a:gd name="T4" fmla="*/ 3 w 6"/>
                <a:gd name="T5" fmla="*/ 6 h 7"/>
                <a:gd name="T6" fmla="*/ 3 w 6"/>
                <a:gd name="T7" fmla="*/ 6 h 7"/>
              </a:gdLst>
              <a:ahLst/>
              <a:cxnLst>
                <a:cxn ang="0">
                  <a:pos x="T0" y="T1"/>
                </a:cxn>
                <a:cxn ang="0">
                  <a:pos x="T2" y="T3"/>
                </a:cxn>
                <a:cxn ang="0">
                  <a:pos x="T4" y="T5"/>
                </a:cxn>
                <a:cxn ang="0">
                  <a:pos x="T6" y="T7"/>
                </a:cxn>
              </a:cxnLst>
              <a:rect l="0" t="0" r="r" b="b"/>
              <a:pathLst>
                <a:path w="6" h="7">
                  <a:moveTo>
                    <a:pt x="3" y="6"/>
                  </a:moveTo>
                  <a:cubicBezTo>
                    <a:pt x="0" y="7"/>
                    <a:pt x="1" y="0"/>
                    <a:pt x="4" y="1"/>
                  </a:cubicBezTo>
                  <a:cubicBezTo>
                    <a:pt x="6" y="1"/>
                    <a:pt x="5" y="6"/>
                    <a:pt x="3" y="6"/>
                  </a:cubicBezTo>
                  <a:cubicBezTo>
                    <a:pt x="2" y="6"/>
                    <a:pt x="6" y="6"/>
                    <a:pt x="3" y="6"/>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91" name="Freeform 542">
              <a:extLst>
                <a:ext uri="{FF2B5EF4-FFF2-40B4-BE49-F238E27FC236}">
                  <a16:creationId xmlns="" xmlns:a16="http://schemas.microsoft.com/office/drawing/2014/main" id="{808C0761-89D3-4B34-89AA-D4ADD22C7BF3}"/>
                </a:ext>
              </a:extLst>
            </p:cNvPr>
            <p:cNvSpPr>
              <a:spLocks/>
            </p:cNvSpPr>
            <p:nvPr/>
          </p:nvSpPr>
          <p:spPr bwMode="auto">
            <a:xfrm>
              <a:off x="7782993" y="5618167"/>
              <a:ext cx="111465" cy="57338"/>
            </a:xfrm>
            <a:custGeom>
              <a:avLst/>
              <a:gdLst>
                <a:gd name="T0" fmla="*/ 4 w 12"/>
                <a:gd name="T1" fmla="*/ 6 h 6"/>
                <a:gd name="T2" fmla="*/ 1 w 12"/>
                <a:gd name="T3" fmla="*/ 3 h 6"/>
                <a:gd name="T4" fmla="*/ 8 w 12"/>
                <a:gd name="T5" fmla="*/ 0 h 6"/>
                <a:gd name="T6" fmla="*/ 4 w 12"/>
                <a:gd name="T7" fmla="*/ 6 h 6"/>
              </a:gdLst>
              <a:ahLst/>
              <a:cxnLst>
                <a:cxn ang="0">
                  <a:pos x="T0" y="T1"/>
                </a:cxn>
                <a:cxn ang="0">
                  <a:pos x="T2" y="T3"/>
                </a:cxn>
                <a:cxn ang="0">
                  <a:pos x="T4" y="T5"/>
                </a:cxn>
                <a:cxn ang="0">
                  <a:pos x="T6" y="T7"/>
                </a:cxn>
              </a:cxnLst>
              <a:rect l="0" t="0" r="r" b="b"/>
              <a:pathLst>
                <a:path w="12" h="6">
                  <a:moveTo>
                    <a:pt x="4" y="6"/>
                  </a:moveTo>
                  <a:cubicBezTo>
                    <a:pt x="2" y="6"/>
                    <a:pt x="0" y="5"/>
                    <a:pt x="1" y="3"/>
                  </a:cubicBezTo>
                  <a:cubicBezTo>
                    <a:pt x="2" y="1"/>
                    <a:pt x="5" y="1"/>
                    <a:pt x="8" y="0"/>
                  </a:cubicBezTo>
                  <a:cubicBezTo>
                    <a:pt x="12" y="0"/>
                    <a:pt x="6" y="6"/>
                    <a:pt x="4" y="6"/>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92" name="Freeform 543">
              <a:extLst>
                <a:ext uri="{FF2B5EF4-FFF2-40B4-BE49-F238E27FC236}">
                  <a16:creationId xmlns="" xmlns:a16="http://schemas.microsoft.com/office/drawing/2014/main" id="{5794450E-9255-4BB0-A225-62C80ABA4027}"/>
                </a:ext>
              </a:extLst>
            </p:cNvPr>
            <p:cNvSpPr>
              <a:spLocks/>
            </p:cNvSpPr>
            <p:nvPr/>
          </p:nvSpPr>
          <p:spPr bwMode="auto">
            <a:xfrm>
              <a:off x="8018661" y="5583125"/>
              <a:ext cx="63695" cy="25484"/>
            </a:xfrm>
            <a:custGeom>
              <a:avLst/>
              <a:gdLst>
                <a:gd name="T0" fmla="*/ 5 w 7"/>
                <a:gd name="T1" fmla="*/ 3 h 3"/>
                <a:gd name="T2" fmla="*/ 3 w 7"/>
                <a:gd name="T3" fmla="*/ 0 h 3"/>
                <a:gd name="T4" fmla="*/ 7 w 7"/>
                <a:gd name="T5" fmla="*/ 1 h 3"/>
                <a:gd name="T6" fmla="*/ 5 w 7"/>
                <a:gd name="T7" fmla="*/ 3 h 3"/>
                <a:gd name="T8" fmla="*/ 5 w 7"/>
                <a:gd name="T9" fmla="*/ 3 h 3"/>
              </a:gdLst>
              <a:ahLst/>
              <a:cxnLst>
                <a:cxn ang="0">
                  <a:pos x="T0" y="T1"/>
                </a:cxn>
                <a:cxn ang="0">
                  <a:pos x="T2" y="T3"/>
                </a:cxn>
                <a:cxn ang="0">
                  <a:pos x="T4" y="T5"/>
                </a:cxn>
                <a:cxn ang="0">
                  <a:pos x="T6" y="T7"/>
                </a:cxn>
                <a:cxn ang="0">
                  <a:pos x="T8" y="T9"/>
                </a:cxn>
              </a:cxnLst>
              <a:rect l="0" t="0" r="r" b="b"/>
              <a:pathLst>
                <a:path w="7" h="3">
                  <a:moveTo>
                    <a:pt x="5" y="3"/>
                  </a:moveTo>
                  <a:cubicBezTo>
                    <a:pt x="4" y="3"/>
                    <a:pt x="0" y="0"/>
                    <a:pt x="3" y="0"/>
                  </a:cubicBezTo>
                  <a:cubicBezTo>
                    <a:pt x="4" y="0"/>
                    <a:pt x="6" y="0"/>
                    <a:pt x="7" y="1"/>
                  </a:cubicBezTo>
                  <a:cubicBezTo>
                    <a:pt x="7" y="1"/>
                    <a:pt x="6" y="3"/>
                    <a:pt x="5" y="3"/>
                  </a:cubicBezTo>
                  <a:cubicBezTo>
                    <a:pt x="4" y="3"/>
                    <a:pt x="7" y="3"/>
                    <a:pt x="5" y="3"/>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93" name="Freeform 544">
              <a:extLst>
                <a:ext uri="{FF2B5EF4-FFF2-40B4-BE49-F238E27FC236}">
                  <a16:creationId xmlns="" xmlns:a16="http://schemas.microsoft.com/office/drawing/2014/main" id="{C4524B3B-892D-44A7-AC42-187ED42AC04A}"/>
                </a:ext>
              </a:extLst>
            </p:cNvPr>
            <p:cNvSpPr>
              <a:spLocks/>
            </p:cNvSpPr>
            <p:nvPr/>
          </p:nvSpPr>
          <p:spPr bwMode="auto">
            <a:xfrm>
              <a:off x="7623756" y="5395179"/>
              <a:ext cx="318473" cy="222990"/>
            </a:xfrm>
            <a:custGeom>
              <a:avLst/>
              <a:gdLst>
                <a:gd name="T0" fmla="*/ 31 w 34"/>
                <a:gd name="T1" fmla="*/ 21 h 24"/>
                <a:gd name="T2" fmla="*/ 25 w 34"/>
                <a:gd name="T3" fmla="*/ 18 h 24"/>
                <a:gd name="T4" fmla="*/ 24 w 34"/>
                <a:gd name="T5" fmla="*/ 16 h 24"/>
                <a:gd name="T6" fmla="*/ 22 w 34"/>
                <a:gd name="T7" fmla="*/ 17 h 24"/>
                <a:gd name="T8" fmla="*/ 18 w 34"/>
                <a:gd name="T9" fmla="*/ 16 h 24"/>
                <a:gd name="T10" fmla="*/ 16 w 34"/>
                <a:gd name="T11" fmla="*/ 19 h 24"/>
                <a:gd name="T12" fmla="*/ 11 w 34"/>
                <a:gd name="T13" fmla="*/ 23 h 24"/>
                <a:gd name="T14" fmla="*/ 8 w 34"/>
                <a:gd name="T15" fmla="*/ 19 h 24"/>
                <a:gd name="T16" fmla="*/ 2 w 34"/>
                <a:gd name="T17" fmla="*/ 19 h 24"/>
                <a:gd name="T18" fmla="*/ 4 w 34"/>
                <a:gd name="T19" fmla="*/ 16 h 24"/>
                <a:gd name="T20" fmla="*/ 5 w 34"/>
                <a:gd name="T21" fmla="*/ 10 h 24"/>
                <a:gd name="T22" fmla="*/ 6 w 34"/>
                <a:gd name="T23" fmla="*/ 3 h 24"/>
                <a:gd name="T24" fmla="*/ 11 w 34"/>
                <a:gd name="T25" fmla="*/ 3 h 24"/>
                <a:gd name="T26" fmla="*/ 12 w 34"/>
                <a:gd name="T27" fmla="*/ 5 h 24"/>
                <a:gd name="T28" fmla="*/ 14 w 34"/>
                <a:gd name="T29" fmla="*/ 4 h 24"/>
                <a:gd name="T30" fmla="*/ 17 w 34"/>
                <a:gd name="T31" fmla="*/ 6 h 24"/>
                <a:gd name="T32" fmla="*/ 20 w 34"/>
                <a:gd name="T33" fmla="*/ 7 h 24"/>
                <a:gd name="T34" fmla="*/ 25 w 34"/>
                <a:gd name="T35" fmla="*/ 10 h 24"/>
                <a:gd name="T36" fmla="*/ 28 w 34"/>
                <a:gd name="T37" fmla="*/ 15 h 24"/>
                <a:gd name="T38" fmla="*/ 30 w 34"/>
                <a:gd name="T39" fmla="*/ 15 h 24"/>
                <a:gd name="T40" fmla="*/ 33 w 34"/>
                <a:gd name="T41" fmla="*/ 17 h 24"/>
                <a:gd name="T42" fmla="*/ 34 w 34"/>
                <a:gd name="T43" fmla="*/ 18 h 24"/>
                <a:gd name="T44" fmla="*/ 31 w 34"/>
                <a:gd name="T45" fmla="*/ 21 h 24"/>
                <a:gd name="T46" fmla="*/ 31 w 34"/>
                <a:gd name="T47" fmla="*/ 2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4" h="24">
                  <a:moveTo>
                    <a:pt x="31" y="21"/>
                  </a:moveTo>
                  <a:cubicBezTo>
                    <a:pt x="30" y="20"/>
                    <a:pt x="27" y="19"/>
                    <a:pt x="25" y="18"/>
                  </a:cubicBezTo>
                  <a:cubicBezTo>
                    <a:pt x="24" y="18"/>
                    <a:pt x="25" y="17"/>
                    <a:pt x="24" y="16"/>
                  </a:cubicBezTo>
                  <a:cubicBezTo>
                    <a:pt x="24" y="16"/>
                    <a:pt x="22" y="17"/>
                    <a:pt x="22" y="17"/>
                  </a:cubicBezTo>
                  <a:cubicBezTo>
                    <a:pt x="20" y="17"/>
                    <a:pt x="20" y="15"/>
                    <a:pt x="18" y="16"/>
                  </a:cubicBezTo>
                  <a:cubicBezTo>
                    <a:pt x="18" y="17"/>
                    <a:pt x="17" y="18"/>
                    <a:pt x="16" y="19"/>
                  </a:cubicBezTo>
                  <a:cubicBezTo>
                    <a:pt x="14" y="20"/>
                    <a:pt x="13" y="22"/>
                    <a:pt x="11" y="23"/>
                  </a:cubicBezTo>
                  <a:cubicBezTo>
                    <a:pt x="8" y="24"/>
                    <a:pt x="10" y="20"/>
                    <a:pt x="8" y="19"/>
                  </a:cubicBezTo>
                  <a:cubicBezTo>
                    <a:pt x="8" y="18"/>
                    <a:pt x="3" y="19"/>
                    <a:pt x="2" y="19"/>
                  </a:cubicBezTo>
                  <a:cubicBezTo>
                    <a:pt x="0" y="19"/>
                    <a:pt x="4" y="16"/>
                    <a:pt x="4" y="16"/>
                  </a:cubicBezTo>
                  <a:cubicBezTo>
                    <a:pt x="6" y="14"/>
                    <a:pt x="5" y="12"/>
                    <a:pt x="5" y="10"/>
                  </a:cubicBezTo>
                  <a:cubicBezTo>
                    <a:pt x="5" y="8"/>
                    <a:pt x="5" y="5"/>
                    <a:pt x="6" y="3"/>
                  </a:cubicBezTo>
                  <a:cubicBezTo>
                    <a:pt x="7" y="0"/>
                    <a:pt x="10" y="0"/>
                    <a:pt x="11" y="3"/>
                  </a:cubicBezTo>
                  <a:cubicBezTo>
                    <a:pt x="11" y="4"/>
                    <a:pt x="11" y="6"/>
                    <a:pt x="12" y="5"/>
                  </a:cubicBezTo>
                  <a:cubicBezTo>
                    <a:pt x="13" y="5"/>
                    <a:pt x="13" y="4"/>
                    <a:pt x="14" y="4"/>
                  </a:cubicBezTo>
                  <a:cubicBezTo>
                    <a:pt x="15" y="5"/>
                    <a:pt x="16" y="6"/>
                    <a:pt x="17" y="6"/>
                  </a:cubicBezTo>
                  <a:cubicBezTo>
                    <a:pt x="18" y="7"/>
                    <a:pt x="19" y="7"/>
                    <a:pt x="20" y="7"/>
                  </a:cubicBezTo>
                  <a:cubicBezTo>
                    <a:pt x="21" y="8"/>
                    <a:pt x="23" y="9"/>
                    <a:pt x="25" y="10"/>
                  </a:cubicBezTo>
                  <a:cubicBezTo>
                    <a:pt x="28" y="11"/>
                    <a:pt x="28" y="12"/>
                    <a:pt x="28" y="15"/>
                  </a:cubicBezTo>
                  <a:cubicBezTo>
                    <a:pt x="28" y="16"/>
                    <a:pt x="30" y="16"/>
                    <a:pt x="30" y="15"/>
                  </a:cubicBezTo>
                  <a:cubicBezTo>
                    <a:pt x="32" y="15"/>
                    <a:pt x="32" y="16"/>
                    <a:pt x="33" y="17"/>
                  </a:cubicBezTo>
                  <a:cubicBezTo>
                    <a:pt x="34" y="17"/>
                    <a:pt x="34" y="17"/>
                    <a:pt x="34" y="18"/>
                  </a:cubicBezTo>
                  <a:cubicBezTo>
                    <a:pt x="33" y="19"/>
                    <a:pt x="33" y="21"/>
                    <a:pt x="31" y="21"/>
                  </a:cubicBezTo>
                  <a:cubicBezTo>
                    <a:pt x="30" y="20"/>
                    <a:pt x="33" y="21"/>
                    <a:pt x="31" y="2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94" name="Freeform 545">
              <a:extLst>
                <a:ext uri="{FF2B5EF4-FFF2-40B4-BE49-F238E27FC236}">
                  <a16:creationId xmlns="" xmlns:a16="http://schemas.microsoft.com/office/drawing/2014/main" id="{4E014A67-E076-4CAD-BCB4-178F6CA95713}"/>
                </a:ext>
              </a:extLst>
            </p:cNvPr>
            <p:cNvSpPr>
              <a:spLocks/>
            </p:cNvSpPr>
            <p:nvPr/>
          </p:nvSpPr>
          <p:spPr bwMode="auto">
            <a:xfrm>
              <a:off x="7747963" y="5376063"/>
              <a:ext cx="63695" cy="47785"/>
            </a:xfrm>
            <a:custGeom>
              <a:avLst/>
              <a:gdLst>
                <a:gd name="T0" fmla="*/ 5 w 7"/>
                <a:gd name="T1" fmla="*/ 4 h 5"/>
                <a:gd name="T2" fmla="*/ 1 w 7"/>
                <a:gd name="T3" fmla="*/ 0 h 5"/>
                <a:gd name="T4" fmla="*/ 5 w 7"/>
                <a:gd name="T5" fmla="*/ 4 h 5"/>
              </a:gdLst>
              <a:ahLst/>
              <a:cxnLst>
                <a:cxn ang="0">
                  <a:pos x="T0" y="T1"/>
                </a:cxn>
                <a:cxn ang="0">
                  <a:pos x="T2" y="T3"/>
                </a:cxn>
                <a:cxn ang="0">
                  <a:pos x="T4" y="T5"/>
                </a:cxn>
              </a:cxnLst>
              <a:rect l="0" t="0" r="r" b="b"/>
              <a:pathLst>
                <a:path w="7" h="5">
                  <a:moveTo>
                    <a:pt x="5" y="4"/>
                  </a:moveTo>
                  <a:cubicBezTo>
                    <a:pt x="3" y="5"/>
                    <a:pt x="0" y="0"/>
                    <a:pt x="1" y="0"/>
                  </a:cubicBezTo>
                  <a:cubicBezTo>
                    <a:pt x="2" y="1"/>
                    <a:pt x="7" y="3"/>
                    <a:pt x="5" y="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95" name="Freeform 546">
              <a:extLst>
                <a:ext uri="{FF2B5EF4-FFF2-40B4-BE49-F238E27FC236}">
                  <a16:creationId xmlns="" xmlns:a16="http://schemas.microsoft.com/office/drawing/2014/main" id="{44C6ACA3-DC3A-4A66-935E-5111FCAEE039}"/>
                </a:ext>
              </a:extLst>
            </p:cNvPr>
            <p:cNvSpPr>
              <a:spLocks/>
            </p:cNvSpPr>
            <p:nvPr/>
          </p:nvSpPr>
          <p:spPr bwMode="auto">
            <a:xfrm>
              <a:off x="7728852" y="5385621"/>
              <a:ext cx="35033" cy="47785"/>
            </a:xfrm>
            <a:custGeom>
              <a:avLst/>
              <a:gdLst>
                <a:gd name="T0" fmla="*/ 3 w 4"/>
                <a:gd name="T1" fmla="*/ 4 h 5"/>
                <a:gd name="T2" fmla="*/ 0 w 4"/>
                <a:gd name="T3" fmla="*/ 1 h 5"/>
                <a:gd name="T4" fmla="*/ 3 w 4"/>
                <a:gd name="T5" fmla="*/ 4 h 5"/>
              </a:gdLst>
              <a:ahLst/>
              <a:cxnLst>
                <a:cxn ang="0">
                  <a:pos x="T0" y="T1"/>
                </a:cxn>
                <a:cxn ang="0">
                  <a:pos x="T2" y="T3"/>
                </a:cxn>
                <a:cxn ang="0">
                  <a:pos x="T4" y="T5"/>
                </a:cxn>
              </a:cxnLst>
              <a:rect l="0" t="0" r="r" b="b"/>
              <a:pathLst>
                <a:path w="4" h="5">
                  <a:moveTo>
                    <a:pt x="3" y="4"/>
                  </a:moveTo>
                  <a:cubicBezTo>
                    <a:pt x="1" y="5"/>
                    <a:pt x="0" y="2"/>
                    <a:pt x="0" y="1"/>
                  </a:cubicBezTo>
                  <a:cubicBezTo>
                    <a:pt x="1" y="0"/>
                    <a:pt x="4" y="3"/>
                    <a:pt x="3" y="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96" name="Freeform 547">
              <a:extLst>
                <a:ext uri="{FF2B5EF4-FFF2-40B4-BE49-F238E27FC236}">
                  <a16:creationId xmlns="" xmlns:a16="http://schemas.microsoft.com/office/drawing/2014/main" id="{48673472-BAA9-4189-90BB-A84E1146D1D2}"/>
                </a:ext>
              </a:extLst>
            </p:cNvPr>
            <p:cNvSpPr>
              <a:spLocks/>
            </p:cNvSpPr>
            <p:nvPr/>
          </p:nvSpPr>
          <p:spPr bwMode="auto">
            <a:xfrm>
              <a:off x="7642864" y="5207233"/>
              <a:ext cx="28662" cy="57338"/>
            </a:xfrm>
            <a:custGeom>
              <a:avLst/>
              <a:gdLst>
                <a:gd name="T0" fmla="*/ 3 w 3"/>
                <a:gd name="T1" fmla="*/ 5 h 6"/>
                <a:gd name="T2" fmla="*/ 3 w 3"/>
                <a:gd name="T3" fmla="*/ 2 h 6"/>
                <a:gd name="T4" fmla="*/ 1 w 3"/>
                <a:gd name="T5" fmla="*/ 1 h 6"/>
                <a:gd name="T6" fmla="*/ 1 w 3"/>
                <a:gd name="T7" fmla="*/ 4 h 6"/>
                <a:gd name="T8" fmla="*/ 3 w 3"/>
                <a:gd name="T9" fmla="*/ 5 h 6"/>
                <a:gd name="T10" fmla="*/ 3 w 3"/>
                <a:gd name="T11" fmla="*/ 5 h 6"/>
              </a:gdLst>
              <a:ahLst/>
              <a:cxnLst>
                <a:cxn ang="0">
                  <a:pos x="T0" y="T1"/>
                </a:cxn>
                <a:cxn ang="0">
                  <a:pos x="T2" y="T3"/>
                </a:cxn>
                <a:cxn ang="0">
                  <a:pos x="T4" y="T5"/>
                </a:cxn>
                <a:cxn ang="0">
                  <a:pos x="T6" y="T7"/>
                </a:cxn>
                <a:cxn ang="0">
                  <a:pos x="T8" y="T9"/>
                </a:cxn>
                <a:cxn ang="0">
                  <a:pos x="T10" y="T11"/>
                </a:cxn>
              </a:cxnLst>
              <a:rect l="0" t="0" r="r" b="b"/>
              <a:pathLst>
                <a:path w="3" h="6">
                  <a:moveTo>
                    <a:pt x="3" y="5"/>
                  </a:moveTo>
                  <a:cubicBezTo>
                    <a:pt x="3" y="4"/>
                    <a:pt x="3" y="3"/>
                    <a:pt x="3" y="2"/>
                  </a:cubicBezTo>
                  <a:cubicBezTo>
                    <a:pt x="3" y="2"/>
                    <a:pt x="1" y="0"/>
                    <a:pt x="1" y="1"/>
                  </a:cubicBezTo>
                  <a:cubicBezTo>
                    <a:pt x="1" y="2"/>
                    <a:pt x="0" y="4"/>
                    <a:pt x="1" y="4"/>
                  </a:cubicBezTo>
                  <a:cubicBezTo>
                    <a:pt x="1" y="5"/>
                    <a:pt x="2" y="6"/>
                    <a:pt x="3" y="5"/>
                  </a:cubicBezTo>
                  <a:cubicBezTo>
                    <a:pt x="3" y="4"/>
                    <a:pt x="2" y="6"/>
                    <a:pt x="3" y="5"/>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97" name="Freeform 548">
              <a:extLst>
                <a:ext uri="{FF2B5EF4-FFF2-40B4-BE49-F238E27FC236}">
                  <a16:creationId xmlns="" xmlns:a16="http://schemas.microsoft.com/office/drawing/2014/main" id="{7BEC90A5-2F99-4ECF-B0AE-3679D439EA06}"/>
                </a:ext>
              </a:extLst>
            </p:cNvPr>
            <p:cNvSpPr>
              <a:spLocks/>
            </p:cNvSpPr>
            <p:nvPr/>
          </p:nvSpPr>
          <p:spPr bwMode="auto">
            <a:xfrm>
              <a:off x="7502737" y="4719845"/>
              <a:ext cx="1343951" cy="984332"/>
            </a:xfrm>
            <a:custGeom>
              <a:avLst/>
              <a:gdLst>
                <a:gd name="T0" fmla="*/ 63 w 144"/>
                <a:gd name="T1" fmla="*/ 86 h 105"/>
                <a:gd name="T2" fmla="*/ 81 w 144"/>
                <a:gd name="T3" fmla="*/ 76 h 105"/>
                <a:gd name="T4" fmla="*/ 91 w 144"/>
                <a:gd name="T5" fmla="*/ 67 h 105"/>
                <a:gd name="T6" fmla="*/ 103 w 144"/>
                <a:gd name="T7" fmla="*/ 68 h 105"/>
                <a:gd name="T8" fmla="*/ 87 w 144"/>
                <a:gd name="T9" fmla="*/ 66 h 105"/>
                <a:gd name="T10" fmla="*/ 80 w 144"/>
                <a:gd name="T11" fmla="*/ 48 h 105"/>
                <a:gd name="T12" fmla="*/ 67 w 144"/>
                <a:gd name="T13" fmla="*/ 49 h 105"/>
                <a:gd name="T14" fmla="*/ 64 w 144"/>
                <a:gd name="T15" fmla="*/ 40 h 105"/>
                <a:gd name="T16" fmla="*/ 54 w 144"/>
                <a:gd name="T17" fmla="*/ 32 h 105"/>
                <a:gd name="T18" fmla="*/ 53 w 144"/>
                <a:gd name="T19" fmla="*/ 38 h 105"/>
                <a:gd name="T20" fmla="*/ 52 w 144"/>
                <a:gd name="T21" fmla="*/ 39 h 105"/>
                <a:gd name="T22" fmla="*/ 37 w 144"/>
                <a:gd name="T23" fmla="*/ 38 h 105"/>
                <a:gd name="T24" fmla="*/ 5 w 144"/>
                <a:gd name="T25" fmla="*/ 32 h 105"/>
                <a:gd name="T26" fmla="*/ 8 w 144"/>
                <a:gd name="T27" fmla="*/ 26 h 105"/>
                <a:gd name="T28" fmla="*/ 16 w 144"/>
                <a:gd name="T29" fmla="*/ 2 h 105"/>
                <a:gd name="T30" fmla="*/ 18 w 144"/>
                <a:gd name="T31" fmla="*/ 18 h 105"/>
                <a:gd name="T32" fmla="*/ 26 w 144"/>
                <a:gd name="T33" fmla="*/ 29 h 105"/>
                <a:gd name="T34" fmla="*/ 20 w 144"/>
                <a:gd name="T35" fmla="*/ 19 h 105"/>
                <a:gd name="T36" fmla="*/ 22 w 144"/>
                <a:gd name="T37" fmla="*/ 13 h 105"/>
                <a:gd name="T38" fmla="*/ 25 w 144"/>
                <a:gd name="T39" fmla="*/ 7 h 105"/>
                <a:gd name="T40" fmla="*/ 34 w 144"/>
                <a:gd name="T41" fmla="*/ 3 h 105"/>
                <a:gd name="T42" fmla="*/ 43 w 144"/>
                <a:gd name="T43" fmla="*/ 16 h 105"/>
                <a:gd name="T44" fmla="*/ 52 w 144"/>
                <a:gd name="T45" fmla="*/ 16 h 105"/>
                <a:gd name="T46" fmla="*/ 54 w 144"/>
                <a:gd name="T47" fmla="*/ 15 h 105"/>
                <a:gd name="T48" fmla="*/ 66 w 144"/>
                <a:gd name="T49" fmla="*/ 13 h 105"/>
                <a:gd name="T50" fmla="*/ 70 w 144"/>
                <a:gd name="T51" fmla="*/ 21 h 105"/>
                <a:gd name="T52" fmla="*/ 76 w 144"/>
                <a:gd name="T53" fmla="*/ 22 h 105"/>
                <a:gd name="T54" fmla="*/ 81 w 144"/>
                <a:gd name="T55" fmla="*/ 23 h 105"/>
                <a:gd name="T56" fmla="*/ 86 w 144"/>
                <a:gd name="T57" fmla="*/ 23 h 105"/>
                <a:gd name="T58" fmla="*/ 92 w 144"/>
                <a:gd name="T59" fmla="*/ 28 h 105"/>
                <a:gd name="T60" fmla="*/ 94 w 144"/>
                <a:gd name="T61" fmla="*/ 31 h 105"/>
                <a:gd name="T62" fmla="*/ 100 w 144"/>
                <a:gd name="T63" fmla="*/ 29 h 105"/>
                <a:gd name="T64" fmla="*/ 99 w 144"/>
                <a:gd name="T65" fmla="*/ 38 h 105"/>
                <a:gd name="T66" fmla="*/ 104 w 144"/>
                <a:gd name="T67" fmla="*/ 38 h 105"/>
                <a:gd name="T68" fmla="*/ 109 w 144"/>
                <a:gd name="T69" fmla="*/ 40 h 105"/>
                <a:gd name="T70" fmla="*/ 106 w 144"/>
                <a:gd name="T71" fmla="*/ 45 h 105"/>
                <a:gd name="T72" fmla="*/ 118 w 144"/>
                <a:gd name="T73" fmla="*/ 54 h 105"/>
                <a:gd name="T74" fmla="*/ 124 w 144"/>
                <a:gd name="T75" fmla="*/ 55 h 105"/>
                <a:gd name="T76" fmla="*/ 128 w 144"/>
                <a:gd name="T77" fmla="*/ 60 h 105"/>
                <a:gd name="T78" fmla="*/ 141 w 144"/>
                <a:gd name="T79" fmla="*/ 64 h 105"/>
                <a:gd name="T80" fmla="*/ 139 w 144"/>
                <a:gd name="T81" fmla="*/ 69 h 105"/>
                <a:gd name="T82" fmla="*/ 133 w 144"/>
                <a:gd name="T83" fmla="*/ 73 h 105"/>
                <a:gd name="T84" fmla="*/ 128 w 144"/>
                <a:gd name="T85" fmla="*/ 77 h 105"/>
                <a:gd name="T86" fmla="*/ 125 w 144"/>
                <a:gd name="T87" fmla="*/ 74 h 105"/>
                <a:gd name="T88" fmla="*/ 120 w 144"/>
                <a:gd name="T89" fmla="*/ 72 h 105"/>
                <a:gd name="T90" fmla="*/ 113 w 144"/>
                <a:gd name="T91" fmla="*/ 67 h 105"/>
                <a:gd name="T92" fmla="*/ 108 w 144"/>
                <a:gd name="T93" fmla="*/ 70 h 105"/>
                <a:gd name="T94" fmla="*/ 118 w 144"/>
                <a:gd name="T95" fmla="*/ 80 h 105"/>
                <a:gd name="T96" fmla="*/ 123 w 144"/>
                <a:gd name="T97" fmla="*/ 82 h 105"/>
                <a:gd name="T98" fmla="*/ 128 w 144"/>
                <a:gd name="T99" fmla="*/ 93 h 105"/>
                <a:gd name="T100" fmla="*/ 126 w 144"/>
                <a:gd name="T101" fmla="*/ 95 h 105"/>
                <a:gd name="T102" fmla="*/ 118 w 144"/>
                <a:gd name="T103" fmla="*/ 96 h 105"/>
                <a:gd name="T104" fmla="*/ 110 w 144"/>
                <a:gd name="T105" fmla="*/ 93 h 105"/>
                <a:gd name="T106" fmla="*/ 109 w 144"/>
                <a:gd name="T107" fmla="*/ 94 h 105"/>
                <a:gd name="T108" fmla="*/ 103 w 144"/>
                <a:gd name="T109" fmla="*/ 99 h 105"/>
                <a:gd name="T110" fmla="*/ 91 w 144"/>
                <a:gd name="T111" fmla="*/ 90 h 105"/>
                <a:gd name="T112" fmla="*/ 77 w 144"/>
                <a:gd name="T113" fmla="*/ 8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44" h="105">
                  <a:moveTo>
                    <a:pt x="77" y="83"/>
                  </a:moveTo>
                  <a:cubicBezTo>
                    <a:pt x="76" y="86"/>
                    <a:pt x="74" y="83"/>
                    <a:pt x="71" y="84"/>
                  </a:cubicBezTo>
                  <a:cubicBezTo>
                    <a:pt x="70" y="84"/>
                    <a:pt x="69" y="85"/>
                    <a:pt x="68" y="86"/>
                  </a:cubicBezTo>
                  <a:cubicBezTo>
                    <a:pt x="66" y="87"/>
                    <a:pt x="65" y="86"/>
                    <a:pt x="63" y="86"/>
                  </a:cubicBezTo>
                  <a:cubicBezTo>
                    <a:pt x="60" y="85"/>
                    <a:pt x="56" y="83"/>
                    <a:pt x="60" y="80"/>
                  </a:cubicBezTo>
                  <a:cubicBezTo>
                    <a:pt x="62" y="78"/>
                    <a:pt x="62" y="76"/>
                    <a:pt x="65" y="76"/>
                  </a:cubicBezTo>
                  <a:cubicBezTo>
                    <a:pt x="68" y="77"/>
                    <a:pt x="71" y="78"/>
                    <a:pt x="75" y="77"/>
                  </a:cubicBezTo>
                  <a:cubicBezTo>
                    <a:pt x="77" y="77"/>
                    <a:pt x="79" y="76"/>
                    <a:pt x="81" y="76"/>
                  </a:cubicBezTo>
                  <a:cubicBezTo>
                    <a:pt x="82" y="76"/>
                    <a:pt x="81" y="75"/>
                    <a:pt x="81" y="74"/>
                  </a:cubicBezTo>
                  <a:cubicBezTo>
                    <a:pt x="78" y="72"/>
                    <a:pt x="77" y="71"/>
                    <a:pt x="80" y="69"/>
                  </a:cubicBezTo>
                  <a:cubicBezTo>
                    <a:pt x="82" y="66"/>
                    <a:pt x="84" y="66"/>
                    <a:pt x="87" y="66"/>
                  </a:cubicBezTo>
                  <a:cubicBezTo>
                    <a:pt x="88" y="66"/>
                    <a:pt x="90" y="66"/>
                    <a:pt x="91" y="67"/>
                  </a:cubicBezTo>
                  <a:cubicBezTo>
                    <a:pt x="93" y="68"/>
                    <a:pt x="93" y="69"/>
                    <a:pt x="93" y="71"/>
                  </a:cubicBezTo>
                  <a:cubicBezTo>
                    <a:pt x="94" y="73"/>
                    <a:pt x="95" y="70"/>
                    <a:pt x="96" y="70"/>
                  </a:cubicBezTo>
                  <a:cubicBezTo>
                    <a:pt x="96" y="69"/>
                    <a:pt x="99" y="70"/>
                    <a:pt x="99" y="70"/>
                  </a:cubicBezTo>
                  <a:cubicBezTo>
                    <a:pt x="100" y="70"/>
                    <a:pt x="103" y="70"/>
                    <a:pt x="103" y="68"/>
                  </a:cubicBezTo>
                  <a:cubicBezTo>
                    <a:pt x="103" y="67"/>
                    <a:pt x="100" y="66"/>
                    <a:pt x="99" y="66"/>
                  </a:cubicBezTo>
                  <a:cubicBezTo>
                    <a:pt x="97" y="65"/>
                    <a:pt x="96" y="64"/>
                    <a:pt x="95" y="63"/>
                  </a:cubicBezTo>
                  <a:cubicBezTo>
                    <a:pt x="94" y="63"/>
                    <a:pt x="93" y="65"/>
                    <a:pt x="93" y="66"/>
                  </a:cubicBezTo>
                  <a:cubicBezTo>
                    <a:pt x="92" y="67"/>
                    <a:pt x="88" y="66"/>
                    <a:pt x="87" y="66"/>
                  </a:cubicBezTo>
                  <a:cubicBezTo>
                    <a:pt x="81" y="65"/>
                    <a:pt x="89" y="63"/>
                    <a:pt x="88" y="61"/>
                  </a:cubicBezTo>
                  <a:cubicBezTo>
                    <a:pt x="87" y="58"/>
                    <a:pt x="86" y="54"/>
                    <a:pt x="84" y="52"/>
                  </a:cubicBezTo>
                  <a:cubicBezTo>
                    <a:pt x="83" y="52"/>
                    <a:pt x="81" y="53"/>
                    <a:pt x="81" y="52"/>
                  </a:cubicBezTo>
                  <a:cubicBezTo>
                    <a:pt x="81" y="51"/>
                    <a:pt x="81" y="49"/>
                    <a:pt x="80" y="48"/>
                  </a:cubicBezTo>
                  <a:cubicBezTo>
                    <a:pt x="79" y="47"/>
                    <a:pt x="78" y="53"/>
                    <a:pt x="79" y="53"/>
                  </a:cubicBezTo>
                  <a:cubicBezTo>
                    <a:pt x="78" y="53"/>
                    <a:pt x="75" y="46"/>
                    <a:pt x="75" y="46"/>
                  </a:cubicBezTo>
                  <a:cubicBezTo>
                    <a:pt x="73" y="46"/>
                    <a:pt x="72" y="47"/>
                    <a:pt x="71" y="48"/>
                  </a:cubicBezTo>
                  <a:cubicBezTo>
                    <a:pt x="70" y="48"/>
                    <a:pt x="67" y="50"/>
                    <a:pt x="67" y="49"/>
                  </a:cubicBezTo>
                  <a:cubicBezTo>
                    <a:pt x="67" y="46"/>
                    <a:pt x="66" y="46"/>
                    <a:pt x="69" y="46"/>
                  </a:cubicBezTo>
                  <a:cubicBezTo>
                    <a:pt x="70" y="46"/>
                    <a:pt x="71" y="45"/>
                    <a:pt x="71" y="44"/>
                  </a:cubicBezTo>
                  <a:cubicBezTo>
                    <a:pt x="72" y="43"/>
                    <a:pt x="69" y="43"/>
                    <a:pt x="69" y="43"/>
                  </a:cubicBezTo>
                  <a:cubicBezTo>
                    <a:pt x="68" y="42"/>
                    <a:pt x="64" y="40"/>
                    <a:pt x="64" y="40"/>
                  </a:cubicBezTo>
                  <a:cubicBezTo>
                    <a:pt x="64" y="37"/>
                    <a:pt x="63" y="39"/>
                    <a:pt x="62" y="39"/>
                  </a:cubicBezTo>
                  <a:cubicBezTo>
                    <a:pt x="61" y="39"/>
                    <a:pt x="62" y="34"/>
                    <a:pt x="60" y="35"/>
                  </a:cubicBezTo>
                  <a:cubicBezTo>
                    <a:pt x="59" y="35"/>
                    <a:pt x="59" y="36"/>
                    <a:pt x="57" y="34"/>
                  </a:cubicBezTo>
                  <a:cubicBezTo>
                    <a:pt x="56" y="34"/>
                    <a:pt x="55" y="32"/>
                    <a:pt x="54" y="32"/>
                  </a:cubicBezTo>
                  <a:cubicBezTo>
                    <a:pt x="54" y="32"/>
                    <a:pt x="55" y="33"/>
                    <a:pt x="55" y="33"/>
                  </a:cubicBezTo>
                  <a:cubicBezTo>
                    <a:pt x="55" y="33"/>
                    <a:pt x="52" y="33"/>
                    <a:pt x="52" y="34"/>
                  </a:cubicBezTo>
                  <a:cubicBezTo>
                    <a:pt x="53" y="35"/>
                    <a:pt x="55" y="34"/>
                    <a:pt x="56" y="36"/>
                  </a:cubicBezTo>
                  <a:cubicBezTo>
                    <a:pt x="56" y="38"/>
                    <a:pt x="54" y="38"/>
                    <a:pt x="53" y="38"/>
                  </a:cubicBezTo>
                  <a:cubicBezTo>
                    <a:pt x="51" y="39"/>
                    <a:pt x="46" y="35"/>
                    <a:pt x="44" y="37"/>
                  </a:cubicBezTo>
                  <a:cubicBezTo>
                    <a:pt x="43" y="37"/>
                    <a:pt x="45" y="38"/>
                    <a:pt x="46" y="39"/>
                  </a:cubicBezTo>
                  <a:cubicBezTo>
                    <a:pt x="46" y="40"/>
                    <a:pt x="47" y="39"/>
                    <a:pt x="48" y="39"/>
                  </a:cubicBezTo>
                  <a:cubicBezTo>
                    <a:pt x="49" y="39"/>
                    <a:pt x="52" y="38"/>
                    <a:pt x="52" y="39"/>
                  </a:cubicBezTo>
                  <a:cubicBezTo>
                    <a:pt x="52" y="40"/>
                    <a:pt x="51" y="41"/>
                    <a:pt x="50" y="42"/>
                  </a:cubicBezTo>
                  <a:cubicBezTo>
                    <a:pt x="50" y="42"/>
                    <a:pt x="39" y="35"/>
                    <a:pt x="37" y="36"/>
                  </a:cubicBezTo>
                  <a:cubicBezTo>
                    <a:pt x="38" y="36"/>
                    <a:pt x="39" y="37"/>
                    <a:pt x="40" y="37"/>
                  </a:cubicBezTo>
                  <a:cubicBezTo>
                    <a:pt x="42" y="39"/>
                    <a:pt x="37" y="38"/>
                    <a:pt x="37" y="38"/>
                  </a:cubicBezTo>
                  <a:cubicBezTo>
                    <a:pt x="34" y="36"/>
                    <a:pt x="30" y="38"/>
                    <a:pt x="27" y="37"/>
                  </a:cubicBezTo>
                  <a:cubicBezTo>
                    <a:pt x="23" y="36"/>
                    <a:pt x="20" y="37"/>
                    <a:pt x="17" y="34"/>
                  </a:cubicBezTo>
                  <a:cubicBezTo>
                    <a:pt x="14" y="32"/>
                    <a:pt x="12" y="35"/>
                    <a:pt x="9" y="34"/>
                  </a:cubicBezTo>
                  <a:cubicBezTo>
                    <a:pt x="8" y="33"/>
                    <a:pt x="6" y="33"/>
                    <a:pt x="5" y="32"/>
                  </a:cubicBezTo>
                  <a:cubicBezTo>
                    <a:pt x="5" y="31"/>
                    <a:pt x="2" y="28"/>
                    <a:pt x="4" y="28"/>
                  </a:cubicBezTo>
                  <a:cubicBezTo>
                    <a:pt x="7" y="28"/>
                    <a:pt x="11" y="31"/>
                    <a:pt x="14" y="29"/>
                  </a:cubicBezTo>
                  <a:cubicBezTo>
                    <a:pt x="15" y="28"/>
                    <a:pt x="13" y="27"/>
                    <a:pt x="13" y="27"/>
                  </a:cubicBezTo>
                  <a:cubicBezTo>
                    <a:pt x="11" y="26"/>
                    <a:pt x="9" y="26"/>
                    <a:pt x="8" y="26"/>
                  </a:cubicBezTo>
                  <a:cubicBezTo>
                    <a:pt x="5" y="26"/>
                    <a:pt x="0" y="26"/>
                    <a:pt x="0" y="23"/>
                  </a:cubicBezTo>
                  <a:cubicBezTo>
                    <a:pt x="0" y="19"/>
                    <a:pt x="0" y="16"/>
                    <a:pt x="2" y="12"/>
                  </a:cubicBezTo>
                  <a:cubicBezTo>
                    <a:pt x="3" y="9"/>
                    <a:pt x="6" y="7"/>
                    <a:pt x="9" y="5"/>
                  </a:cubicBezTo>
                  <a:cubicBezTo>
                    <a:pt x="11" y="3"/>
                    <a:pt x="13" y="3"/>
                    <a:pt x="16" y="2"/>
                  </a:cubicBezTo>
                  <a:cubicBezTo>
                    <a:pt x="18" y="2"/>
                    <a:pt x="24" y="0"/>
                    <a:pt x="25" y="3"/>
                  </a:cubicBezTo>
                  <a:cubicBezTo>
                    <a:pt x="25" y="2"/>
                    <a:pt x="20" y="7"/>
                    <a:pt x="19" y="7"/>
                  </a:cubicBezTo>
                  <a:cubicBezTo>
                    <a:pt x="17" y="9"/>
                    <a:pt x="15" y="11"/>
                    <a:pt x="17" y="13"/>
                  </a:cubicBezTo>
                  <a:cubicBezTo>
                    <a:pt x="19" y="15"/>
                    <a:pt x="17" y="16"/>
                    <a:pt x="18" y="18"/>
                  </a:cubicBezTo>
                  <a:cubicBezTo>
                    <a:pt x="18" y="20"/>
                    <a:pt x="20" y="21"/>
                    <a:pt x="21" y="22"/>
                  </a:cubicBezTo>
                  <a:cubicBezTo>
                    <a:pt x="22" y="23"/>
                    <a:pt x="24" y="24"/>
                    <a:pt x="25" y="25"/>
                  </a:cubicBezTo>
                  <a:cubicBezTo>
                    <a:pt x="26" y="26"/>
                    <a:pt x="22" y="26"/>
                    <a:pt x="22" y="27"/>
                  </a:cubicBezTo>
                  <a:cubicBezTo>
                    <a:pt x="22" y="26"/>
                    <a:pt x="26" y="29"/>
                    <a:pt x="26" y="29"/>
                  </a:cubicBezTo>
                  <a:cubicBezTo>
                    <a:pt x="27" y="28"/>
                    <a:pt x="26" y="26"/>
                    <a:pt x="26" y="25"/>
                  </a:cubicBezTo>
                  <a:cubicBezTo>
                    <a:pt x="26" y="25"/>
                    <a:pt x="28" y="24"/>
                    <a:pt x="27" y="23"/>
                  </a:cubicBezTo>
                  <a:cubicBezTo>
                    <a:pt x="26" y="22"/>
                    <a:pt x="22" y="21"/>
                    <a:pt x="21" y="20"/>
                  </a:cubicBezTo>
                  <a:cubicBezTo>
                    <a:pt x="20" y="20"/>
                    <a:pt x="19" y="19"/>
                    <a:pt x="20" y="19"/>
                  </a:cubicBezTo>
                  <a:cubicBezTo>
                    <a:pt x="22" y="19"/>
                    <a:pt x="22" y="18"/>
                    <a:pt x="23" y="17"/>
                  </a:cubicBezTo>
                  <a:cubicBezTo>
                    <a:pt x="25" y="16"/>
                    <a:pt x="28" y="18"/>
                    <a:pt x="29" y="19"/>
                  </a:cubicBezTo>
                  <a:cubicBezTo>
                    <a:pt x="28" y="18"/>
                    <a:pt x="27" y="17"/>
                    <a:pt x="27" y="16"/>
                  </a:cubicBezTo>
                  <a:cubicBezTo>
                    <a:pt x="27" y="14"/>
                    <a:pt x="22" y="15"/>
                    <a:pt x="22" y="13"/>
                  </a:cubicBezTo>
                  <a:cubicBezTo>
                    <a:pt x="20" y="7"/>
                    <a:pt x="29" y="12"/>
                    <a:pt x="29" y="12"/>
                  </a:cubicBezTo>
                  <a:cubicBezTo>
                    <a:pt x="29" y="11"/>
                    <a:pt x="23" y="9"/>
                    <a:pt x="23" y="9"/>
                  </a:cubicBezTo>
                  <a:cubicBezTo>
                    <a:pt x="23" y="8"/>
                    <a:pt x="28" y="9"/>
                    <a:pt x="28" y="9"/>
                  </a:cubicBezTo>
                  <a:cubicBezTo>
                    <a:pt x="28" y="8"/>
                    <a:pt x="25" y="7"/>
                    <a:pt x="25" y="7"/>
                  </a:cubicBezTo>
                  <a:cubicBezTo>
                    <a:pt x="24" y="6"/>
                    <a:pt x="25" y="6"/>
                    <a:pt x="26" y="6"/>
                  </a:cubicBezTo>
                  <a:cubicBezTo>
                    <a:pt x="27" y="7"/>
                    <a:pt x="27" y="6"/>
                    <a:pt x="28" y="6"/>
                  </a:cubicBezTo>
                  <a:cubicBezTo>
                    <a:pt x="30" y="5"/>
                    <a:pt x="30" y="6"/>
                    <a:pt x="32" y="6"/>
                  </a:cubicBezTo>
                  <a:cubicBezTo>
                    <a:pt x="29" y="5"/>
                    <a:pt x="33" y="3"/>
                    <a:pt x="34" y="3"/>
                  </a:cubicBezTo>
                  <a:cubicBezTo>
                    <a:pt x="36" y="2"/>
                    <a:pt x="42" y="2"/>
                    <a:pt x="43" y="4"/>
                  </a:cubicBezTo>
                  <a:cubicBezTo>
                    <a:pt x="44" y="5"/>
                    <a:pt x="44" y="6"/>
                    <a:pt x="44" y="7"/>
                  </a:cubicBezTo>
                  <a:cubicBezTo>
                    <a:pt x="45" y="8"/>
                    <a:pt x="46" y="9"/>
                    <a:pt x="47" y="10"/>
                  </a:cubicBezTo>
                  <a:cubicBezTo>
                    <a:pt x="48" y="12"/>
                    <a:pt x="43" y="16"/>
                    <a:pt x="43" y="16"/>
                  </a:cubicBezTo>
                  <a:cubicBezTo>
                    <a:pt x="44" y="17"/>
                    <a:pt x="46" y="14"/>
                    <a:pt x="47" y="14"/>
                  </a:cubicBezTo>
                  <a:cubicBezTo>
                    <a:pt x="47" y="14"/>
                    <a:pt x="45" y="20"/>
                    <a:pt x="46" y="19"/>
                  </a:cubicBezTo>
                  <a:cubicBezTo>
                    <a:pt x="47" y="19"/>
                    <a:pt x="47" y="17"/>
                    <a:pt x="48" y="17"/>
                  </a:cubicBezTo>
                  <a:cubicBezTo>
                    <a:pt x="50" y="17"/>
                    <a:pt x="50" y="18"/>
                    <a:pt x="52" y="16"/>
                  </a:cubicBezTo>
                  <a:cubicBezTo>
                    <a:pt x="53" y="15"/>
                    <a:pt x="53" y="16"/>
                    <a:pt x="54" y="17"/>
                  </a:cubicBezTo>
                  <a:cubicBezTo>
                    <a:pt x="55" y="18"/>
                    <a:pt x="54" y="18"/>
                    <a:pt x="54" y="19"/>
                  </a:cubicBezTo>
                  <a:cubicBezTo>
                    <a:pt x="54" y="20"/>
                    <a:pt x="59" y="21"/>
                    <a:pt x="60" y="21"/>
                  </a:cubicBezTo>
                  <a:cubicBezTo>
                    <a:pt x="60" y="21"/>
                    <a:pt x="55" y="16"/>
                    <a:pt x="54" y="15"/>
                  </a:cubicBezTo>
                  <a:cubicBezTo>
                    <a:pt x="54" y="15"/>
                    <a:pt x="63" y="18"/>
                    <a:pt x="63" y="17"/>
                  </a:cubicBezTo>
                  <a:cubicBezTo>
                    <a:pt x="63" y="17"/>
                    <a:pt x="57" y="16"/>
                    <a:pt x="57" y="14"/>
                  </a:cubicBezTo>
                  <a:cubicBezTo>
                    <a:pt x="57" y="13"/>
                    <a:pt x="60" y="12"/>
                    <a:pt x="61" y="12"/>
                  </a:cubicBezTo>
                  <a:cubicBezTo>
                    <a:pt x="63" y="11"/>
                    <a:pt x="64" y="12"/>
                    <a:pt x="66" y="13"/>
                  </a:cubicBezTo>
                  <a:cubicBezTo>
                    <a:pt x="69" y="14"/>
                    <a:pt x="73" y="13"/>
                    <a:pt x="74" y="17"/>
                  </a:cubicBezTo>
                  <a:cubicBezTo>
                    <a:pt x="74" y="17"/>
                    <a:pt x="67" y="17"/>
                    <a:pt x="68" y="20"/>
                  </a:cubicBezTo>
                  <a:cubicBezTo>
                    <a:pt x="68" y="19"/>
                    <a:pt x="71" y="18"/>
                    <a:pt x="71" y="18"/>
                  </a:cubicBezTo>
                  <a:cubicBezTo>
                    <a:pt x="73" y="18"/>
                    <a:pt x="70" y="20"/>
                    <a:pt x="70" y="21"/>
                  </a:cubicBezTo>
                  <a:cubicBezTo>
                    <a:pt x="70" y="21"/>
                    <a:pt x="73" y="19"/>
                    <a:pt x="73" y="19"/>
                  </a:cubicBezTo>
                  <a:cubicBezTo>
                    <a:pt x="73" y="18"/>
                    <a:pt x="77" y="18"/>
                    <a:pt x="78" y="19"/>
                  </a:cubicBezTo>
                  <a:cubicBezTo>
                    <a:pt x="82" y="19"/>
                    <a:pt x="73" y="22"/>
                    <a:pt x="74" y="23"/>
                  </a:cubicBezTo>
                  <a:cubicBezTo>
                    <a:pt x="74" y="23"/>
                    <a:pt x="76" y="21"/>
                    <a:pt x="76" y="22"/>
                  </a:cubicBezTo>
                  <a:cubicBezTo>
                    <a:pt x="76" y="23"/>
                    <a:pt x="74" y="25"/>
                    <a:pt x="75" y="26"/>
                  </a:cubicBezTo>
                  <a:cubicBezTo>
                    <a:pt x="74" y="25"/>
                    <a:pt x="78" y="21"/>
                    <a:pt x="79" y="22"/>
                  </a:cubicBezTo>
                  <a:cubicBezTo>
                    <a:pt x="79" y="24"/>
                    <a:pt x="78" y="26"/>
                    <a:pt x="79" y="27"/>
                  </a:cubicBezTo>
                  <a:cubicBezTo>
                    <a:pt x="79" y="27"/>
                    <a:pt x="79" y="23"/>
                    <a:pt x="81" y="23"/>
                  </a:cubicBezTo>
                  <a:cubicBezTo>
                    <a:pt x="83" y="24"/>
                    <a:pt x="80" y="27"/>
                    <a:pt x="81" y="28"/>
                  </a:cubicBezTo>
                  <a:cubicBezTo>
                    <a:pt x="81" y="28"/>
                    <a:pt x="82" y="25"/>
                    <a:pt x="83" y="25"/>
                  </a:cubicBezTo>
                  <a:cubicBezTo>
                    <a:pt x="83" y="25"/>
                    <a:pt x="82" y="28"/>
                    <a:pt x="83" y="28"/>
                  </a:cubicBezTo>
                  <a:cubicBezTo>
                    <a:pt x="82" y="28"/>
                    <a:pt x="85" y="24"/>
                    <a:pt x="86" y="23"/>
                  </a:cubicBezTo>
                  <a:cubicBezTo>
                    <a:pt x="87" y="22"/>
                    <a:pt x="90" y="23"/>
                    <a:pt x="91" y="24"/>
                  </a:cubicBezTo>
                  <a:cubicBezTo>
                    <a:pt x="93" y="25"/>
                    <a:pt x="94" y="27"/>
                    <a:pt x="91" y="27"/>
                  </a:cubicBezTo>
                  <a:cubicBezTo>
                    <a:pt x="90" y="27"/>
                    <a:pt x="86" y="27"/>
                    <a:pt x="86" y="30"/>
                  </a:cubicBezTo>
                  <a:cubicBezTo>
                    <a:pt x="86" y="29"/>
                    <a:pt x="92" y="27"/>
                    <a:pt x="92" y="28"/>
                  </a:cubicBezTo>
                  <a:cubicBezTo>
                    <a:pt x="92" y="28"/>
                    <a:pt x="88" y="30"/>
                    <a:pt x="88" y="31"/>
                  </a:cubicBezTo>
                  <a:cubicBezTo>
                    <a:pt x="88" y="30"/>
                    <a:pt x="92" y="30"/>
                    <a:pt x="92" y="30"/>
                  </a:cubicBezTo>
                  <a:cubicBezTo>
                    <a:pt x="93" y="29"/>
                    <a:pt x="95" y="26"/>
                    <a:pt x="96" y="27"/>
                  </a:cubicBezTo>
                  <a:cubicBezTo>
                    <a:pt x="97" y="29"/>
                    <a:pt x="96" y="31"/>
                    <a:pt x="94" y="31"/>
                  </a:cubicBezTo>
                  <a:cubicBezTo>
                    <a:pt x="93" y="32"/>
                    <a:pt x="92" y="33"/>
                    <a:pt x="91" y="34"/>
                  </a:cubicBezTo>
                  <a:cubicBezTo>
                    <a:pt x="91" y="34"/>
                    <a:pt x="93" y="32"/>
                    <a:pt x="94" y="32"/>
                  </a:cubicBezTo>
                  <a:cubicBezTo>
                    <a:pt x="94" y="32"/>
                    <a:pt x="93" y="36"/>
                    <a:pt x="93" y="36"/>
                  </a:cubicBezTo>
                  <a:cubicBezTo>
                    <a:pt x="92" y="34"/>
                    <a:pt x="99" y="27"/>
                    <a:pt x="100" y="29"/>
                  </a:cubicBezTo>
                  <a:cubicBezTo>
                    <a:pt x="101" y="30"/>
                    <a:pt x="99" y="31"/>
                    <a:pt x="98" y="31"/>
                  </a:cubicBezTo>
                  <a:cubicBezTo>
                    <a:pt x="99" y="31"/>
                    <a:pt x="102" y="31"/>
                    <a:pt x="103" y="31"/>
                  </a:cubicBezTo>
                  <a:cubicBezTo>
                    <a:pt x="104" y="31"/>
                    <a:pt x="106" y="31"/>
                    <a:pt x="107" y="32"/>
                  </a:cubicBezTo>
                  <a:cubicBezTo>
                    <a:pt x="108" y="35"/>
                    <a:pt x="98" y="35"/>
                    <a:pt x="99" y="38"/>
                  </a:cubicBezTo>
                  <a:cubicBezTo>
                    <a:pt x="99" y="38"/>
                    <a:pt x="102" y="35"/>
                    <a:pt x="103" y="35"/>
                  </a:cubicBezTo>
                  <a:cubicBezTo>
                    <a:pt x="104" y="35"/>
                    <a:pt x="106" y="35"/>
                    <a:pt x="106" y="36"/>
                  </a:cubicBezTo>
                  <a:cubicBezTo>
                    <a:pt x="107" y="37"/>
                    <a:pt x="101" y="39"/>
                    <a:pt x="101" y="39"/>
                  </a:cubicBezTo>
                  <a:cubicBezTo>
                    <a:pt x="101" y="39"/>
                    <a:pt x="104" y="38"/>
                    <a:pt x="104" y="38"/>
                  </a:cubicBezTo>
                  <a:cubicBezTo>
                    <a:pt x="105" y="38"/>
                    <a:pt x="107" y="37"/>
                    <a:pt x="108" y="36"/>
                  </a:cubicBezTo>
                  <a:cubicBezTo>
                    <a:pt x="109" y="36"/>
                    <a:pt x="108" y="35"/>
                    <a:pt x="109" y="34"/>
                  </a:cubicBezTo>
                  <a:cubicBezTo>
                    <a:pt x="110" y="34"/>
                    <a:pt x="112" y="36"/>
                    <a:pt x="112" y="37"/>
                  </a:cubicBezTo>
                  <a:cubicBezTo>
                    <a:pt x="116" y="40"/>
                    <a:pt x="112" y="39"/>
                    <a:pt x="109" y="40"/>
                  </a:cubicBezTo>
                  <a:cubicBezTo>
                    <a:pt x="109" y="40"/>
                    <a:pt x="102" y="42"/>
                    <a:pt x="102" y="41"/>
                  </a:cubicBezTo>
                  <a:cubicBezTo>
                    <a:pt x="102" y="42"/>
                    <a:pt x="118" y="42"/>
                    <a:pt x="117" y="44"/>
                  </a:cubicBezTo>
                  <a:cubicBezTo>
                    <a:pt x="116" y="45"/>
                    <a:pt x="111" y="45"/>
                    <a:pt x="110" y="44"/>
                  </a:cubicBezTo>
                  <a:cubicBezTo>
                    <a:pt x="110" y="44"/>
                    <a:pt x="106" y="45"/>
                    <a:pt x="106" y="45"/>
                  </a:cubicBezTo>
                  <a:cubicBezTo>
                    <a:pt x="107" y="46"/>
                    <a:pt x="110" y="45"/>
                    <a:pt x="110" y="46"/>
                  </a:cubicBezTo>
                  <a:cubicBezTo>
                    <a:pt x="111" y="46"/>
                    <a:pt x="107" y="47"/>
                    <a:pt x="107" y="48"/>
                  </a:cubicBezTo>
                  <a:cubicBezTo>
                    <a:pt x="107" y="50"/>
                    <a:pt x="111" y="51"/>
                    <a:pt x="112" y="51"/>
                  </a:cubicBezTo>
                  <a:cubicBezTo>
                    <a:pt x="114" y="52"/>
                    <a:pt x="117" y="52"/>
                    <a:pt x="118" y="54"/>
                  </a:cubicBezTo>
                  <a:cubicBezTo>
                    <a:pt x="119" y="55"/>
                    <a:pt x="119" y="56"/>
                    <a:pt x="120" y="56"/>
                  </a:cubicBezTo>
                  <a:cubicBezTo>
                    <a:pt x="120" y="56"/>
                    <a:pt x="122" y="55"/>
                    <a:pt x="122" y="55"/>
                  </a:cubicBezTo>
                  <a:cubicBezTo>
                    <a:pt x="122" y="55"/>
                    <a:pt x="122" y="57"/>
                    <a:pt x="123" y="57"/>
                  </a:cubicBezTo>
                  <a:cubicBezTo>
                    <a:pt x="123" y="57"/>
                    <a:pt x="123" y="55"/>
                    <a:pt x="124" y="55"/>
                  </a:cubicBezTo>
                  <a:cubicBezTo>
                    <a:pt x="124" y="55"/>
                    <a:pt x="124" y="57"/>
                    <a:pt x="124" y="57"/>
                  </a:cubicBezTo>
                  <a:cubicBezTo>
                    <a:pt x="124" y="58"/>
                    <a:pt x="126" y="57"/>
                    <a:pt x="127" y="57"/>
                  </a:cubicBezTo>
                  <a:cubicBezTo>
                    <a:pt x="127" y="57"/>
                    <a:pt x="129" y="58"/>
                    <a:pt x="129" y="59"/>
                  </a:cubicBezTo>
                  <a:cubicBezTo>
                    <a:pt x="129" y="60"/>
                    <a:pt x="128" y="59"/>
                    <a:pt x="128" y="60"/>
                  </a:cubicBezTo>
                  <a:cubicBezTo>
                    <a:pt x="129" y="59"/>
                    <a:pt x="138" y="62"/>
                    <a:pt x="138" y="62"/>
                  </a:cubicBezTo>
                  <a:cubicBezTo>
                    <a:pt x="137" y="63"/>
                    <a:pt x="137" y="63"/>
                    <a:pt x="137" y="63"/>
                  </a:cubicBezTo>
                  <a:cubicBezTo>
                    <a:pt x="137" y="64"/>
                    <a:pt x="139" y="63"/>
                    <a:pt x="139" y="63"/>
                  </a:cubicBezTo>
                  <a:cubicBezTo>
                    <a:pt x="140" y="62"/>
                    <a:pt x="140" y="63"/>
                    <a:pt x="141" y="64"/>
                  </a:cubicBezTo>
                  <a:cubicBezTo>
                    <a:pt x="142" y="64"/>
                    <a:pt x="144" y="66"/>
                    <a:pt x="143" y="67"/>
                  </a:cubicBezTo>
                  <a:cubicBezTo>
                    <a:pt x="143" y="67"/>
                    <a:pt x="141" y="67"/>
                    <a:pt x="141" y="67"/>
                  </a:cubicBezTo>
                  <a:cubicBezTo>
                    <a:pt x="141" y="68"/>
                    <a:pt x="143" y="68"/>
                    <a:pt x="142" y="69"/>
                  </a:cubicBezTo>
                  <a:cubicBezTo>
                    <a:pt x="142" y="69"/>
                    <a:pt x="139" y="69"/>
                    <a:pt x="139" y="69"/>
                  </a:cubicBezTo>
                  <a:cubicBezTo>
                    <a:pt x="137" y="70"/>
                    <a:pt x="139" y="70"/>
                    <a:pt x="139" y="71"/>
                  </a:cubicBezTo>
                  <a:cubicBezTo>
                    <a:pt x="140" y="73"/>
                    <a:pt x="136" y="71"/>
                    <a:pt x="135" y="71"/>
                  </a:cubicBezTo>
                  <a:cubicBezTo>
                    <a:pt x="136" y="72"/>
                    <a:pt x="138" y="73"/>
                    <a:pt x="137" y="74"/>
                  </a:cubicBezTo>
                  <a:cubicBezTo>
                    <a:pt x="136" y="74"/>
                    <a:pt x="132" y="74"/>
                    <a:pt x="133" y="73"/>
                  </a:cubicBezTo>
                  <a:cubicBezTo>
                    <a:pt x="132" y="74"/>
                    <a:pt x="135" y="76"/>
                    <a:pt x="134" y="77"/>
                  </a:cubicBezTo>
                  <a:cubicBezTo>
                    <a:pt x="133" y="77"/>
                    <a:pt x="133" y="75"/>
                    <a:pt x="132" y="76"/>
                  </a:cubicBezTo>
                  <a:cubicBezTo>
                    <a:pt x="131" y="77"/>
                    <a:pt x="135" y="82"/>
                    <a:pt x="131" y="79"/>
                  </a:cubicBezTo>
                  <a:cubicBezTo>
                    <a:pt x="131" y="79"/>
                    <a:pt x="128" y="77"/>
                    <a:pt x="128" y="77"/>
                  </a:cubicBezTo>
                  <a:cubicBezTo>
                    <a:pt x="127" y="78"/>
                    <a:pt x="127" y="79"/>
                    <a:pt x="126" y="79"/>
                  </a:cubicBezTo>
                  <a:cubicBezTo>
                    <a:pt x="126" y="78"/>
                    <a:pt x="127" y="77"/>
                    <a:pt x="127" y="76"/>
                  </a:cubicBezTo>
                  <a:cubicBezTo>
                    <a:pt x="127" y="77"/>
                    <a:pt x="125" y="77"/>
                    <a:pt x="125" y="77"/>
                  </a:cubicBezTo>
                  <a:cubicBezTo>
                    <a:pt x="124" y="76"/>
                    <a:pt x="126" y="75"/>
                    <a:pt x="125" y="74"/>
                  </a:cubicBezTo>
                  <a:cubicBezTo>
                    <a:pt x="125" y="74"/>
                    <a:pt x="123" y="75"/>
                    <a:pt x="123" y="75"/>
                  </a:cubicBezTo>
                  <a:cubicBezTo>
                    <a:pt x="122" y="74"/>
                    <a:pt x="123" y="72"/>
                    <a:pt x="123" y="72"/>
                  </a:cubicBezTo>
                  <a:cubicBezTo>
                    <a:pt x="124" y="72"/>
                    <a:pt x="128" y="70"/>
                    <a:pt x="127" y="70"/>
                  </a:cubicBezTo>
                  <a:cubicBezTo>
                    <a:pt x="126" y="69"/>
                    <a:pt x="122" y="73"/>
                    <a:pt x="120" y="72"/>
                  </a:cubicBezTo>
                  <a:cubicBezTo>
                    <a:pt x="120" y="72"/>
                    <a:pt x="123" y="69"/>
                    <a:pt x="122" y="69"/>
                  </a:cubicBezTo>
                  <a:cubicBezTo>
                    <a:pt x="121" y="69"/>
                    <a:pt x="120" y="71"/>
                    <a:pt x="119" y="70"/>
                  </a:cubicBezTo>
                  <a:cubicBezTo>
                    <a:pt x="118" y="69"/>
                    <a:pt x="117" y="69"/>
                    <a:pt x="116" y="68"/>
                  </a:cubicBezTo>
                  <a:cubicBezTo>
                    <a:pt x="115" y="67"/>
                    <a:pt x="114" y="66"/>
                    <a:pt x="113" y="67"/>
                  </a:cubicBezTo>
                  <a:cubicBezTo>
                    <a:pt x="113" y="68"/>
                    <a:pt x="113" y="68"/>
                    <a:pt x="113" y="69"/>
                  </a:cubicBezTo>
                  <a:cubicBezTo>
                    <a:pt x="113" y="69"/>
                    <a:pt x="112" y="69"/>
                    <a:pt x="112" y="69"/>
                  </a:cubicBezTo>
                  <a:cubicBezTo>
                    <a:pt x="112" y="70"/>
                    <a:pt x="116" y="72"/>
                    <a:pt x="112" y="72"/>
                  </a:cubicBezTo>
                  <a:cubicBezTo>
                    <a:pt x="111" y="72"/>
                    <a:pt x="107" y="71"/>
                    <a:pt x="108" y="70"/>
                  </a:cubicBezTo>
                  <a:cubicBezTo>
                    <a:pt x="107" y="72"/>
                    <a:pt x="111" y="74"/>
                    <a:pt x="112" y="75"/>
                  </a:cubicBezTo>
                  <a:cubicBezTo>
                    <a:pt x="114" y="75"/>
                    <a:pt x="114" y="78"/>
                    <a:pt x="115" y="79"/>
                  </a:cubicBezTo>
                  <a:cubicBezTo>
                    <a:pt x="116" y="80"/>
                    <a:pt x="116" y="81"/>
                    <a:pt x="117" y="81"/>
                  </a:cubicBezTo>
                  <a:cubicBezTo>
                    <a:pt x="118" y="81"/>
                    <a:pt x="117" y="80"/>
                    <a:pt x="118" y="80"/>
                  </a:cubicBezTo>
                  <a:cubicBezTo>
                    <a:pt x="118" y="80"/>
                    <a:pt x="119" y="81"/>
                    <a:pt x="119" y="82"/>
                  </a:cubicBezTo>
                  <a:cubicBezTo>
                    <a:pt x="120" y="83"/>
                    <a:pt x="120" y="82"/>
                    <a:pt x="121" y="81"/>
                  </a:cubicBezTo>
                  <a:cubicBezTo>
                    <a:pt x="122" y="81"/>
                    <a:pt x="121" y="85"/>
                    <a:pt x="122" y="84"/>
                  </a:cubicBezTo>
                  <a:cubicBezTo>
                    <a:pt x="123" y="84"/>
                    <a:pt x="122" y="83"/>
                    <a:pt x="123" y="82"/>
                  </a:cubicBezTo>
                  <a:cubicBezTo>
                    <a:pt x="123" y="82"/>
                    <a:pt x="123" y="84"/>
                    <a:pt x="123" y="85"/>
                  </a:cubicBezTo>
                  <a:cubicBezTo>
                    <a:pt x="123" y="86"/>
                    <a:pt x="123" y="86"/>
                    <a:pt x="124" y="87"/>
                  </a:cubicBezTo>
                  <a:cubicBezTo>
                    <a:pt x="125" y="87"/>
                    <a:pt x="126" y="88"/>
                    <a:pt x="126" y="89"/>
                  </a:cubicBezTo>
                  <a:cubicBezTo>
                    <a:pt x="127" y="89"/>
                    <a:pt x="128" y="93"/>
                    <a:pt x="128" y="93"/>
                  </a:cubicBezTo>
                  <a:cubicBezTo>
                    <a:pt x="127" y="92"/>
                    <a:pt x="127" y="91"/>
                    <a:pt x="127" y="91"/>
                  </a:cubicBezTo>
                  <a:cubicBezTo>
                    <a:pt x="126" y="91"/>
                    <a:pt x="127" y="95"/>
                    <a:pt x="127" y="95"/>
                  </a:cubicBezTo>
                  <a:cubicBezTo>
                    <a:pt x="127" y="95"/>
                    <a:pt x="125" y="91"/>
                    <a:pt x="124" y="90"/>
                  </a:cubicBezTo>
                  <a:cubicBezTo>
                    <a:pt x="124" y="90"/>
                    <a:pt x="125" y="94"/>
                    <a:pt x="126" y="95"/>
                  </a:cubicBezTo>
                  <a:cubicBezTo>
                    <a:pt x="126" y="98"/>
                    <a:pt x="124" y="95"/>
                    <a:pt x="124" y="96"/>
                  </a:cubicBezTo>
                  <a:cubicBezTo>
                    <a:pt x="123" y="97"/>
                    <a:pt x="128" y="99"/>
                    <a:pt x="128" y="100"/>
                  </a:cubicBezTo>
                  <a:cubicBezTo>
                    <a:pt x="128" y="101"/>
                    <a:pt x="119" y="95"/>
                    <a:pt x="118" y="95"/>
                  </a:cubicBezTo>
                  <a:cubicBezTo>
                    <a:pt x="118" y="95"/>
                    <a:pt x="118" y="96"/>
                    <a:pt x="118" y="96"/>
                  </a:cubicBezTo>
                  <a:cubicBezTo>
                    <a:pt x="118" y="97"/>
                    <a:pt x="116" y="93"/>
                    <a:pt x="115" y="93"/>
                  </a:cubicBezTo>
                  <a:cubicBezTo>
                    <a:pt x="115" y="93"/>
                    <a:pt x="116" y="95"/>
                    <a:pt x="116" y="95"/>
                  </a:cubicBezTo>
                  <a:cubicBezTo>
                    <a:pt x="115" y="96"/>
                    <a:pt x="113" y="92"/>
                    <a:pt x="112" y="91"/>
                  </a:cubicBezTo>
                  <a:cubicBezTo>
                    <a:pt x="111" y="90"/>
                    <a:pt x="111" y="92"/>
                    <a:pt x="110" y="93"/>
                  </a:cubicBezTo>
                  <a:cubicBezTo>
                    <a:pt x="110" y="94"/>
                    <a:pt x="108" y="90"/>
                    <a:pt x="108" y="90"/>
                  </a:cubicBezTo>
                  <a:cubicBezTo>
                    <a:pt x="108" y="90"/>
                    <a:pt x="105" y="90"/>
                    <a:pt x="105" y="90"/>
                  </a:cubicBezTo>
                  <a:cubicBezTo>
                    <a:pt x="105" y="91"/>
                    <a:pt x="106" y="92"/>
                    <a:pt x="107" y="92"/>
                  </a:cubicBezTo>
                  <a:cubicBezTo>
                    <a:pt x="108" y="93"/>
                    <a:pt x="108" y="93"/>
                    <a:pt x="109" y="94"/>
                  </a:cubicBezTo>
                  <a:cubicBezTo>
                    <a:pt x="110" y="95"/>
                    <a:pt x="112" y="96"/>
                    <a:pt x="114" y="97"/>
                  </a:cubicBezTo>
                  <a:cubicBezTo>
                    <a:pt x="116" y="99"/>
                    <a:pt x="117" y="100"/>
                    <a:pt x="118" y="102"/>
                  </a:cubicBezTo>
                  <a:cubicBezTo>
                    <a:pt x="120" y="105"/>
                    <a:pt x="120" y="105"/>
                    <a:pt x="117" y="104"/>
                  </a:cubicBezTo>
                  <a:cubicBezTo>
                    <a:pt x="113" y="102"/>
                    <a:pt x="106" y="103"/>
                    <a:pt x="103" y="99"/>
                  </a:cubicBezTo>
                  <a:cubicBezTo>
                    <a:pt x="102" y="97"/>
                    <a:pt x="99" y="99"/>
                    <a:pt x="97" y="97"/>
                  </a:cubicBezTo>
                  <a:cubicBezTo>
                    <a:pt x="96" y="96"/>
                    <a:pt x="90" y="94"/>
                    <a:pt x="90" y="93"/>
                  </a:cubicBezTo>
                  <a:cubicBezTo>
                    <a:pt x="90" y="92"/>
                    <a:pt x="93" y="93"/>
                    <a:pt x="93" y="92"/>
                  </a:cubicBezTo>
                  <a:cubicBezTo>
                    <a:pt x="94" y="91"/>
                    <a:pt x="91" y="90"/>
                    <a:pt x="91" y="90"/>
                  </a:cubicBezTo>
                  <a:cubicBezTo>
                    <a:pt x="88" y="89"/>
                    <a:pt x="86" y="87"/>
                    <a:pt x="84" y="86"/>
                  </a:cubicBezTo>
                  <a:cubicBezTo>
                    <a:pt x="83" y="85"/>
                    <a:pt x="84" y="84"/>
                    <a:pt x="82" y="84"/>
                  </a:cubicBezTo>
                  <a:cubicBezTo>
                    <a:pt x="82" y="83"/>
                    <a:pt x="77" y="83"/>
                    <a:pt x="77" y="83"/>
                  </a:cubicBezTo>
                  <a:cubicBezTo>
                    <a:pt x="77" y="84"/>
                    <a:pt x="78" y="82"/>
                    <a:pt x="77" y="83"/>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98" name="Freeform 549">
              <a:extLst>
                <a:ext uri="{FF2B5EF4-FFF2-40B4-BE49-F238E27FC236}">
                  <a16:creationId xmlns="" xmlns:a16="http://schemas.microsoft.com/office/drawing/2014/main" id="{A003250B-D2C6-4CF4-A92C-9EF554B6FDC6}"/>
                </a:ext>
              </a:extLst>
            </p:cNvPr>
            <p:cNvSpPr>
              <a:spLocks/>
            </p:cNvSpPr>
            <p:nvPr/>
          </p:nvSpPr>
          <p:spPr bwMode="auto">
            <a:xfrm>
              <a:off x="8372164" y="5637283"/>
              <a:ext cx="57323" cy="19114"/>
            </a:xfrm>
            <a:custGeom>
              <a:avLst/>
              <a:gdLst>
                <a:gd name="T0" fmla="*/ 5 w 6"/>
                <a:gd name="T1" fmla="*/ 1 h 2"/>
                <a:gd name="T2" fmla="*/ 1 w 6"/>
                <a:gd name="T3" fmla="*/ 0 h 2"/>
                <a:gd name="T4" fmla="*/ 5 w 6"/>
                <a:gd name="T5" fmla="*/ 1 h 2"/>
              </a:gdLst>
              <a:ahLst/>
              <a:cxnLst>
                <a:cxn ang="0">
                  <a:pos x="T0" y="T1"/>
                </a:cxn>
                <a:cxn ang="0">
                  <a:pos x="T2" y="T3"/>
                </a:cxn>
                <a:cxn ang="0">
                  <a:pos x="T4" y="T5"/>
                </a:cxn>
              </a:cxnLst>
              <a:rect l="0" t="0" r="r" b="b"/>
              <a:pathLst>
                <a:path w="6" h="2">
                  <a:moveTo>
                    <a:pt x="5" y="1"/>
                  </a:moveTo>
                  <a:cubicBezTo>
                    <a:pt x="5" y="2"/>
                    <a:pt x="0" y="0"/>
                    <a:pt x="1" y="0"/>
                  </a:cubicBezTo>
                  <a:cubicBezTo>
                    <a:pt x="3" y="0"/>
                    <a:pt x="6" y="0"/>
                    <a:pt x="5"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99" name="Freeform 550">
              <a:extLst>
                <a:ext uri="{FF2B5EF4-FFF2-40B4-BE49-F238E27FC236}">
                  <a16:creationId xmlns="" xmlns:a16="http://schemas.microsoft.com/office/drawing/2014/main" id="{054CD870-96E1-4370-9205-C53F8472449A}"/>
                </a:ext>
              </a:extLst>
            </p:cNvPr>
            <p:cNvSpPr>
              <a:spLocks/>
            </p:cNvSpPr>
            <p:nvPr/>
          </p:nvSpPr>
          <p:spPr bwMode="auto">
            <a:xfrm>
              <a:off x="8203376" y="5226347"/>
              <a:ext cx="76432" cy="19114"/>
            </a:xfrm>
            <a:custGeom>
              <a:avLst/>
              <a:gdLst>
                <a:gd name="T0" fmla="*/ 7 w 8"/>
                <a:gd name="T1" fmla="*/ 1 h 2"/>
                <a:gd name="T2" fmla="*/ 2 w 8"/>
                <a:gd name="T3" fmla="*/ 2 h 2"/>
                <a:gd name="T4" fmla="*/ 3 w 8"/>
                <a:gd name="T5" fmla="*/ 0 h 2"/>
                <a:gd name="T6" fmla="*/ 7 w 8"/>
                <a:gd name="T7" fmla="*/ 1 h 2"/>
                <a:gd name="T8" fmla="*/ 7 w 8"/>
                <a:gd name="T9" fmla="*/ 1 h 2"/>
              </a:gdLst>
              <a:ahLst/>
              <a:cxnLst>
                <a:cxn ang="0">
                  <a:pos x="T0" y="T1"/>
                </a:cxn>
                <a:cxn ang="0">
                  <a:pos x="T2" y="T3"/>
                </a:cxn>
                <a:cxn ang="0">
                  <a:pos x="T4" y="T5"/>
                </a:cxn>
                <a:cxn ang="0">
                  <a:pos x="T6" y="T7"/>
                </a:cxn>
                <a:cxn ang="0">
                  <a:pos x="T8" y="T9"/>
                </a:cxn>
              </a:cxnLst>
              <a:rect l="0" t="0" r="r" b="b"/>
              <a:pathLst>
                <a:path w="8" h="2">
                  <a:moveTo>
                    <a:pt x="7" y="1"/>
                  </a:moveTo>
                  <a:cubicBezTo>
                    <a:pt x="8" y="2"/>
                    <a:pt x="3" y="2"/>
                    <a:pt x="2" y="2"/>
                  </a:cubicBezTo>
                  <a:cubicBezTo>
                    <a:pt x="0" y="1"/>
                    <a:pt x="2" y="0"/>
                    <a:pt x="3" y="0"/>
                  </a:cubicBezTo>
                  <a:cubicBezTo>
                    <a:pt x="5" y="0"/>
                    <a:pt x="7" y="0"/>
                    <a:pt x="7" y="1"/>
                  </a:cubicBezTo>
                  <a:cubicBezTo>
                    <a:pt x="8" y="2"/>
                    <a:pt x="7" y="0"/>
                    <a:pt x="7"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00" name="Freeform 551">
              <a:extLst>
                <a:ext uri="{FF2B5EF4-FFF2-40B4-BE49-F238E27FC236}">
                  <a16:creationId xmlns="" xmlns:a16="http://schemas.microsoft.com/office/drawing/2014/main" id="{302DE0B7-20B4-4EF3-98AA-A5D362B967CD}"/>
                </a:ext>
              </a:extLst>
            </p:cNvPr>
            <p:cNvSpPr>
              <a:spLocks/>
            </p:cNvSpPr>
            <p:nvPr/>
          </p:nvSpPr>
          <p:spPr bwMode="auto">
            <a:xfrm>
              <a:off x="8091911" y="5207233"/>
              <a:ext cx="111465" cy="92380"/>
            </a:xfrm>
            <a:custGeom>
              <a:avLst/>
              <a:gdLst>
                <a:gd name="T0" fmla="*/ 10 w 12"/>
                <a:gd name="T1" fmla="*/ 7 h 10"/>
                <a:gd name="T2" fmla="*/ 3 w 12"/>
                <a:gd name="T3" fmla="*/ 9 h 10"/>
                <a:gd name="T4" fmla="*/ 2 w 12"/>
                <a:gd name="T5" fmla="*/ 2 h 10"/>
                <a:gd name="T6" fmla="*/ 9 w 12"/>
                <a:gd name="T7" fmla="*/ 0 h 10"/>
                <a:gd name="T8" fmla="*/ 10 w 12"/>
                <a:gd name="T9" fmla="*/ 7 h 10"/>
                <a:gd name="T10" fmla="*/ 10 w 12"/>
                <a:gd name="T11" fmla="*/ 7 h 10"/>
              </a:gdLst>
              <a:ahLst/>
              <a:cxnLst>
                <a:cxn ang="0">
                  <a:pos x="T0" y="T1"/>
                </a:cxn>
                <a:cxn ang="0">
                  <a:pos x="T2" y="T3"/>
                </a:cxn>
                <a:cxn ang="0">
                  <a:pos x="T4" y="T5"/>
                </a:cxn>
                <a:cxn ang="0">
                  <a:pos x="T6" y="T7"/>
                </a:cxn>
                <a:cxn ang="0">
                  <a:pos x="T8" y="T9"/>
                </a:cxn>
                <a:cxn ang="0">
                  <a:pos x="T10" y="T11"/>
                </a:cxn>
              </a:cxnLst>
              <a:rect l="0" t="0" r="r" b="b"/>
              <a:pathLst>
                <a:path w="12" h="10">
                  <a:moveTo>
                    <a:pt x="10" y="7"/>
                  </a:moveTo>
                  <a:cubicBezTo>
                    <a:pt x="8" y="8"/>
                    <a:pt x="6" y="10"/>
                    <a:pt x="3" y="9"/>
                  </a:cubicBezTo>
                  <a:cubicBezTo>
                    <a:pt x="0" y="7"/>
                    <a:pt x="0" y="4"/>
                    <a:pt x="2" y="2"/>
                  </a:cubicBezTo>
                  <a:cubicBezTo>
                    <a:pt x="3" y="0"/>
                    <a:pt x="7" y="0"/>
                    <a:pt x="9" y="0"/>
                  </a:cubicBezTo>
                  <a:cubicBezTo>
                    <a:pt x="11" y="0"/>
                    <a:pt x="12" y="5"/>
                    <a:pt x="10" y="7"/>
                  </a:cubicBezTo>
                  <a:cubicBezTo>
                    <a:pt x="9" y="8"/>
                    <a:pt x="12" y="6"/>
                    <a:pt x="10" y="7"/>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01" name="Freeform 552">
              <a:extLst>
                <a:ext uri="{FF2B5EF4-FFF2-40B4-BE49-F238E27FC236}">
                  <a16:creationId xmlns="" xmlns:a16="http://schemas.microsoft.com/office/drawing/2014/main" id="{B2618A6A-5BAE-4114-9A33-2FE87BFBB573}"/>
                </a:ext>
              </a:extLst>
            </p:cNvPr>
            <p:cNvSpPr>
              <a:spLocks/>
            </p:cNvSpPr>
            <p:nvPr/>
          </p:nvSpPr>
          <p:spPr bwMode="auto">
            <a:xfrm>
              <a:off x="7989999" y="5124408"/>
              <a:ext cx="63695" cy="35042"/>
            </a:xfrm>
            <a:custGeom>
              <a:avLst/>
              <a:gdLst>
                <a:gd name="T0" fmla="*/ 1 w 7"/>
                <a:gd name="T1" fmla="*/ 4 h 4"/>
                <a:gd name="T2" fmla="*/ 5 w 7"/>
                <a:gd name="T3" fmla="*/ 0 h 4"/>
                <a:gd name="T4" fmla="*/ 1 w 7"/>
                <a:gd name="T5" fmla="*/ 4 h 4"/>
              </a:gdLst>
              <a:ahLst/>
              <a:cxnLst>
                <a:cxn ang="0">
                  <a:pos x="T0" y="T1"/>
                </a:cxn>
                <a:cxn ang="0">
                  <a:pos x="T2" y="T3"/>
                </a:cxn>
                <a:cxn ang="0">
                  <a:pos x="T4" y="T5"/>
                </a:cxn>
              </a:cxnLst>
              <a:rect l="0" t="0" r="r" b="b"/>
              <a:pathLst>
                <a:path w="7" h="4">
                  <a:moveTo>
                    <a:pt x="1" y="4"/>
                  </a:moveTo>
                  <a:cubicBezTo>
                    <a:pt x="0" y="4"/>
                    <a:pt x="4" y="0"/>
                    <a:pt x="5" y="0"/>
                  </a:cubicBezTo>
                  <a:cubicBezTo>
                    <a:pt x="7" y="1"/>
                    <a:pt x="3" y="4"/>
                    <a:pt x="1" y="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02" name="Freeform 553">
              <a:extLst>
                <a:ext uri="{FF2B5EF4-FFF2-40B4-BE49-F238E27FC236}">
                  <a16:creationId xmlns="" xmlns:a16="http://schemas.microsoft.com/office/drawing/2014/main" id="{1876F059-6F4E-4B92-BD3E-23F4EBE547E8}"/>
                </a:ext>
              </a:extLst>
            </p:cNvPr>
            <p:cNvSpPr>
              <a:spLocks/>
            </p:cNvSpPr>
            <p:nvPr/>
          </p:nvSpPr>
          <p:spPr bwMode="auto">
            <a:xfrm>
              <a:off x="8082358" y="5114850"/>
              <a:ext cx="57323" cy="28669"/>
            </a:xfrm>
            <a:custGeom>
              <a:avLst/>
              <a:gdLst>
                <a:gd name="T0" fmla="*/ 2 w 6"/>
                <a:gd name="T1" fmla="*/ 3 h 3"/>
                <a:gd name="T2" fmla="*/ 2 w 6"/>
                <a:gd name="T3" fmla="*/ 1 h 3"/>
                <a:gd name="T4" fmla="*/ 2 w 6"/>
                <a:gd name="T5" fmla="*/ 3 h 3"/>
              </a:gdLst>
              <a:ahLst/>
              <a:cxnLst>
                <a:cxn ang="0">
                  <a:pos x="T0" y="T1"/>
                </a:cxn>
                <a:cxn ang="0">
                  <a:pos x="T2" y="T3"/>
                </a:cxn>
                <a:cxn ang="0">
                  <a:pos x="T4" y="T5"/>
                </a:cxn>
              </a:cxnLst>
              <a:rect l="0" t="0" r="r" b="b"/>
              <a:pathLst>
                <a:path w="6" h="3">
                  <a:moveTo>
                    <a:pt x="2" y="3"/>
                  </a:moveTo>
                  <a:cubicBezTo>
                    <a:pt x="2" y="3"/>
                    <a:pt x="0" y="1"/>
                    <a:pt x="2" y="1"/>
                  </a:cubicBezTo>
                  <a:cubicBezTo>
                    <a:pt x="3" y="0"/>
                    <a:pt x="6" y="3"/>
                    <a:pt x="2" y="3"/>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03" name="Freeform 554">
              <a:extLst>
                <a:ext uri="{FF2B5EF4-FFF2-40B4-BE49-F238E27FC236}">
                  <a16:creationId xmlns="" xmlns:a16="http://schemas.microsoft.com/office/drawing/2014/main" id="{8DB7FC34-84C2-4E5D-818C-50D85B4203B2}"/>
                </a:ext>
              </a:extLst>
            </p:cNvPr>
            <p:cNvSpPr>
              <a:spLocks/>
            </p:cNvSpPr>
            <p:nvPr/>
          </p:nvSpPr>
          <p:spPr bwMode="auto">
            <a:xfrm>
              <a:off x="8028216" y="5095739"/>
              <a:ext cx="44586" cy="19114"/>
            </a:xfrm>
            <a:custGeom>
              <a:avLst/>
              <a:gdLst>
                <a:gd name="T0" fmla="*/ 0 w 5"/>
                <a:gd name="T1" fmla="*/ 1 h 2"/>
                <a:gd name="T2" fmla="*/ 4 w 5"/>
                <a:gd name="T3" fmla="*/ 0 h 2"/>
                <a:gd name="T4" fmla="*/ 0 w 5"/>
                <a:gd name="T5" fmla="*/ 1 h 2"/>
              </a:gdLst>
              <a:ahLst/>
              <a:cxnLst>
                <a:cxn ang="0">
                  <a:pos x="T0" y="T1"/>
                </a:cxn>
                <a:cxn ang="0">
                  <a:pos x="T2" y="T3"/>
                </a:cxn>
                <a:cxn ang="0">
                  <a:pos x="T4" y="T5"/>
                </a:cxn>
              </a:cxnLst>
              <a:rect l="0" t="0" r="r" b="b"/>
              <a:pathLst>
                <a:path w="5" h="2">
                  <a:moveTo>
                    <a:pt x="0" y="1"/>
                  </a:moveTo>
                  <a:cubicBezTo>
                    <a:pt x="2" y="2"/>
                    <a:pt x="5" y="1"/>
                    <a:pt x="4" y="0"/>
                  </a:cubicBezTo>
                  <a:cubicBezTo>
                    <a:pt x="2" y="0"/>
                    <a:pt x="0" y="1"/>
                    <a:pt x="0"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04" name="Freeform 555">
              <a:extLst>
                <a:ext uri="{FF2B5EF4-FFF2-40B4-BE49-F238E27FC236}">
                  <a16:creationId xmlns="" xmlns:a16="http://schemas.microsoft.com/office/drawing/2014/main" id="{C94E13B3-67F7-47A4-9093-8985F1A7A61F}"/>
                </a:ext>
              </a:extLst>
            </p:cNvPr>
            <p:cNvSpPr>
              <a:spLocks/>
            </p:cNvSpPr>
            <p:nvPr/>
          </p:nvSpPr>
          <p:spPr bwMode="auto">
            <a:xfrm>
              <a:off x="7913567" y="4738956"/>
              <a:ext cx="245223" cy="105124"/>
            </a:xfrm>
            <a:custGeom>
              <a:avLst/>
              <a:gdLst>
                <a:gd name="T0" fmla="*/ 25 w 26"/>
                <a:gd name="T1" fmla="*/ 9 h 11"/>
                <a:gd name="T2" fmla="*/ 18 w 26"/>
                <a:gd name="T3" fmla="*/ 8 h 11"/>
                <a:gd name="T4" fmla="*/ 10 w 26"/>
                <a:gd name="T5" fmla="*/ 10 h 11"/>
                <a:gd name="T6" fmla="*/ 3 w 26"/>
                <a:gd name="T7" fmla="*/ 6 h 11"/>
                <a:gd name="T8" fmla="*/ 2 w 26"/>
                <a:gd name="T9" fmla="*/ 1 h 11"/>
                <a:gd name="T10" fmla="*/ 8 w 26"/>
                <a:gd name="T11" fmla="*/ 2 h 11"/>
                <a:gd name="T12" fmla="*/ 17 w 26"/>
                <a:gd name="T13" fmla="*/ 2 h 11"/>
                <a:gd name="T14" fmla="*/ 22 w 26"/>
                <a:gd name="T15" fmla="*/ 5 h 11"/>
                <a:gd name="T16" fmla="*/ 25 w 26"/>
                <a:gd name="T17" fmla="*/ 9 h 11"/>
                <a:gd name="T18" fmla="*/ 25 w 26"/>
                <a:gd name="T19" fmla="*/ 9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11">
                  <a:moveTo>
                    <a:pt x="25" y="9"/>
                  </a:moveTo>
                  <a:cubicBezTo>
                    <a:pt x="22" y="9"/>
                    <a:pt x="20" y="8"/>
                    <a:pt x="18" y="8"/>
                  </a:cubicBezTo>
                  <a:cubicBezTo>
                    <a:pt x="15" y="8"/>
                    <a:pt x="13" y="10"/>
                    <a:pt x="10" y="10"/>
                  </a:cubicBezTo>
                  <a:cubicBezTo>
                    <a:pt x="7" y="11"/>
                    <a:pt x="6" y="7"/>
                    <a:pt x="3" y="6"/>
                  </a:cubicBezTo>
                  <a:cubicBezTo>
                    <a:pt x="2" y="5"/>
                    <a:pt x="0" y="3"/>
                    <a:pt x="2" y="1"/>
                  </a:cubicBezTo>
                  <a:cubicBezTo>
                    <a:pt x="3" y="0"/>
                    <a:pt x="7" y="2"/>
                    <a:pt x="8" y="2"/>
                  </a:cubicBezTo>
                  <a:cubicBezTo>
                    <a:pt x="11" y="3"/>
                    <a:pt x="14" y="1"/>
                    <a:pt x="17" y="2"/>
                  </a:cubicBezTo>
                  <a:cubicBezTo>
                    <a:pt x="19" y="2"/>
                    <a:pt x="20" y="4"/>
                    <a:pt x="22" y="5"/>
                  </a:cubicBezTo>
                  <a:cubicBezTo>
                    <a:pt x="22" y="6"/>
                    <a:pt x="25" y="9"/>
                    <a:pt x="25" y="9"/>
                  </a:cubicBezTo>
                  <a:cubicBezTo>
                    <a:pt x="23" y="9"/>
                    <a:pt x="26" y="9"/>
                    <a:pt x="25" y="9"/>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05" name="Freeform 556">
              <a:extLst>
                <a:ext uri="{FF2B5EF4-FFF2-40B4-BE49-F238E27FC236}">
                  <a16:creationId xmlns="" xmlns:a16="http://schemas.microsoft.com/office/drawing/2014/main" id="{B348E40A-2B08-4375-A7B8-FEFDE731EFC3}"/>
                </a:ext>
              </a:extLst>
            </p:cNvPr>
            <p:cNvSpPr>
              <a:spLocks/>
            </p:cNvSpPr>
            <p:nvPr/>
          </p:nvSpPr>
          <p:spPr bwMode="auto">
            <a:xfrm>
              <a:off x="5709742" y="6433669"/>
              <a:ext cx="270700" cy="178393"/>
            </a:xfrm>
            <a:custGeom>
              <a:avLst/>
              <a:gdLst>
                <a:gd name="T0" fmla="*/ 27 w 29"/>
                <a:gd name="T1" fmla="*/ 16 h 19"/>
                <a:gd name="T2" fmla="*/ 24 w 29"/>
                <a:gd name="T3" fmla="*/ 12 h 19"/>
                <a:gd name="T4" fmla="*/ 19 w 29"/>
                <a:gd name="T5" fmla="*/ 10 h 19"/>
                <a:gd name="T6" fmla="*/ 14 w 29"/>
                <a:gd name="T7" fmla="*/ 3 h 19"/>
                <a:gd name="T8" fmla="*/ 8 w 29"/>
                <a:gd name="T9" fmla="*/ 2 h 19"/>
                <a:gd name="T10" fmla="*/ 2 w 29"/>
                <a:gd name="T11" fmla="*/ 0 h 19"/>
                <a:gd name="T12" fmla="*/ 3 w 29"/>
                <a:gd name="T13" fmla="*/ 2 h 19"/>
                <a:gd name="T14" fmla="*/ 5 w 29"/>
                <a:gd name="T15" fmla="*/ 3 h 19"/>
                <a:gd name="T16" fmla="*/ 6 w 29"/>
                <a:gd name="T17" fmla="*/ 4 h 19"/>
                <a:gd name="T18" fmla="*/ 4 w 29"/>
                <a:gd name="T19" fmla="*/ 2 h 19"/>
                <a:gd name="T20" fmla="*/ 4 w 29"/>
                <a:gd name="T21" fmla="*/ 4 h 19"/>
                <a:gd name="T22" fmla="*/ 7 w 29"/>
                <a:gd name="T23" fmla="*/ 6 h 19"/>
                <a:gd name="T24" fmla="*/ 12 w 29"/>
                <a:gd name="T25" fmla="*/ 9 h 19"/>
                <a:gd name="T26" fmla="*/ 10 w 29"/>
                <a:gd name="T27" fmla="*/ 10 h 19"/>
                <a:gd name="T28" fmla="*/ 14 w 29"/>
                <a:gd name="T29" fmla="*/ 10 h 19"/>
                <a:gd name="T30" fmla="*/ 14 w 29"/>
                <a:gd name="T31" fmla="*/ 12 h 19"/>
                <a:gd name="T32" fmla="*/ 19 w 29"/>
                <a:gd name="T33" fmla="*/ 12 h 19"/>
                <a:gd name="T34" fmla="*/ 27 w 29"/>
                <a:gd name="T35" fmla="*/ 16 h 19"/>
                <a:gd name="T36" fmla="*/ 27 w 29"/>
                <a:gd name="T37" fmla="*/ 16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 h="19">
                  <a:moveTo>
                    <a:pt x="27" y="16"/>
                  </a:moveTo>
                  <a:cubicBezTo>
                    <a:pt x="26" y="15"/>
                    <a:pt x="25" y="13"/>
                    <a:pt x="24" y="12"/>
                  </a:cubicBezTo>
                  <a:cubicBezTo>
                    <a:pt x="23" y="10"/>
                    <a:pt x="21" y="10"/>
                    <a:pt x="19" y="10"/>
                  </a:cubicBezTo>
                  <a:cubicBezTo>
                    <a:pt x="17" y="8"/>
                    <a:pt x="17" y="4"/>
                    <a:pt x="14" y="3"/>
                  </a:cubicBezTo>
                  <a:cubicBezTo>
                    <a:pt x="13" y="3"/>
                    <a:pt x="10" y="3"/>
                    <a:pt x="8" y="2"/>
                  </a:cubicBezTo>
                  <a:cubicBezTo>
                    <a:pt x="7" y="1"/>
                    <a:pt x="5" y="0"/>
                    <a:pt x="2" y="0"/>
                  </a:cubicBezTo>
                  <a:cubicBezTo>
                    <a:pt x="0" y="0"/>
                    <a:pt x="1" y="2"/>
                    <a:pt x="3" y="2"/>
                  </a:cubicBezTo>
                  <a:cubicBezTo>
                    <a:pt x="4" y="2"/>
                    <a:pt x="4" y="2"/>
                    <a:pt x="5" y="3"/>
                  </a:cubicBezTo>
                  <a:cubicBezTo>
                    <a:pt x="5" y="3"/>
                    <a:pt x="6" y="4"/>
                    <a:pt x="6" y="4"/>
                  </a:cubicBezTo>
                  <a:cubicBezTo>
                    <a:pt x="5" y="4"/>
                    <a:pt x="4" y="3"/>
                    <a:pt x="4" y="2"/>
                  </a:cubicBezTo>
                  <a:cubicBezTo>
                    <a:pt x="4" y="2"/>
                    <a:pt x="4" y="4"/>
                    <a:pt x="4" y="4"/>
                  </a:cubicBezTo>
                  <a:cubicBezTo>
                    <a:pt x="4" y="6"/>
                    <a:pt x="6" y="6"/>
                    <a:pt x="7" y="6"/>
                  </a:cubicBezTo>
                  <a:cubicBezTo>
                    <a:pt x="7" y="6"/>
                    <a:pt x="12" y="9"/>
                    <a:pt x="12" y="9"/>
                  </a:cubicBezTo>
                  <a:cubicBezTo>
                    <a:pt x="12" y="9"/>
                    <a:pt x="11" y="9"/>
                    <a:pt x="10" y="10"/>
                  </a:cubicBezTo>
                  <a:cubicBezTo>
                    <a:pt x="10" y="10"/>
                    <a:pt x="14" y="10"/>
                    <a:pt x="14" y="10"/>
                  </a:cubicBezTo>
                  <a:cubicBezTo>
                    <a:pt x="16" y="11"/>
                    <a:pt x="14" y="12"/>
                    <a:pt x="14" y="12"/>
                  </a:cubicBezTo>
                  <a:cubicBezTo>
                    <a:pt x="15" y="13"/>
                    <a:pt x="18" y="12"/>
                    <a:pt x="19" y="12"/>
                  </a:cubicBezTo>
                  <a:cubicBezTo>
                    <a:pt x="14" y="13"/>
                    <a:pt x="29" y="19"/>
                    <a:pt x="27" y="16"/>
                  </a:cubicBezTo>
                  <a:cubicBezTo>
                    <a:pt x="26" y="15"/>
                    <a:pt x="28" y="18"/>
                    <a:pt x="27" y="16"/>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06" name="Freeform 557">
              <a:extLst>
                <a:ext uri="{FF2B5EF4-FFF2-40B4-BE49-F238E27FC236}">
                  <a16:creationId xmlns="" xmlns:a16="http://schemas.microsoft.com/office/drawing/2014/main" id="{749AE1C1-8378-420C-879C-4E355AA26022}"/>
                </a:ext>
              </a:extLst>
            </p:cNvPr>
            <p:cNvSpPr>
              <a:spLocks/>
            </p:cNvSpPr>
            <p:nvPr/>
          </p:nvSpPr>
          <p:spPr bwMode="auto">
            <a:xfrm>
              <a:off x="5496368" y="6226607"/>
              <a:ext cx="121018" cy="130608"/>
            </a:xfrm>
            <a:custGeom>
              <a:avLst/>
              <a:gdLst>
                <a:gd name="T0" fmla="*/ 11 w 13"/>
                <a:gd name="T1" fmla="*/ 14 h 14"/>
                <a:gd name="T2" fmla="*/ 11 w 13"/>
                <a:gd name="T3" fmla="*/ 14 h 14"/>
                <a:gd name="T4" fmla="*/ 8 w 13"/>
                <a:gd name="T5" fmla="*/ 11 h 14"/>
                <a:gd name="T6" fmla="*/ 7 w 13"/>
                <a:gd name="T7" fmla="*/ 7 h 14"/>
                <a:gd name="T8" fmla="*/ 6 w 13"/>
                <a:gd name="T9" fmla="*/ 5 h 14"/>
                <a:gd name="T10" fmla="*/ 7 w 13"/>
                <a:gd name="T11" fmla="*/ 2 h 14"/>
                <a:gd name="T12" fmla="*/ 4 w 13"/>
                <a:gd name="T13" fmla="*/ 4 h 14"/>
                <a:gd name="T14" fmla="*/ 6 w 13"/>
                <a:gd name="T15" fmla="*/ 1 h 14"/>
                <a:gd name="T16" fmla="*/ 1 w 13"/>
                <a:gd name="T17" fmla="*/ 0 h 14"/>
                <a:gd name="T18" fmla="*/ 3 w 13"/>
                <a:gd name="T19" fmla="*/ 6 h 14"/>
                <a:gd name="T20" fmla="*/ 11 w 13"/>
                <a:gd name="T21" fmla="*/ 14 h 14"/>
                <a:gd name="T22" fmla="*/ 11 w 13"/>
                <a:gd name="T23"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 h="14">
                  <a:moveTo>
                    <a:pt x="11" y="14"/>
                  </a:moveTo>
                  <a:cubicBezTo>
                    <a:pt x="11" y="14"/>
                    <a:pt x="11" y="14"/>
                    <a:pt x="11" y="14"/>
                  </a:cubicBezTo>
                  <a:cubicBezTo>
                    <a:pt x="11" y="13"/>
                    <a:pt x="9" y="11"/>
                    <a:pt x="8" y="11"/>
                  </a:cubicBezTo>
                  <a:cubicBezTo>
                    <a:pt x="7" y="9"/>
                    <a:pt x="8" y="8"/>
                    <a:pt x="7" y="7"/>
                  </a:cubicBezTo>
                  <a:cubicBezTo>
                    <a:pt x="6" y="6"/>
                    <a:pt x="6" y="6"/>
                    <a:pt x="6" y="5"/>
                  </a:cubicBezTo>
                  <a:cubicBezTo>
                    <a:pt x="5" y="3"/>
                    <a:pt x="6" y="3"/>
                    <a:pt x="7" y="2"/>
                  </a:cubicBezTo>
                  <a:cubicBezTo>
                    <a:pt x="9" y="0"/>
                    <a:pt x="3" y="3"/>
                    <a:pt x="4" y="4"/>
                  </a:cubicBezTo>
                  <a:cubicBezTo>
                    <a:pt x="3" y="3"/>
                    <a:pt x="6" y="1"/>
                    <a:pt x="6" y="1"/>
                  </a:cubicBezTo>
                  <a:cubicBezTo>
                    <a:pt x="5" y="0"/>
                    <a:pt x="1" y="0"/>
                    <a:pt x="1" y="0"/>
                  </a:cubicBezTo>
                  <a:cubicBezTo>
                    <a:pt x="0" y="1"/>
                    <a:pt x="2" y="5"/>
                    <a:pt x="3" y="6"/>
                  </a:cubicBezTo>
                  <a:cubicBezTo>
                    <a:pt x="5" y="8"/>
                    <a:pt x="8" y="13"/>
                    <a:pt x="11" y="14"/>
                  </a:cubicBezTo>
                  <a:cubicBezTo>
                    <a:pt x="13" y="14"/>
                    <a:pt x="8" y="13"/>
                    <a:pt x="11" y="1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07" name="Freeform 558">
              <a:extLst>
                <a:ext uri="{FF2B5EF4-FFF2-40B4-BE49-F238E27FC236}">
                  <a16:creationId xmlns="" xmlns:a16="http://schemas.microsoft.com/office/drawing/2014/main" id="{1568F757-A40E-4F77-9D26-D12BE0AEEB20}"/>
                </a:ext>
              </a:extLst>
            </p:cNvPr>
            <p:cNvSpPr>
              <a:spLocks/>
            </p:cNvSpPr>
            <p:nvPr/>
          </p:nvSpPr>
          <p:spPr bwMode="auto">
            <a:xfrm>
              <a:off x="5505923" y="6076886"/>
              <a:ext cx="38217" cy="38227"/>
            </a:xfrm>
            <a:custGeom>
              <a:avLst/>
              <a:gdLst>
                <a:gd name="T0" fmla="*/ 3 w 4"/>
                <a:gd name="T1" fmla="*/ 3 h 4"/>
                <a:gd name="T2" fmla="*/ 2 w 4"/>
                <a:gd name="T3" fmla="*/ 1 h 4"/>
                <a:gd name="T4" fmla="*/ 3 w 4"/>
                <a:gd name="T5" fmla="*/ 3 h 4"/>
                <a:gd name="T6" fmla="*/ 3 w 4"/>
                <a:gd name="T7" fmla="*/ 3 h 4"/>
                <a:gd name="T8" fmla="*/ 3 w 4"/>
                <a:gd name="T9" fmla="*/ 3 h 4"/>
              </a:gdLst>
              <a:ahLst/>
              <a:cxnLst>
                <a:cxn ang="0">
                  <a:pos x="T0" y="T1"/>
                </a:cxn>
                <a:cxn ang="0">
                  <a:pos x="T2" y="T3"/>
                </a:cxn>
                <a:cxn ang="0">
                  <a:pos x="T4" y="T5"/>
                </a:cxn>
                <a:cxn ang="0">
                  <a:pos x="T6" y="T7"/>
                </a:cxn>
                <a:cxn ang="0">
                  <a:pos x="T8" y="T9"/>
                </a:cxn>
              </a:cxnLst>
              <a:rect l="0" t="0" r="r" b="b"/>
              <a:pathLst>
                <a:path w="4" h="4">
                  <a:moveTo>
                    <a:pt x="3" y="3"/>
                  </a:moveTo>
                  <a:cubicBezTo>
                    <a:pt x="2" y="2"/>
                    <a:pt x="0" y="2"/>
                    <a:pt x="2" y="1"/>
                  </a:cubicBezTo>
                  <a:cubicBezTo>
                    <a:pt x="3" y="0"/>
                    <a:pt x="4" y="3"/>
                    <a:pt x="3" y="3"/>
                  </a:cubicBezTo>
                  <a:cubicBezTo>
                    <a:pt x="3" y="3"/>
                    <a:pt x="3" y="3"/>
                    <a:pt x="3" y="3"/>
                  </a:cubicBezTo>
                  <a:cubicBezTo>
                    <a:pt x="2" y="2"/>
                    <a:pt x="4" y="4"/>
                    <a:pt x="3" y="3"/>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08" name="Freeform 559">
              <a:extLst>
                <a:ext uri="{FF2B5EF4-FFF2-40B4-BE49-F238E27FC236}">
                  <a16:creationId xmlns="" xmlns:a16="http://schemas.microsoft.com/office/drawing/2014/main" id="{CDD1BBBE-BCC0-4AA9-86E6-A39461F02013}"/>
                </a:ext>
              </a:extLst>
            </p:cNvPr>
            <p:cNvSpPr>
              <a:spLocks/>
            </p:cNvSpPr>
            <p:nvPr/>
          </p:nvSpPr>
          <p:spPr bwMode="auto">
            <a:xfrm>
              <a:off x="5458150" y="6032291"/>
              <a:ext cx="57323" cy="54153"/>
            </a:xfrm>
            <a:custGeom>
              <a:avLst/>
              <a:gdLst>
                <a:gd name="T0" fmla="*/ 5 w 6"/>
                <a:gd name="T1" fmla="*/ 2 h 6"/>
                <a:gd name="T2" fmla="*/ 0 w 6"/>
                <a:gd name="T3" fmla="*/ 1 h 6"/>
                <a:gd name="T4" fmla="*/ 1 w 6"/>
                <a:gd name="T5" fmla="*/ 3 h 6"/>
                <a:gd name="T6" fmla="*/ 1 w 6"/>
                <a:gd name="T7" fmla="*/ 6 h 6"/>
                <a:gd name="T8" fmla="*/ 5 w 6"/>
                <a:gd name="T9" fmla="*/ 5 h 6"/>
                <a:gd name="T10" fmla="*/ 3 w 6"/>
                <a:gd name="T11" fmla="*/ 3 h 6"/>
                <a:gd name="T12" fmla="*/ 5 w 6"/>
                <a:gd name="T13" fmla="*/ 2 h 6"/>
                <a:gd name="T14" fmla="*/ 5 w 6"/>
                <a:gd name="T15" fmla="*/ 2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6">
                  <a:moveTo>
                    <a:pt x="5" y="2"/>
                  </a:moveTo>
                  <a:cubicBezTo>
                    <a:pt x="4" y="2"/>
                    <a:pt x="1" y="0"/>
                    <a:pt x="0" y="1"/>
                  </a:cubicBezTo>
                  <a:cubicBezTo>
                    <a:pt x="1" y="0"/>
                    <a:pt x="2" y="4"/>
                    <a:pt x="1" y="3"/>
                  </a:cubicBezTo>
                  <a:cubicBezTo>
                    <a:pt x="1" y="4"/>
                    <a:pt x="1" y="5"/>
                    <a:pt x="1" y="6"/>
                  </a:cubicBezTo>
                  <a:cubicBezTo>
                    <a:pt x="1" y="5"/>
                    <a:pt x="5" y="4"/>
                    <a:pt x="5" y="5"/>
                  </a:cubicBezTo>
                  <a:cubicBezTo>
                    <a:pt x="5" y="4"/>
                    <a:pt x="4" y="4"/>
                    <a:pt x="3" y="3"/>
                  </a:cubicBezTo>
                  <a:cubicBezTo>
                    <a:pt x="4" y="4"/>
                    <a:pt x="6" y="2"/>
                    <a:pt x="5" y="2"/>
                  </a:cubicBezTo>
                  <a:cubicBezTo>
                    <a:pt x="4" y="2"/>
                    <a:pt x="6" y="2"/>
                    <a:pt x="5"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09" name="Freeform 560">
              <a:extLst>
                <a:ext uri="{FF2B5EF4-FFF2-40B4-BE49-F238E27FC236}">
                  <a16:creationId xmlns="" xmlns:a16="http://schemas.microsoft.com/office/drawing/2014/main" id="{55EFA63A-42D6-4424-84FE-B436509330D5}"/>
                </a:ext>
              </a:extLst>
            </p:cNvPr>
            <p:cNvSpPr>
              <a:spLocks/>
            </p:cNvSpPr>
            <p:nvPr/>
          </p:nvSpPr>
          <p:spPr bwMode="auto">
            <a:xfrm>
              <a:off x="5432673" y="6048217"/>
              <a:ext cx="35033" cy="57338"/>
            </a:xfrm>
            <a:custGeom>
              <a:avLst/>
              <a:gdLst>
                <a:gd name="T0" fmla="*/ 2 w 4"/>
                <a:gd name="T1" fmla="*/ 0 h 6"/>
                <a:gd name="T2" fmla="*/ 2 w 4"/>
                <a:gd name="T3" fmla="*/ 2 h 6"/>
                <a:gd name="T4" fmla="*/ 2 w 4"/>
                <a:gd name="T5" fmla="*/ 5 h 6"/>
                <a:gd name="T6" fmla="*/ 3 w 4"/>
                <a:gd name="T7" fmla="*/ 3 h 6"/>
                <a:gd name="T8" fmla="*/ 2 w 4"/>
                <a:gd name="T9" fmla="*/ 0 h 6"/>
              </a:gdLst>
              <a:ahLst/>
              <a:cxnLst>
                <a:cxn ang="0">
                  <a:pos x="T0" y="T1"/>
                </a:cxn>
                <a:cxn ang="0">
                  <a:pos x="T2" y="T3"/>
                </a:cxn>
                <a:cxn ang="0">
                  <a:pos x="T4" y="T5"/>
                </a:cxn>
                <a:cxn ang="0">
                  <a:pos x="T6" y="T7"/>
                </a:cxn>
                <a:cxn ang="0">
                  <a:pos x="T8" y="T9"/>
                </a:cxn>
              </a:cxnLst>
              <a:rect l="0" t="0" r="r" b="b"/>
              <a:pathLst>
                <a:path w="4" h="6">
                  <a:moveTo>
                    <a:pt x="2" y="0"/>
                  </a:moveTo>
                  <a:cubicBezTo>
                    <a:pt x="0" y="0"/>
                    <a:pt x="2" y="1"/>
                    <a:pt x="2" y="2"/>
                  </a:cubicBezTo>
                  <a:cubicBezTo>
                    <a:pt x="2" y="3"/>
                    <a:pt x="1" y="5"/>
                    <a:pt x="2" y="5"/>
                  </a:cubicBezTo>
                  <a:cubicBezTo>
                    <a:pt x="3" y="6"/>
                    <a:pt x="3" y="3"/>
                    <a:pt x="3" y="3"/>
                  </a:cubicBezTo>
                  <a:cubicBezTo>
                    <a:pt x="3" y="2"/>
                    <a:pt x="4" y="0"/>
                    <a:pt x="2"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10" name="Freeform 561">
              <a:extLst>
                <a:ext uri="{FF2B5EF4-FFF2-40B4-BE49-F238E27FC236}">
                  <a16:creationId xmlns="" xmlns:a16="http://schemas.microsoft.com/office/drawing/2014/main" id="{A1C9AAC2-1405-44A7-A621-543AC23727E3}"/>
                </a:ext>
              </a:extLst>
            </p:cNvPr>
            <p:cNvSpPr>
              <a:spLocks/>
            </p:cNvSpPr>
            <p:nvPr/>
          </p:nvSpPr>
          <p:spPr bwMode="auto">
            <a:xfrm>
              <a:off x="5375347" y="5994061"/>
              <a:ext cx="47770" cy="101936"/>
            </a:xfrm>
            <a:custGeom>
              <a:avLst/>
              <a:gdLst>
                <a:gd name="T0" fmla="*/ 4 w 5"/>
                <a:gd name="T1" fmla="*/ 10 h 11"/>
                <a:gd name="T2" fmla="*/ 2 w 5"/>
                <a:gd name="T3" fmla="*/ 6 h 11"/>
                <a:gd name="T4" fmla="*/ 1 w 5"/>
                <a:gd name="T5" fmla="*/ 3 h 11"/>
                <a:gd name="T6" fmla="*/ 5 w 5"/>
                <a:gd name="T7" fmla="*/ 5 h 11"/>
                <a:gd name="T8" fmla="*/ 4 w 5"/>
                <a:gd name="T9" fmla="*/ 10 h 11"/>
                <a:gd name="T10" fmla="*/ 4 w 5"/>
                <a:gd name="T11" fmla="*/ 10 h 11"/>
              </a:gdLst>
              <a:ahLst/>
              <a:cxnLst>
                <a:cxn ang="0">
                  <a:pos x="T0" y="T1"/>
                </a:cxn>
                <a:cxn ang="0">
                  <a:pos x="T2" y="T3"/>
                </a:cxn>
                <a:cxn ang="0">
                  <a:pos x="T4" y="T5"/>
                </a:cxn>
                <a:cxn ang="0">
                  <a:pos x="T6" y="T7"/>
                </a:cxn>
                <a:cxn ang="0">
                  <a:pos x="T8" y="T9"/>
                </a:cxn>
                <a:cxn ang="0">
                  <a:pos x="T10" y="T11"/>
                </a:cxn>
              </a:cxnLst>
              <a:rect l="0" t="0" r="r" b="b"/>
              <a:pathLst>
                <a:path w="5" h="11">
                  <a:moveTo>
                    <a:pt x="4" y="10"/>
                  </a:moveTo>
                  <a:cubicBezTo>
                    <a:pt x="4" y="9"/>
                    <a:pt x="2" y="6"/>
                    <a:pt x="2" y="6"/>
                  </a:cubicBezTo>
                  <a:cubicBezTo>
                    <a:pt x="4" y="4"/>
                    <a:pt x="0" y="4"/>
                    <a:pt x="1" y="3"/>
                  </a:cubicBezTo>
                  <a:cubicBezTo>
                    <a:pt x="2" y="0"/>
                    <a:pt x="5" y="5"/>
                    <a:pt x="5" y="5"/>
                  </a:cubicBezTo>
                  <a:cubicBezTo>
                    <a:pt x="5" y="6"/>
                    <a:pt x="5" y="11"/>
                    <a:pt x="4" y="10"/>
                  </a:cubicBezTo>
                  <a:cubicBezTo>
                    <a:pt x="4" y="9"/>
                    <a:pt x="5" y="11"/>
                    <a:pt x="4" y="1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11" name="Freeform 562">
              <a:extLst>
                <a:ext uri="{FF2B5EF4-FFF2-40B4-BE49-F238E27FC236}">
                  <a16:creationId xmlns="" xmlns:a16="http://schemas.microsoft.com/office/drawing/2014/main" id="{F3A8D431-B578-4B83-A824-D45072948B62}"/>
                </a:ext>
              </a:extLst>
            </p:cNvPr>
            <p:cNvSpPr>
              <a:spLocks/>
            </p:cNvSpPr>
            <p:nvPr/>
          </p:nvSpPr>
          <p:spPr bwMode="auto">
            <a:xfrm>
              <a:off x="5337130" y="5955834"/>
              <a:ext cx="66879" cy="66896"/>
            </a:xfrm>
            <a:custGeom>
              <a:avLst/>
              <a:gdLst>
                <a:gd name="T0" fmla="*/ 4 w 7"/>
                <a:gd name="T1" fmla="*/ 6 h 7"/>
                <a:gd name="T2" fmla="*/ 2 w 7"/>
                <a:gd name="T3" fmla="*/ 3 h 7"/>
                <a:gd name="T4" fmla="*/ 0 w 7"/>
                <a:gd name="T5" fmla="*/ 2 h 7"/>
                <a:gd name="T6" fmla="*/ 5 w 7"/>
                <a:gd name="T7" fmla="*/ 1 h 7"/>
                <a:gd name="T8" fmla="*/ 4 w 7"/>
                <a:gd name="T9" fmla="*/ 3 h 7"/>
                <a:gd name="T10" fmla="*/ 7 w 7"/>
                <a:gd name="T11" fmla="*/ 4 h 7"/>
                <a:gd name="T12" fmla="*/ 5 w 7"/>
                <a:gd name="T13" fmla="*/ 5 h 7"/>
                <a:gd name="T14" fmla="*/ 4 w 7"/>
                <a:gd name="T15" fmla="*/ 6 h 7"/>
                <a:gd name="T16" fmla="*/ 4 w 7"/>
                <a:gd name="T17" fmla="*/ 6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4" y="6"/>
                  </a:moveTo>
                  <a:cubicBezTo>
                    <a:pt x="2" y="4"/>
                    <a:pt x="1" y="4"/>
                    <a:pt x="2" y="3"/>
                  </a:cubicBezTo>
                  <a:cubicBezTo>
                    <a:pt x="2" y="2"/>
                    <a:pt x="0" y="2"/>
                    <a:pt x="0" y="2"/>
                  </a:cubicBezTo>
                  <a:cubicBezTo>
                    <a:pt x="0" y="1"/>
                    <a:pt x="4" y="0"/>
                    <a:pt x="5" y="1"/>
                  </a:cubicBezTo>
                  <a:cubicBezTo>
                    <a:pt x="5" y="1"/>
                    <a:pt x="3" y="2"/>
                    <a:pt x="4" y="3"/>
                  </a:cubicBezTo>
                  <a:cubicBezTo>
                    <a:pt x="5" y="3"/>
                    <a:pt x="7" y="4"/>
                    <a:pt x="7" y="4"/>
                  </a:cubicBezTo>
                  <a:cubicBezTo>
                    <a:pt x="7" y="5"/>
                    <a:pt x="5" y="5"/>
                    <a:pt x="5" y="5"/>
                  </a:cubicBezTo>
                  <a:cubicBezTo>
                    <a:pt x="4" y="5"/>
                    <a:pt x="5" y="7"/>
                    <a:pt x="4" y="6"/>
                  </a:cubicBezTo>
                  <a:cubicBezTo>
                    <a:pt x="2" y="5"/>
                    <a:pt x="4" y="6"/>
                    <a:pt x="4" y="6"/>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12" name="Freeform 563">
              <a:extLst>
                <a:ext uri="{FF2B5EF4-FFF2-40B4-BE49-F238E27FC236}">
                  <a16:creationId xmlns="" xmlns:a16="http://schemas.microsoft.com/office/drawing/2014/main" id="{F235F7BD-8339-4AF2-BB3A-F691832C75C5}"/>
                </a:ext>
              </a:extLst>
            </p:cNvPr>
            <p:cNvSpPr>
              <a:spLocks/>
            </p:cNvSpPr>
            <p:nvPr/>
          </p:nvSpPr>
          <p:spPr bwMode="auto">
            <a:xfrm>
              <a:off x="5404009" y="5955834"/>
              <a:ext cx="63695" cy="86010"/>
            </a:xfrm>
            <a:custGeom>
              <a:avLst/>
              <a:gdLst>
                <a:gd name="T0" fmla="*/ 3 w 7"/>
                <a:gd name="T1" fmla="*/ 8 h 9"/>
                <a:gd name="T2" fmla="*/ 4 w 7"/>
                <a:gd name="T3" fmla="*/ 6 h 9"/>
                <a:gd name="T4" fmla="*/ 2 w 7"/>
                <a:gd name="T5" fmla="*/ 4 h 9"/>
                <a:gd name="T6" fmla="*/ 3 w 7"/>
                <a:gd name="T7" fmla="*/ 1 h 9"/>
                <a:gd name="T8" fmla="*/ 6 w 7"/>
                <a:gd name="T9" fmla="*/ 5 h 9"/>
                <a:gd name="T10" fmla="*/ 3 w 7"/>
                <a:gd name="T11" fmla="*/ 8 h 9"/>
                <a:gd name="T12" fmla="*/ 3 w 7"/>
                <a:gd name="T13" fmla="*/ 8 h 9"/>
                <a:gd name="T14" fmla="*/ 3 w 7"/>
                <a:gd name="T15" fmla="*/ 8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9">
                  <a:moveTo>
                    <a:pt x="3" y="8"/>
                  </a:moveTo>
                  <a:cubicBezTo>
                    <a:pt x="4" y="7"/>
                    <a:pt x="5" y="7"/>
                    <a:pt x="4" y="6"/>
                  </a:cubicBezTo>
                  <a:cubicBezTo>
                    <a:pt x="4" y="5"/>
                    <a:pt x="2" y="5"/>
                    <a:pt x="2" y="4"/>
                  </a:cubicBezTo>
                  <a:cubicBezTo>
                    <a:pt x="3" y="3"/>
                    <a:pt x="0" y="0"/>
                    <a:pt x="3" y="1"/>
                  </a:cubicBezTo>
                  <a:cubicBezTo>
                    <a:pt x="6" y="2"/>
                    <a:pt x="6" y="3"/>
                    <a:pt x="6" y="5"/>
                  </a:cubicBezTo>
                  <a:cubicBezTo>
                    <a:pt x="7" y="7"/>
                    <a:pt x="3" y="8"/>
                    <a:pt x="3" y="8"/>
                  </a:cubicBezTo>
                  <a:cubicBezTo>
                    <a:pt x="3" y="8"/>
                    <a:pt x="3" y="8"/>
                    <a:pt x="3" y="8"/>
                  </a:cubicBezTo>
                  <a:cubicBezTo>
                    <a:pt x="4" y="7"/>
                    <a:pt x="2" y="9"/>
                    <a:pt x="3" y="8"/>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13" name="Freeform 564">
              <a:extLst>
                <a:ext uri="{FF2B5EF4-FFF2-40B4-BE49-F238E27FC236}">
                  <a16:creationId xmlns="" xmlns:a16="http://schemas.microsoft.com/office/drawing/2014/main" id="{D6C49323-ADE5-4780-9F4A-4E966AFED6C4}"/>
                </a:ext>
              </a:extLst>
            </p:cNvPr>
            <p:cNvSpPr>
              <a:spLocks/>
            </p:cNvSpPr>
            <p:nvPr/>
          </p:nvSpPr>
          <p:spPr bwMode="auto">
            <a:xfrm>
              <a:off x="5384900" y="5974948"/>
              <a:ext cx="28662" cy="9556"/>
            </a:xfrm>
            <a:custGeom>
              <a:avLst/>
              <a:gdLst>
                <a:gd name="T0" fmla="*/ 2 w 3"/>
                <a:gd name="T1" fmla="*/ 1 h 1"/>
                <a:gd name="T2" fmla="*/ 0 w 3"/>
                <a:gd name="T3" fmla="*/ 0 h 1"/>
                <a:gd name="T4" fmla="*/ 3 w 3"/>
                <a:gd name="T5" fmla="*/ 0 h 1"/>
                <a:gd name="T6" fmla="*/ 2 w 3"/>
                <a:gd name="T7" fmla="*/ 1 h 1"/>
              </a:gdLst>
              <a:ahLst/>
              <a:cxnLst>
                <a:cxn ang="0">
                  <a:pos x="T0" y="T1"/>
                </a:cxn>
                <a:cxn ang="0">
                  <a:pos x="T2" y="T3"/>
                </a:cxn>
                <a:cxn ang="0">
                  <a:pos x="T4" y="T5"/>
                </a:cxn>
                <a:cxn ang="0">
                  <a:pos x="T6" y="T7"/>
                </a:cxn>
              </a:cxnLst>
              <a:rect l="0" t="0" r="r" b="b"/>
              <a:pathLst>
                <a:path w="3" h="1">
                  <a:moveTo>
                    <a:pt x="2" y="1"/>
                  </a:moveTo>
                  <a:cubicBezTo>
                    <a:pt x="1" y="1"/>
                    <a:pt x="0" y="1"/>
                    <a:pt x="0" y="0"/>
                  </a:cubicBezTo>
                  <a:cubicBezTo>
                    <a:pt x="0" y="0"/>
                    <a:pt x="2" y="0"/>
                    <a:pt x="3" y="0"/>
                  </a:cubicBezTo>
                  <a:cubicBezTo>
                    <a:pt x="3" y="0"/>
                    <a:pt x="2" y="1"/>
                    <a:pt x="2"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14" name="Freeform 565">
              <a:extLst>
                <a:ext uri="{FF2B5EF4-FFF2-40B4-BE49-F238E27FC236}">
                  <a16:creationId xmlns="" xmlns:a16="http://schemas.microsoft.com/office/drawing/2014/main" id="{14FF927C-FB50-4339-A8D7-7C20FB70912C}"/>
                </a:ext>
              </a:extLst>
            </p:cNvPr>
            <p:cNvSpPr>
              <a:spLocks/>
            </p:cNvSpPr>
            <p:nvPr/>
          </p:nvSpPr>
          <p:spPr bwMode="auto">
            <a:xfrm>
              <a:off x="4486812" y="5984506"/>
              <a:ext cx="124202" cy="63711"/>
            </a:xfrm>
            <a:custGeom>
              <a:avLst/>
              <a:gdLst>
                <a:gd name="T0" fmla="*/ 10 w 13"/>
                <a:gd name="T1" fmla="*/ 1 h 7"/>
                <a:gd name="T2" fmla="*/ 7 w 13"/>
                <a:gd name="T3" fmla="*/ 1 h 7"/>
                <a:gd name="T4" fmla="*/ 5 w 13"/>
                <a:gd name="T5" fmla="*/ 1 h 7"/>
                <a:gd name="T6" fmla="*/ 5 w 13"/>
                <a:gd name="T7" fmla="*/ 4 h 7"/>
                <a:gd name="T8" fmla="*/ 1 w 13"/>
                <a:gd name="T9" fmla="*/ 3 h 7"/>
                <a:gd name="T10" fmla="*/ 1 w 13"/>
                <a:gd name="T11" fmla="*/ 6 h 7"/>
                <a:gd name="T12" fmla="*/ 11 w 13"/>
                <a:gd name="T13" fmla="*/ 4 h 7"/>
                <a:gd name="T14" fmla="*/ 9 w 13"/>
                <a:gd name="T15" fmla="*/ 3 h 7"/>
                <a:gd name="T16" fmla="*/ 12 w 13"/>
                <a:gd name="T17" fmla="*/ 3 h 7"/>
                <a:gd name="T18" fmla="*/ 10 w 13"/>
                <a:gd name="T19" fmla="*/ 1 h 7"/>
                <a:gd name="T20" fmla="*/ 10 w 13"/>
                <a:gd name="T21" fmla="*/ 1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 h="7">
                  <a:moveTo>
                    <a:pt x="10" y="1"/>
                  </a:moveTo>
                  <a:cubicBezTo>
                    <a:pt x="9" y="1"/>
                    <a:pt x="8" y="1"/>
                    <a:pt x="7" y="1"/>
                  </a:cubicBezTo>
                  <a:cubicBezTo>
                    <a:pt x="6" y="1"/>
                    <a:pt x="6" y="1"/>
                    <a:pt x="5" y="1"/>
                  </a:cubicBezTo>
                  <a:cubicBezTo>
                    <a:pt x="3" y="2"/>
                    <a:pt x="4" y="4"/>
                    <a:pt x="5" y="4"/>
                  </a:cubicBezTo>
                  <a:cubicBezTo>
                    <a:pt x="4" y="4"/>
                    <a:pt x="2" y="1"/>
                    <a:pt x="1" y="3"/>
                  </a:cubicBezTo>
                  <a:cubicBezTo>
                    <a:pt x="0" y="4"/>
                    <a:pt x="0" y="5"/>
                    <a:pt x="1" y="6"/>
                  </a:cubicBezTo>
                  <a:cubicBezTo>
                    <a:pt x="2" y="7"/>
                    <a:pt x="10" y="5"/>
                    <a:pt x="11" y="4"/>
                  </a:cubicBezTo>
                  <a:cubicBezTo>
                    <a:pt x="11" y="4"/>
                    <a:pt x="10" y="3"/>
                    <a:pt x="9" y="3"/>
                  </a:cubicBezTo>
                  <a:cubicBezTo>
                    <a:pt x="10" y="3"/>
                    <a:pt x="12" y="3"/>
                    <a:pt x="12" y="3"/>
                  </a:cubicBezTo>
                  <a:cubicBezTo>
                    <a:pt x="13" y="2"/>
                    <a:pt x="11" y="0"/>
                    <a:pt x="10" y="1"/>
                  </a:cubicBezTo>
                  <a:cubicBezTo>
                    <a:pt x="9" y="1"/>
                    <a:pt x="11" y="0"/>
                    <a:pt x="10"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15" name="Freeform 566">
              <a:extLst>
                <a:ext uri="{FF2B5EF4-FFF2-40B4-BE49-F238E27FC236}">
                  <a16:creationId xmlns="" xmlns:a16="http://schemas.microsoft.com/office/drawing/2014/main" id="{D0EB7D3D-B324-434B-8390-13A311E66C0F}"/>
                </a:ext>
              </a:extLst>
            </p:cNvPr>
            <p:cNvSpPr>
              <a:spLocks/>
            </p:cNvSpPr>
            <p:nvPr/>
          </p:nvSpPr>
          <p:spPr bwMode="auto">
            <a:xfrm>
              <a:off x="4534582" y="5927165"/>
              <a:ext cx="76432" cy="66896"/>
            </a:xfrm>
            <a:custGeom>
              <a:avLst/>
              <a:gdLst>
                <a:gd name="T0" fmla="*/ 2 w 8"/>
                <a:gd name="T1" fmla="*/ 6 h 7"/>
                <a:gd name="T2" fmla="*/ 5 w 8"/>
                <a:gd name="T3" fmla="*/ 4 h 7"/>
                <a:gd name="T4" fmla="*/ 8 w 8"/>
                <a:gd name="T5" fmla="*/ 4 h 7"/>
                <a:gd name="T6" fmla="*/ 5 w 8"/>
                <a:gd name="T7" fmla="*/ 2 h 7"/>
                <a:gd name="T8" fmla="*/ 2 w 8"/>
                <a:gd name="T9" fmla="*/ 6 h 7"/>
                <a:gd name="T10" fmla="*/ 2 w 8"/>
                <a:gd name="T11" fmla="*/ 6 h 7"/>
                <a:gd name="T12" fmla="*/ 2 w 8"/>
                <a:gd name="T13" fmla="*/ 6 h 7"/>
              </a:gdLst>
              <a:ahLst/>
              <a:cxnLst>
                <a:cxn ang="0">
                  <a:pos x="T0" y="T1"/>
                </a:cxn>
                <a:cxn ang="0">
                  <a:pos x="T2" y="T3"/>
                </a:cxn>
                <a:cxn ang="0">
                  <a:pos x="T4" y="T5"/>
                </a:cxn>
                <a:cxn ang="0">
                  <a:pos x="T6" y="T7"/>
                </a:cxn>
                <a:cxn ang="0">
                  <a:pos x="T8" y="T9"/>
                </a:cxn>
                <a:cxn ang="0">
                  <a:pos x="T10" y="T11"/>
                </a:cxn>
                <a:cxn ang="0">
                  <a:pos x="T12" y="T13"/>
                </a:cxn>
              </a:cxnLst>
              <a:rect l="0" t="0" r="r" b="b"/>
              <a:pathLst>
                <a:path w="8" h="7">
                  <a:moveTo>
                    <a:pt x="2" y="6"/>
                  </a:moveTo>
                  <a:cubicBezTo>
                    <a:pt x="3" y="5"/>
                    <a:pt x="4" y="5"/>
                    <a:pt x="5" y="4"/>
                  </a:cubicBezTo>
                  <a:cubicBezTo>
                    <a:pt x="6" y="4"/>
                    <a:pt x="8" y="4"/>
                    <a:pt x="8" y="4"/>
                  </a:cubicBezTo>
                  <a:cubicBezTo>
                    <a:pt x="8" y="4"/>
                    <a:pt x="7" y="0"/>
                    <a:pt x="5" y="2"/>
                  </a:cubicBezTo>
                  <a:cubicBezTo>
                    <a:pt x="5" y="2"/>
                    <a:pt x="1" y="5"/>
                    <a:pt x="2" y="6"/>
                  </a:cubicBezTo>
                  <a:cubicBezTo>
                    <a:pt x="2" y="6"/>
                    <a:pt x="2" y="6"/>
                    <a:pt x="2" y="6"/>
                  </a:cubicBezTo>
                  <a:cubicBezTo>
                    <a:pt x="4" y="5"/>
                    <a:pt x="0" y="7"/>
                    <a:pt x="2" y="6"/>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16" name="Freeform 567">
              <a:extLst>
                <a:ext uri="{FF2B5EF4-FFF2-40B4-BE49-F238E27FC236}">
                  <a16:creationId xmlns="" xmlns:a16="http://schemas.microsoft.com/office/drawing/2014/main" id="{97ACEE39-9D75-44DA-A517-C9CA42C4068C}"/>
                </a:ext>
              </a:extLst>
            </p:cNvPr>
            <p:cNvSpPr>
              <a:spLocks/>
            </p:cNvSpPr>
            <p:nvPr/>
          </p:nvSpPr>
          <p:spPr bwMode="auto">
            <a:xfrm>
              <a:off x="4002734" y="6182007"/>
              <a:ext cx="92356" cy="35042"/>
            </a:xfrm>
            <a:custGeom>
              <a:avLst/>
              <a:gdLst>
                <a:gd name="T0" fmla="*/ 9 w 10"/>
                <a:gd name="T1" fmla="*/ 2 h 4"/>
                <a:gd name="T2" fmla="*/ 9 w 10"/>
                <a:gd name="T3" fmla="*/ 1 h 4"/>
                <a:gd name="T4" fmla="*/ 6 w 10"/>
                <a:gd name="T5" fmla="*/ 0 h 4"/>
                <a:gd name="T6" fmla="*/ 2 w 10"/>
                <a:gd name="T7" fmla="*/ 2 h 4"/>
                <a:gd name="T8" fmla="*/ 3 w 10"/>
                <a:gd name="T9" fmla="*/ 4 h 4"/>
                <a:gd name="T10" fmla="*/ 9 w 10"/>
                <a:gd name="T11" fmla="*/ 2 h 4"/>
                <a:gd name="T12" fmla="*/ 9 w 10"/>
                <a:gd name="T13" fmla="*/ 2 h 4"/>
              </a:gdLst>
              <a:ahLst/>
              <a:cxnLst>
                <a:cxn ang="0">
                  <a:pos x="T0" y="T1"/>
                </a:cxn>
                <a:cxn ang="0">
                  <a:pos x="T2" y="T3"/>
                </a:cxn>
                <a:cxn ang="0">
                  <a:pos x="T4" y="T5"/>
                </a:cxn>
                <a:cxn ang="0">
                  <a:pos x="T6" y="T7"/>
                </a:cxn>
                <a:cxn ang="0">
                  <a:pos x="T8" y="T9"/>
                </a:cxn>
                <a:cxn ang="0">
                  <a:pos x="T10" y="T11"/>
                </a:cxn>
                <a:cxn ang="0">
                  <a:pos x="T12" y="T13"/>
                </a:cxn>
              </a:cxnLst>
              <a:rect l="0" t="0" r="r" b="b"/>
              <a:pathLst>
                <a:path w="10" h="4">
                  <a:moveTo>
                    <a:pt x="9" y="2"/>
                  </a:moveTo>
                  <a:cubicBezTo>
                    <a:pt x="10" y="2"/>
                    <a:pt x="8" y="1"/>
                    <a:pt x="9" y="1"/>
                  </a:cubicBezTo>
                  <a:cubicBezTo>
                    <a:pt x="8" y="0"/>
                    <a:pt x="7" y="0"/>
                    <a:pt x="6" y="0"/>
                  </a:cubicBezTo>
                  <a:cubicBezTo>
                    <a:pt x="5" y="1"/>
                    <a:pt x="3" y="1"/>
                    <a:pt x="2" y="2"/>
                  </a:cubicBezTo>
                  <a:cubicBezTo>
                    <a:pt x="0" y="3"/>
                    <a:pt x="2" y="4"/>
                    <a:pt x="3" y="4"/>
                  </a:cubicBezTo>
                  <a:cubicBezTo>
                    <a:pt x="5" y="4"/>
                    <a:pt x="7" y="1"/>
                    <a:pt x="9" y="2"/>
                  </a:cubicBezTo>
                  <a:cubicBezTo>
                    <a:pt x="10" y="2"/>
                    <a:pt x="7" y="1"/>
                    <a:pt x="9"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17" name="Freeform 568">
              <a:extLst>
                <a:ext uri="{FF2B5EF4-FFF2-40B4-BE49-F238E27FC236}">
                  <a16:creationId xmlns="" xmlns:a16="http://schemas.microsoft.com/office/drawing/2014/main" id="{7E268B2E-324B-4639-A967-166E541FECB3}"/>
                </a:ext>
              </a:extLst>
            </p:cNvPr>
            <p:cNvSpPr>
              <a:spLocks/>
            </p:cNvSpPr>
            <p:nvPr/>
          </p:nvSpPr>
          <p:spPr bwMode="auto">
            <a:xfrm>
              <a:off x="3891269" y="6236163"/>
              <a:ext cx="54139" cy="47785"/>
            </a:xfrm>
            <a:custGeom>
              <a:avLst/>
              <a:gdLst>
                <a:gd name="T0" fmla="*/ 6 w 6"/>
                <a:gd name="T1" fmla="*/ 2 h 5"/>
                <a:gd name="T2" fmla="*/ 3 w 6"/>
                <a:gd name="T3" fmla="*/ 2 h 5"/>
                <a:gd name="T4" fmla="*/ 3 w 6"/>
                <a:gd name="T5" fmla="*/ 4 h 5"/>
                <a:gd name="T6" fmla="*/ 0 w 6"/>
                <a:gd name="T7" fmla="*/ 5 h 5"/>
                <a:gd name="T8" fmla="*/ 6 w 6"/>
                <a:gd name="T9" fmla="*/ 2 h 5"/>
              </a:gdLst>
              <a:ahLst/>
              <a:cxnLst>
                <a:cxn ang="0">
                  <a:pos x="T0" y="T1"/>
                </a:cxn>
                <a:cxn ang="0">
                  <a:pos x="T2" y="T3"/>
                </a:cxn>
                <a:cxn ang="0">
                  <a:pos x="T4" y="T5"/>
                </a:cxn>
                <a:cxn ang="0">
                  <a:pos x="T6" y="T7"/>
                </a:cxn>
                <a:cxn ang="0">
                  <a:pos x="T8" y="T9"/>
                </a:cxn>
              </a:cxnLst>
              <a:rect l="0" t="0" r="r" b="b"/>
              <a:pathLst>
                <a:path w="6" h="5">
                  <a:moveTo>
                    <a:pt x="6" y="2"/>
                  </a:moveTo>
                  <a:cubicBezTo>
                    <a:pt x="6" y="0"/>
                    <a:pt x="4" y="1"/>
                    <a:pt x="3" y="2"/>
                  </a:cubicBezTo>
                  <a:cubicBezTo>
                    <a:pt x="3" y="2"/>
                    <a:pt x="3" y="3"/>
                    <a:pt x="3" y="4"/>
                  </a:cubicBezTo>
                  <a:cubicBezTo>
                    <a:pt x="2" y="4"/>
                    <a:pt x="0" y="5"/>
                    <a:pt x="0" y="5"/>
                  </a:cubicBezTo>
                  <a:cubicBezTo>
                    <a:pt x="0" y="5"/>
                    <a:pt x="6" y="5"/>
                    <a:pt x="6"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18" name="Freeform 569">
              <a:extLst>
                <a:ext uri="{FF2B5EF4-FFF2-40B4-BE49-F238E27FC236}">
                  <a16:creationId xmlns="" xmlns:a16="http://schemas.microsoft.com/office/drawing/2014/main" id="{CD445098-C643-4BB4-A73F-D8C274D399BD}"/>
                </a:ext>
              </a:extLst>
            </p:cNvPr>
            <p:cNvSpPr>
              <a:spLocks/>
            </p:cNvSpPr>
            <p:nvPr/>
          </p:nvSpPr>
          <p:spPr bwMode="auto">
            <a:xfrm>
              <a:off x="7066431" y="5076623"/>
              <a:ext cx="194268" cy="121050"/>
            </a:xfrm>
            <a:custGeom>
              <a:avLst/>
              <a:gdLst>
                <a:gd name="T0" fmla="*/ 19 w 21"/>
                <a:gd name="T1" fmla="*/ 9 h 13"/>
                <a:gd name="T2" fmla="*/ 18 w 21"/>
                <a:gd name="T3" fmla="*/ 7 h 13"/>
                <a:gd name="T4" fmla="*/ 14 w 21"/>
                <a:gd name="T5" fmla="*/ 4 h 13"/>
                <a:gd name="T6" fmla="*/ 8 w 21"/>
                <a:gd name="T7" fmla="*/ 1 h 13"/>
                <a:gd name="T8" fmla="*/ 5 w 21"/>
                <a:gd name="T9" fmla="*/ 6 h 13"/>
                <a:gd name="T10" fmla="*/ 0 w 21"/>
                <a:gd name="T11" fmla="*/ 8 h 13"/>
                <a:gd name="T12" fmla="*/ 7 w 21"/>
                <a:gd name="T13" fmla="*/ 11 h 13"/>
                <a:gd name="T14" fmla="*/ 15 w 21"/>
                <a:gd name="T15" fmla="*/ 12 h 13"/>
                <a:gd name="T16" fmla="*/ 20 w 21"/>
                <a:gd name="T17" fmla="*/ 9 h 13"/>
                <a:gd name="T18" fmla="*/ 19 w 21"/>
                <a:gd name="T19" fmla="*/ 9 h 13"/>
                <a:gd name="T20" fmla="*/ 19 w 21"/>
                <a:gd name="T21" fmla="*/ 9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 h="13">
                  <a:moveTo>
                    <a:pt x="19" y="9"/>
                  </a:moveTo>
                  <a:cubicBezTo>
                    <a:pt x="15" y="10"/>
                    <a:pt x="19" y="8"/>
                    <a:pt x="18" y="7"/>
                  </a:cubicBezTo>
                  <a:cubicBezTo>
                    <a:pt x="17" y="7"/>
                    <a:pt x="15" y="4"/>
                    <a:pt x="14" y="4"/>
                  </a:cubicBezTo>
                  <a:cubicBezTo>
                    <a:pt x="12" y="4"/>
                    <a:pt x="10" y="1"/>
                    <a:pt x="8" y="1"/>
                  </a:cubicBezTo>
                  <a:cubicBezTo>
                    <a:pt x="6" y="0"/>
                    <a:pt x="6" y="5"/>
                    <a:pt x="5" y="6"/>
                  </a:cubicBezTo>
                  <a:cubicBezTo>
                    <a:pt x="4" y="6"/>
                    <a:pt x="0" y="6"/>
                    <a:pt x="0" y="8"/>
                  </a:cubicBezTo>
                  <a:cubicBezTo>
                    <a:pt x="1" y="10"/>
                    <a:pt x="6" y="11"/>
                    <a:pt x="7" y="11"/>
                  </a:cubicBezTo>
                  <a:cubicBezTo>
                    <a:pt x="9" y="12"/>
                    <a:pt x="13" y="13"/>
                    <a:pt x="15" y="12"/>
                  </a:cubicBezTo>
                  <a:cubicBezTo>
                    <a:pt x="15" y="12"/>
                    <a:pt x="20" y="10"/>
                    <a:pt x="20" y="9"/>
                  </a:cubicBezTo>
                  <a:cubicBezTo>
                    <a:pt x="20" y="9"/>
                    <a:pt x="19" y="9"/>
                    <a:pt x="19" y="9"/>
                  </a:cubicBezTo>
                  <a:cubicBezTo>
                    <a:pt x="18" y="10"/>
                    <a:pt x="21" y="9"/>
                    <a:pt x="19" y="9"/>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19" name="Freeform 570">
              <a:extLst>
                <a:ext uri="{FF2B5EF4-FFF2-40B4-BE49-F238E27FC236}">
                  <a16:creationId xmlns="" xmlns:a16="http://schemas.microsoft.com/office/drawing/2014/main" id="{56C429BB-8B02-46AF-819F-0482042AF9FE}"/>
                </a:ext>
              </a:extLst>
            </p:cNvPr>
            <p:cNvSpPr>
              <a:spLocks/>
            </p:cNvSpPr>
            <p:nvPr/>
          </p:nvSpPr>
          <p:spPr bwMode="auto">
            <a:xfrm>
              <a:off x="6999554" y="5133964"/>
              <a:ext cx="47770" cy="35042"/>
            </a:xfrm>
            <a:custGeom>
              <a:avLst/>
              <a:gdLst>
                <a:gd name="T0" fmla="*/ 2 w 5"/>
                <a:gd name="T1" fmla="*/ 4 h 4"/>
                <a:gd name="T2" fmla="*/ 4 w 5"/>
                <a:gd name="T3" fmla="*/ 1 h 4"/>
                <a:gd name="T4" fmla="*/ 2 w 5"/>
                <a:gd name="T5" fmla="*/ 4 h 4"/>
                <a:gd name="T6" fmla="*/ 2 w 5"/>
                <a:gd name="T7" fmla="*/ 4 h 4"/>
              </a:gdLst>
              <a:ahLst/>
              <a:cxnLst>
                <a:cxn ang="0">
                  <a:pos x="T0" y="T1"/>
                </a:cxn>
                <a:cxn ang="0">
                  <a:pos x="T2" y="T3"/>
                </a:cxn>
                <a:cxn ang="0">
                  <a:pos x="T4" y="T5"/>
                </a:cxn>
                <a:cxn ang="0">
                  <a:pos x="T6" y="T7"/>
                </a:cxn>
              </a:cxnLst>
              <a:rect l="0" t="0" r="r" b="b"/>
              <a:pathLst>
                <a:path w="5" h="4">
                  <a:moveTo>
                    <a:pt x="2" y="4"/>
                  </a:moveTo>
                  <a:cubicBezTo>
                    <a:pt x="0" y="4"/>
                    <a:pt x="4" y="0"/>
                    <a:pt x="4" y="1"/>
                  </a:cubicBezTo>
                  <a:cubicBezTo>
                    <a:pt x="5" y="1"/>
                    <a:pt x="3" y="4"/>
                    <a:pt x="2" y="4"/>
                  </a:cubicBezTo>
                  <a:cubicBezTo>
                    <a:pt x="1" y="4"/>
                    <a:pt x="4" y="4"/>
                    <a:pt x="2" y="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20" name="Freeform 571">
              <a:extLst>
                <a:ext uri="{FF2B5EF4-FFF2-40B4-BE49-F238E27FC236}">
                  <a16:creationId xmlns="" xmlns:a16="http://schemas.microsoft.com/office/drawing/2014/main" id="{2FEFC684-CC1B-40F4-8B62-C09BF6EB498F}"/>
                </a:ext>
              </a:extLst>
            </p:cNvPr>
            <p:cNvSpPr>
              <a:spLocks/>
            </p:cNvSpPr>
            <p:nvPr/>
          </p:nvSpPr>
          <p:spPr bwMode="auto">
            <a:xfrm>
              <a:off x="6942228" y="5169003"/>
              <a:ext cx="19109" cy="19114"/>
            </a:xfrm>
            <a:custGeom>
              <a:avLst/>
              <a:gdLst>
                <a:gd name="T0" fmla="*/ 1 w 2"/>
                <a:gd name="T1" fmla="*/ 2 h 2"/>
                <a:gd name="T2" fmla="*/ 1 w 2"/>
                <a:gd name="T3" fmla="*/ 0 h 2"/>
                <a:gd name="T4" fmla="*/ 1 w 2"/>
                <a:gd name="T5" fmla="*/ 2 h 2"/>
              </a:gdLst>
              <a:ahLst/>
              <a:cxnLst>
                <a:cxn ang="0">
                  <a:pos x="T0" y="T1"/>
                </a:cxn>
                <a:cxn ang="0">
                  <a:pos x="T2" y="T3"/>
                </a:cxn>
                <a:cxn ang="0">
                  <a:pos x="T4" y="T5"/>
                </a:cxn>
              </a:cxnLst>
              <a:rect l="0" t="0" r="r" b="b"/>
              <a:pathLst>
                <a:path w="2" h="2">
                  <a:moveTo>
                    <a:pt x="1" y="2"/>
                  </a:moveTo>
                  <a:cubicBezTo>
                    <a:pt x="0" y="2"/>
                    <a:pt x="0" y="1"/>
                    <a:pt x="1" y="0"/>
                  </a:cubicBezTo>
                  <a:cubicBezTo>
                    <a:pt x="2" y="0"/>
                    <a:pt x="2" y="2"/>
                    <a:pt x="1"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21" name="Freeform 572">
              <a:extLst>
                <a:ext uri="{FF2B5EF4-FFF2-40B4-BE49-F238E27FC236}">
                  <a16:creationId xmlns="" xmlns:a16="http://schemas.microsoft.com/office/drawing/2014/main" id="{633C1F81-585A-45A2-B09C-2B63281F0698}"/>
                </a:ext>
              </a:extLst>
            </p:cNvPr>
            <p:cNvSpPr>
              <a:spLocks/>
            </p:cNvSpPr>
            <p:nvPr/>
          </p:nvSpPr>
          <p:spPr bwMode="auto">
            <a:xfrm>
              <a:off x="6139678" y="4777183"/>
              <a:ext cx="859874" cy="420492"/>
            </a:xfrm>
            <a:custGeom>
              <a:avLst/>
              <a:gdLst>
                <a:gd name="T0" fmla="*/ 76 w 92"/>
                <a:gd name="T1" fmla="*/ 41 h 45"/>
                <a:gd name="T2" fmla="*/ 71 w 92"/>
                <a:gd name="T3" fmla="*/ 39 h 45"/>
                <a:gd name="T4" fmla="*/ 61 w 92"/>
                <a:gd name="T5" fmla="*/ 38 h 45"/>
                <a:gd name="T6" fmla="*/ 45 w 92"/>
                <a:gd name="T7" fmla="*/ 43 h 45"/>
                <a:gd name="T8" fmla="*/ 29 w 92"/>
                <a:gd name="T9" fmla="*/ 41 h 45"/>
                <a:gd name="T10" fmla="*/ 21 w 92"/>
                <a:gd name="T11" fmla="*/ 38 h 45"/>
                <a:gd name="T12" fmla="*/ 10 w 92"/>
                <a:gd name="T13" fmla="*/ 31 h 45"/>
                <a:gd name="T14" fmla="*/ 40 w 92"/>
                <a:gd name="T15" fmla="*/ 29 h 45"/>
                <a:gd name="T16" fmla="*/ 9 w 92"/>
                <a:gd name="T17" fmla="*/ 26 h 45"/>
                <a:gd name="T18" fmla="*/ 16 w 92"/>
                <a:gd name="T19" fmla="*/ 19 h 45"/>
                <a:gd name="T20" fmla="*/ 14 w 92"/>
                <a:gd name="T21" fmla="*/ 18 h 45"/>
                <a:gd name="T22" fmla="*/ 7 w 92"/>
                <a:gd name="T23" fmla="*/ 17 h 45"/>
                <a:gd name="T24" fmla="*/ 4 w 92"/>
                <a:gd name="T25" fmla="*/ 11 h 45"/>
                <a:gd name="T26" fmla="*/ 8 w 92"/>
                <a:gd name="T27" fmla="*/ 7 h 45"/>
                <a:gd name="T28" fmla="*/ 24 w 92"/>
                <a:gd name="T29" fmla="*/ 1 h 45"/>
                <a:gd name="T30" fmla="*/ 29 w 92"/>
                <a:gd name="T31" fmla="*/ 7 h 45"/>
                <a:gd name="T32" fmla="*/ 39 w 92"/>
                <a:gd name="T33" fmla="*/ 6 h 45"/>
                <a:gd name="T34" fmla="*/ 43 w 92"/>
                <a:gd name="T35" fmla="*/ 8 h 45"/>
                <a:gd name="T36" fmla="*/ 47 w 92"/>
                <a:gd name="T37" fmla="*/ 9 h 45"/>
                <a:gd name="T38" fmla="*/ 43 w 92"/>
                <a:gd name="T39" fmla="*/ 4 h 45"/>
                <a:gd name="T40" fmla="*/ 54 w 92"/>
                <a:gd name="T41" fmla="*/ 10 h 45"/>
                <a:gd name="T42" fmla="*/ 60 w 92"/>
                <a:gd name="T43" fmla="*/ 14 h 45"/>
                <a:gd name="T44" fmla="*/ 59 w 92"/>
                <a:gd name="T45" fmla="*/ 1 h 45"/>
                <a:gd name="T46" fmla="*/ 69 w 92"/>
                <a:gd name="T47" fmla="*/ 6 h 45"/>
                <a:gd name="T48" fmla="*/ 74 w 92"/>
                <a:gd name="T49" fmla="*/ 19 h 45"/>
                <a:gd name="T50" fmla="*/ 82 w 92"/>
                <a:gd name="T51" fmla="*/ 26 h 45"/>
                <a:gd name="T52" fmla="*/ 92 w 92"/>
                <a:gd name="T53" fmla="*/ 33 h 45"/>
                <a:gd name="T54" fmla="*/ 83 w 92"/>
                <a:gd name="T55" fmla="*/ 35 h 45"/>
                <a:gd name="T56" fmla="*/ 81 w 92"/>
                <a:gd name="T57" fmla="*/ 36 h 45"/>
                <a:gd name="T58" fmla="*/ 85 w 92"/>
                <a:gd name="T59" fmla="*/ 36 h 45"/>
                <a:gd name="T60" fmla="*/ 89 w 92"/>
                <a:gd name="T61" fmla="*/ 39 h 45"/>
                <a:gd name="T62" fmla="*/ 83 w 92"/>
                <a:gd name="T63" fmla="*/ 41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45">
                  <a:moveTo>
                    <a:pt x="83" y="41"/>
                  </a:moveTo>
                  <a:cubicBezTo>
                    <a:pt x="81" y="41"/>
                    <a:pt x="79" y="41"/>
                    <a:pt x="76" y="41"/>
                  </a:cubicBezTo>
                  <a:cubicBezTo>
                    <a:pt x="75" y="41"/>
                    <a:pt x="74" y="41"/>
                    <a:pt x="73" y="41"/>
                  </a:cubicBezTo>
                  <a:cubicBezTo>
                    <a:pt x="72" y="41"/>
                    <a:pt x="72" y="40"/>
                    <a:pt x="71" y="39"/>
                  </a:cubicBezTo>
                  <a:cubicBezTo>
                    <a:pt x="70" y="39"/>
                    <a:pt x="66" y="40"/>
                    <a:pt x="65" y="38"/>
                  </a:cubicBezTo>
                  <a:cubicBezTo>
                    <a:pt x="65" y="35"/>
                    <a:pt x="63" y="37"/>
                    <a:pt x="61" y="38"/>
                  </a:cubicBezTo>
                  <a:cubicBezTo>
                    <a:pt x="58" y="40"/>
                    <a:pt x="56" y="39"/>
                    <a:pt x="54" y="40"/>
                  </a:cubicBezTo>
                  <a:cubicBezTo>
                    <a:pt x="51" y="41"/>
                    <a:pt x="48" y="42"/>
                    <a:pt x="45" y="43"/>
                  </a:cubicBezTo>
                  <a:cubicBezTo>
                    <a:pt x="41" y="43"/>
                    <a:pt x="35" y="45"/>
                    <a:pt x="31" y="43"/>
                  </a:cubicBezTo>
                  <a:cubicBezTo>
                    <a:pt x="31" y="43"/>
                    <a:pt x="29" y="42"/>
                    <a:pt x="29" y="41"/>
                  </a:cubicBezTo>
                  <a:cubicBezTo>
                    <a:pt x="29" y="40"/>
                    <a:pt x="29" y="38"/>
                    <a:pt x="27" y="38"/>
                  </a:cubicBezTo>
                  <a:cubicBezTo>
                    <a:pt x="25" y="38"/>
                    <a:pt x="23" y="38"/>
                    <a:pt x="21" y="38"/>
                  </a:cubicBezTo>
                  <a:cubicBezTo>
                    <a:pt x="19" y="38"/>
                    <a:pt x="17" y="38"/>
                    <a:pt x="15" y="36"/>
                  </a:cubicBezTo>
                  <a:cubicBezTo>
                    <a:pt x="14" y="36"/>
                    <a:pt x="9" y="32"/>
                    <a:pt x="10" y="31"/>
                  </a:cubicBezTo>
                  <a:cubicBezTo>
                    <a:pt x="16" y="28"/>
                    <a:pt x="23" y="29"/>
                    <a:pt x="28" y="29"/>
                  </a:cubicBezTo>
                  <a:cubicBezTo>
                    <a:pt x="29" y="29"/>
                    <a:pt x="40" y="29"/>
                    <a:pt x="40" y="29"/>
                  </a:cubicBezTo>
                  <a:cubicBezTo>
                    <a:pt x="40" y="27"/>
                    <a:pt x="26" y="25"/>
                    <a:pt x="25" y="25"/>
                  </a:cubicBezTo>
                  <a:cubicBezTo>
                    <a:pt x="20" y="25"/>
                    <a:pt x="14" y="28"/>
                    <a:pt x="9" y="26"/>
                  </a:cubicBezTo>
                  <a:cubicBezTo>
                    <a:pt x="7" y="25"/>
                    <a:pt x="3" y="23"/>
                    <a:pt x="7" y="21"/>
                  </a:cubicBezTo>
                  <a:cubicBezTo>
                    <a:pt x="10" y="20"/>
                    <a:pt x="13" y="19"/>
                    <a:pt x="16" y="19"/>
                  </a:cubicBezTo>
                  <a:cubicBezTo>
                    <a:pt x="18" y="18"/>
                    <a:pt x="20" y="18"/>
                    <a:pt x="21" y="18"/>
                  </a:cubicBezTo>
                  <a:cubicBezTo>
                    <a:pt x="19" y="19"/>
                    <a:pt x="16" y="18"/>
                    <a:pt x="14" y="18"/>
                  </a:cubicBezTo>
                  <a:cubicBezTo>
                    <a:pt x="13" y="18"/>
                    <a:pt x="7" y="19"/>
                    <a:pt x="6" y="18"/>
                  </a:cubicBezTo>
                  <a:cubicBezTo>
                    <a:pt x="6" y="18"/>
                    <a:pt x="7" y="17"/>
                    <a:pt x="7" y="17"/>
                  </a:cubicBezTo>
                  <a:cubicBezTo>
                    <a:pt x="7" y="16"/>
                    <a:pt x="0" y="17"/>
                    <a:pt x="1" y="15"/>
                  </a:cubicBezTo>
                  <a:cubicBezTo>
                    <a:pt x="2" y="14"/>
                    <a:pt x="3" y="12"/>
                    <a:pt x="4" y="11"/>
                  </a:cubicBezTo>
                  <a:cubicBezTo>
                    <a:pt x="8" y="10"/>
                    <a:pt x="4" y="10"/>
                    <a:pt x="4" y="9"/>
                  </a:cubicBezTo>
                  <a:cubicBezTo>
                    <a:pt x="4" y="9"/>
                    <a:pt x="7" y="7"/>
                    <a:pt x="8" y="7"/>
                  </a:cubicBezTo>
                  <a:cubicBezTo>
                    <a:pt x="10" y="6"/>
                    <a:pt x="11" y="5"/>
                    <a:pt x="13" y="4"/>
                  </a:cubicBezTo>
                  <a:cubicBezTo>
                    <a:pt x="17" y="2"/>
                    <a:pt x="20" y="1"/>
                    <a:pt x="24" y="1"/>
                  </a:cubicBezTo>
                  <a:cubicBezTo>
                    <a:pt x="29" y="1"/>
                    <a:pt x="24" y="7"/>
                    <a:pt x="24" y="7"/>
                  </a:cubicBezTo>
                  <a:cubicBezTo>
                    <a:pt x="26" y="8"/>
                    <a:pt x="28" y="8"/>
                    <a:pt x="29" y="7"/>
                  </a:cubicBezTo>
                  <a:cubicBezTo>
                    <a:pt x="30" y="7"/>
                    <a:pt x="30" y="4"/>
                    <a:pt x="31" y="4"/>
                  </a:cubicBezTo>
                  <a:cubicBezTo>
                    <a:pt x="33" y="4"/>
                    <a:pt x="37" y="4"/>
                    <a:pt x="39" y="6"/>
                  </a:cubicBezTo>
                  <a:cubicBezTo>
                    <a:pt x="42" y="8"/>
                    <a:pt x="35" y="11"/>
                    <a:pt x="40" y="10"/>
                  </a:cubicBezTo>
                  <a:cubicBezTo>
                    <a:pt x="41" y="10"/>
                    <a:pt x="42" y="9"/>
                    <a:pt x="43" y="8"/>
                  </a:cubicBezTo>
                  <a:cubicBezTo>
                    <a:pt x="44" y="8"/>
                    <a:pt x="44" y="8"/>
                    <a:pt x="45" y="8"/>
                  </a:cubicBezTo>
                  <a:cubicBezTo>
                    <a:pt x="46" y="8"/>
                    <a:pt x="46" y="8"/>
                    <a:pt x="47" y="9"/>
                  </a:cubicBezTo>
                  <a:cubicBezTo>
                    <a:pt x="48" y="9"/>
                    <a:pt x="48" y="7"/>
                    <a:pt x="48" y="6"/>
                  </a:cubicBezTo>
                  <a:cubicBezTo>
                    <a:pt x="47" y="6"/>
                    <a:pt x="44" y="4"/>
                    <a:pt x="43" y="4"/>
                  </a:cubicBezTo>
                  <a:cubicBezTo>
                    <a:pt x="45" y="3"/>
                    <a:pt x="49" y="5"/>
                    <a:pt x="50" y="6"/>
                  </a:cubicBezTo>
                  <a:cubicBezTo>
                    <a:pt x="53" y="7"/>
                    <a:pt x="53" y="8"/>
                    <a:pt x="54" y="10"/>
                  </a:cubicBezTo>
                  <a:cubicBezTo>
                    <a:pt x="54" y="11"/>
                    <a:pt x="54" y="16"/>
                    <a:pt x="56" y="16"/>
                  </a:cubicBezTo>
                  <a:cubicBezTo>
                    <a:pt x="57" y="16"/>
                    <a:pt x="61" y="16"/>
                    <a:pt x="60" y="14"/>
                  </a:cubicBezTo>
                  <a:cubicBezTo>
                    <a:pt x="59" y="10"/>
                    <a:pt x="57" y="7"/>
                    <a:pt x="56" y="3"/>
                  </a:cubicBezTo>
                  <a:cubicBezTo>
                    <a:pt x="55" y="0"/>
                    <a:pt x="58" y="1"/>
                    <a:pt x="59" y="1"/>
                  </a:cubicBezTo>
                  <a:cubicBezTo>
                    <a:pt x="62" y="2"/>
                    <a:pt x="62" y="0"/>
                    <a:pt x="64" y="1"/>
                  </a:cubicBezTo>
                  <a:cubicBezTo>
                    <a:pt x="66" y="3"/>
                    <a:pt x="69" y="4"/>
                    <a:pt x="69" y="6"/>
                  </a:cubicBezTo>
                  <a:cubicBezTo>
                    <a:pt x="70" y="9"/>
                    <a:pt x="71" y="11"/>
                    <a:pt x="73" y="13"/>
                  </a:cubicBezTo>
                  <a:cubicBezTo>
                    <a:pt x="74" y="16"/>
                    <a:pt x="75" y="17"/>
                    <a:pt x="74" y="19"/>
                  </a:cubicBezTo>
                  <a:cubicBezTo>
                    <a:pt x="73" y="22"/>
                    <a:pt x="76" y="25"/>
                    <a:pt x="78" y="26"/>
                  </a:cubicBezTo>
                  <a:cubicBezTo>
                    <a:pt x="79" y="26"/>
                    <a:pt x="81" y="26"/>
                    <a:pt x="82" y="26"/>
                  </a:cubicBezTo>
                  <a:cubicBezTo>
                    <a:pt x="83" y="27"/>
                    <a:pt x="84" y="28"/>
                    <a:pt x="85" y="28"/>
                  </a:cubicBezTo>
                  <a:cubicBezTo>
                    <a:pt x="88" y="29"/>
                    <a:pt x="92" y="29"/>
                    <a:pt x="92" y="33"/>
                  </a:cubicBezTo>
                  <a:cubicBezTo>
                    <a:pt x="92" y="35"/>
                    <a:pt x="83" y="32"/>
                    <a:pt x="83" y="32"/>
                  </a:cubicBezTo>
                  <a:cubicBezTo>
                    <a:pt x="83" y="33"/>
                    <a:pt x="83" y="34"/>
                    <a:pt x="83" y="35"/>
                  </a:cubicBezTo>
                  <a:cubicBezTo>
                    <a:pt x="83" y="35"/>
                    <a:pt x="80" y="35"/>
                    <a:pt x="80" y="35"/>
                  </a:cubicBezTo>
                  <a:cubicBezTo>
                    <a:pt x="81" y="35"/>
                    <a:pt x="81" y="36"/>
                    <a:pt x="81" y="36"/>
                  </a:cubicBezTo>
                  <a:cubicBezTo>
                    <a:pt x="81" y="37"/>
                    <a:pt x="81" y="38"/>
                    <a:pt x="81" y="38"/>
                  </a:cubicBezTo>
                  <a:cubicBezTo>
                    <a:pt x="81" y="38"/>
                    <a:pt x="85" y="36"/>
                    <a:pt x="85" y="36"/>
                  </a:cubicBezTo>
                  <a:cubicBezTo>
                    <a:pt x="87" y="36"/>
                    <a:pt x="86" y="37"/>
                    <a:pt x="86" y="38"/>
                  </a:cubicBezTo>
                  <a:cubicBezTo>
                    <a:pt x="86" y="38"/>
                    <a:pt x="88" y="38"/>
                    <a:pt x="89" y="39"/>
                  </a:cubicBezTo>
                  <a:cubicBezTo>
                    <a:pt x="89" y="39"/>
                    <a:pt x="83" y="41"/>
                    <a:pt x="83" y="41"/>
                  </a:cubicBezTo>
                  <a:cubicBezTo>
                    <a:pt x="81" y="41"/>
                    <a:pt x="86" y="41"/>
                    <a:pt x="83" y="4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22" name="Freeform 573">
              <a:extLst>
                <a:ext uri="{FF2B5EF4-FFF2-40B4-BE49-F238E27FC236}">
                  <a16:creationId xmlns="" xmlns:a16="http://schemas.microsoft.com/office/drawing/2014/main" id="{1A3C9686-1C3B-430B-88B4-FBADCA9A7D13}"/>
                </a:ext>
              </a:extLst>
            </p:cNvPr>
            <p:cNvSpPr>
              <a:spLocks/>
            </p:cNvSpPr>
            <p:nvPr/>
          </p:nvSpPr>
          <p:spPr bwMode="auto">
            <a:xfrm>
              <a:off x="6709745" y="4738956"/>
              <a:ext cx="130574" cy="86010"/>
            </a:xfrm>
            <a:custGeom>
              <a:avLst/>
              <a:gdLst>
                <a:gd name="T0" fmla="*/ 9 w 14"/>
                <a:gd name="T1" fmla="*/ 8 h 9"/>
                <a:gd name="T2" fmla="*/ 5 w 14"/>
                <a:gd name="T3" fmla="*/ 5 h 9"/>
                <a:gd name="T4" fmla="*/ 0 w 14"/>
                <a:gd name="T5" fmla="*/ 3 h 9"/>
                <a:gd name="T6" fmla="*/ 4 w 14"/>
                <a:gd name="T7" fmla="*/ 0 h 9"/>
                <a:gd name="T8" fmla="*/ 10 w 14"/>
                <a:gd name="T9" fmla="*/ 1 h 9"/>
                <a:gd name="T10" fmla="*/ 12 w 14"/>
                <a:gd name="T11" fmla="*/ 4 h 9"/>
                <a:gd name="T12" fmla="*/ 9 w 14"/>
                <a:gd name="T13" fmla="*/ 8 h 9"/>
                <a:gd name="T14" fmla="*/ 9 w 14"/>
                <a:gd name="T15" fmla="*/ 8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9">
                  <a:moveTo>
                    <a:pt x="9" y="8"/>
                  </a:moveTo>
                  <a:cubicBezTo>
                    <a:pt x="7" y="8"/>
                    <a:pt x="6" y="5"/>
                    <a:pt x="5" y="5"/>
                  </a:cubicBezTo>
                  <a:cubicBezTo>
                    <a:pt x="4" y="4"/>
                    <a:pt x="0" y="3"/>
                    <a:pt x="0" y="3"/>
                  </a:cubicBezTo>
                  <a:cubicBezTo>
                    <a:pt x="1" y="2"/>
                    <a:pt x="3" y="1"/>
                    <a:pt x="4" y="0"/>
                  </a:cubicBezTo>
                  <a:cubicBezTo>
                    <a:pt x="6" y="0"/>
                    <a:pt x="8" y="0"/>
                    <a:pt x="10" y="1"/>
                  </a:cubicBezTo>
                  <a:cubicBezTo>
                    <a:pt x="12" y="2"/>
                    <a:pt x="14" y="2"/>
                    <a:pt x="12" y="4"/>
                  </a:cubicBezTo>
                  <a:cubicBezTo>
                    <a:pt x="11" y="5"/>
                    <a:pt x="10" y="9"/>
                    <a:pt x="9" y="8"/>
                  </a:cubicBezTo>
                  <a:cubicBezTo>
                    <a:pt x="8" y="8"/>
                    <a:pt x="9" y="8"/>
                    <a:pt x="9" y="8"/>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23" name="Freeform 574">
              <a:extLst>
                <a:ext uri="{FF2B5EF4-FFF2-40B4-BE49-F238E27FC236}">
                  <a16:creationId xmlns="" xmlns:a16="http://schemas.microsoft.com/office/drawing/2014/main" id="{BEE64B5F-FF15-41FE-842B-0876E4A426A6}"/>
                </a:ext>
              </a:extLst>
            </p:cNvPr>
            <p:cNvSpPr>
              <a:spLocks/>
            </p:cNvSpPr>
            <p:nvPr/>
          </p:nvSpPr>
          <p:spPr bwMode="auto">
            <a:xfrm>
              <a:off x="6916751" y="4700729"/>
              <a:ext cx="296178" cy="273958"/>
            </a:xfrm>
            <a:custGeom>
              <a:avLst/>
              <a:gdLst>
                <a:gd name="T0" fmla="*/ 18 w 32"/>
                <a:gd name="T1" fmla="*/ 27 h 29"/>
                <a:gd name="T2" fmla="*/ 10 w 32"/>
                <a:gd name="T3" fmla="*/ 19 h 29"/>
                <a:gd name="T4" fmla="*/ 1 w 32"/>
                <a:gd name="T5" fmla="*/ 15 h 29"/>
                <a:gd name="T6" fmla="*/ 0 w 32"/>
                <a:gd name="T7" fmla="*/ 13 h 29"/>
                <a:gd name="T8" fmla="*/ 4 w 32"/>
                <a:gd name="T9" fmla="*/ 12 h 29"/>
                <a:gd name="T10" fmla="*/ 11 w 32"/>
                <a:gd name="T11" fmla="*/ 14 h 29"/>
                <a:gd name="T12" fmla="*/ 11 w 32"/>
                <a:gd name="T13" fmla="*/ 12 h 29"/>
                <a:gd name="T14" fmla="*/ 13 w 32"/>
                <a:gd name="T15" fmla="*/ 11 h 29"/>
                <a:gd name="T16" fmla="*/ 7 w 32"/>
                <a:gd name="T17" fmla="*/ 8 h 29"/>
                <a:gd name="T18" fmla="*/ 7 w 32"/>
                <a:gd name="T19" fmla="*/ 6 h 29"/>
                <a:gd name="T20" fmla="*/ 10 w 32"/>
                <a:gd name="T21" fmla="*/ 7 h 29"/>
                <a:gd name="T22" fmla="*/ 11 w 32"/>
                <a:gd name="T23" fmla="*/ 5 h 29"/>
                <a:gd name="T24" fmla="*/ 8 w 32"/>
                <a:gd name="T25" fmla="*/ 4 h 29"/>
                <a:gd name="T26" fmla="*/ 10 w 32"/>
                <a:gd name="T27" fmla="*/ 3 h 29"/>
                <a:gd name="T28" fmla="*/ 14 w 32"/>
                <a:gd name="T29" fmla="*/ 4 h 29"/>
                <a:gd name="T30" fmla="*/ 13 w 32"/>
                <a:gd name="T31" fmla="*/ 3 h 29"/>
                <a:gd name="T32" fmla="*/ 19 w 32"/>
                <a:gd name="T33" fmla="*/ 5 h 29"/>
                <a:gd name="T34" fmla="*/ 18 w 32"/>
                <a:gd name="T35" fmla="*/ 3 h 29"/>
                <a:gd name="T36" fmla="*/ 19 w 32"/>
                <a:gd name="T37" fmla="*/ 3 h 29"/>
                <a:gd name="T38" fmla="*/ 17 w 32"/>
                <a:gd name="T39" fmla="*/ 2 h 29"/>
                <a:gd name="T40" fmla="*/ 25 w 32"/>
                <a:gd name="T41" fmla="*/ 1 h 29"/>
                <a:gd name="T42" fmla="*/ 23 w 32"/>
                <a:gd name="T43" fmla="*/ 3 h 29"/>
                <a:gd name="T44" fmla="*/ 28 w 32"/>
                <a:gd name="T45" fmla="*/ 4 h 29"/>
                <a:gd name="T46" fmla="*/ 27 w 32"/>
                <a:gd name="T47" fmla="*/ 7 h 29"/>
                <a:gd name="T48" fmla="*/ 26 w 32"/>
                <a:gd name="T49" fmla="*/ 8 h 29"/>
                <a:gd name="T50" fmla="*/ 23 w 32"/>
                <a:gd name="T51" fmla="*/ 10 h 29"/>
                <a:gd name="T52" fmla="*/ 21 w 32"/>
                <a:gd name="T53" fmla="*/ 13 h 29"/>
                <a:gd name="T54" fmla="*/ 24 w 32"/>
                <a:gd name="T55" fmla="*/ 11 h 29"/>
                <a:gd name="T56" fmla="*/ 26 w 32"/>
                <a:gd name="T57" fmla="*/ 13 h 29"/>
                <a:gd name="T58" fmla="*/ 29 w 32"/>
                <a:gd name="T59" fmla="*/ 13 h 29"/>
                <a:gd name="T60" fmla="*/ 28 w 32"/>
                <a:gd name="T61" fmla="*/ 10 h 29"/>
                <a:gd name="T62" fmla="*/ 30 w 32"/>
                <a:gd name="T63" fmla="*/ 11 h 29"/>
                <a:gd name="T64" fmla="*/ 30 w 32"/>
                <a:gd name="T65" fmla="*/ 14 h 29"/>
                <a:gd name="T66" fmla="*/ 31 w 32"/>
                <a:gd name="T67" fmla="*/ 17 h 29"/>
                <a:gd name="T68" fmla="*/ 28 w 32"/>
                <a:gd name="T69" fmla="*/ 23 h 29"/>
                <a:gd name="T70" fmla="*/ 22 w 32"/>
                <a:gd name="T71" fmla="*/ 23 h 29"/>
                <a:gd name="T72" fmla="*/ 21 w 32"/>
                <a:gd name="T73" fmla="*/ 23 h 29"/>
                <a:gd name="T74" fmla="*/ 23 w 32"/>
                <a:gd name="T75" fmla="*/ 26 h 29"/>
                <a:gd name="T76" fmla="*/ 18 w 32"/>
                <a:gd name="T77" fmla="*/ 27 h 29"/>
                <a:gd name="T78" fmla="*/ 18 w 32"/>
                <a:gd name="T79" fmla="*/ 27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2" h="29">
                  <a:moveTo>
                    <a:pt x="18" y="27"/>
                  </a:moveTo>
                  <a:cubicBezTo>
                    <a:pt x="15" y="25"/>
                    <a:pt x="13" y="21"/>
                    <a:pt x="10" y="19"/>
                  </a:cubicBezTo>
                  <a:cubicBezTo>
                    <a:pt x="7" y="18"/>
                    <a:pt x="4" y="16"/>
                    <a:pt x="1" y="15"/>
                  </a:cubicBezTo>
                  <a:cubicBezTo>
                    <a:pt x="0" y="14"/>
                    <a:pt x="0" y="14"/>
                    <a:pt x="0" y="13"/>
                  </a:cubicBezTo>
                  <a:cubicBezTo>
                    <a:pt x="0" y="10"/>
                    <a:pt x="2" y="11"/>
                    <a:pt x="4" y="12"/>
                  </a:cubicBezTo>
                  <a:cubicBezTo>
                    <a:pt x="6" y="13"/>
                    <a:pt x="8" y="15"/>
                    <a:pt x="11" y="14"/>
                  </a:cubicBezTo>
                  <a:cubicBezTo>
                    <a:pt x="12" y="14"/>
                    <a:pt x="11" y="12"/>
                    <a:pt x="11" y="12"/>
                  </a:cubicBezTo>
                  <a:cubicBezTo>
                    <a:pt x="11" y="11"/>
                    <a:pt x="13" y="12"/>
                    <a:pt x="13" y="11"/>
                  </a:cubicBezTo>
                  <a:cubicBezTo>
                    <a:pt x="14" y="10"/>
                    <a:pt x="7" y="8"/>
                    <a:pt x="7" y="8"/>
                  </a:cubicBezTo>
                  <a:cubicBezTo>
                    <a:pt x="5" y="7"/>
                    <a:pt x="6" y="6"/>
                    <a:pt x="7" y="6"/>
                  </a:cubicBezTo>
                  <a:cubicBezTo>
                    <a:pt x="9" y="5"/>
                    <a:pt x="9" y="6"/>
                    <a:pt x="10" y="7"/>
                  </a:cubicBezTo>
                  <a:cubicBezTo>
                    <a:pt x="10" y="7"/>
                    <a:pt x="11" y="5"/>
                    <a:pt x="11" y="5"/>
                  </a:cubicBezTo>
                  <a:cubicBezTo>
                    <a:pt x="12" y="5"/>
                    <a:pt x="8" y="4"/>
                    <a:pt x="8" y="4"/>
                  </a:cubicBezTo>
                  <a:cubicBezTo>
                    <a:pt x="8" y="4"/>
                    <a:pt x="10" y="3"/>
                    <a:pt x="10" y="3"/>
                  </a:cubicBezTo>
                  <a:cubicBezTo>
                    <a:pt x="11" y="3"/>
                    <a:pt x="13" y="4"/>
                    <a:pt x="14" y="4"/>
                  </a:cubicBezTo>
                  <a:cubicBezTo>
                    <a:pt x="14" y="4"/>
                    <a:pt x="13" y="3"/>
                    <a:pt x="13" y="3"/>
                  </a:cubicBezTo>
                  <a:cubicBezTo>
                    <a:pt x="14" y="2"/>
                    <a:pt x="18" y="5"/>
                    <a:pt x="19" y="5"/>
                  </a:cubicBezTo>
                  <a:cubicBezTo>
                    <a:pt x="20" y="4"/>
                    <a:pt x="18" y="4"/>
                    <a:pt x="18" y="3"/>
                  </a:cubicBezTo>
                  <a:cubicBezTo>
                    <a:pt x="18" y="3"/>
                    <a:pt x="19" y="3"/>
                    <a:pt x="19" y="3"/>
                  </a:cubicBezTo>
                  <a:cubicBezTo>
                    <a:pt x="19" y="3"/>
                    <a:pt x="17" y="3"/>
                    <a:pt x="17" y="2"/>
                  </a:cubicBezTo>
                  <a:cubicBezTo>
                    <a:pt x="17" y="2"/>
                    <a:pt x="24" y="0"/>
                    <a:pt x="25" y="1"/>
                  </a:cubicBezTo>
                  <a:cubicBezTo>
                    <a:pt x="26" y="1"/>
                    <a:pt x="23" y="2"/>
                    <a:pt x="23" y="3"/>
                  </a:cubicBezTo>
                  <a:cubicBezTo>
                    <a:pt x="24" y="4"/>
                    <a:pt x="27" y="3"/>
                    <a:pt x="28" y="4"/>
                  </a:cubicBezTo>
                  <a:cubicBezTo>
                    <a:pt x="28" y="5"/>
                    <a:pt x="24" y="7"/>
                    <a:pt x="27" y="7"/>
                  </a:cubicBezTo>
                  <a:cubicBezTo>
                    <a:pt x="28" y="7"/>
                    <a:pt x="27" y="8"/>
                    <a:pt x="26" y="8"/>
                  </a:cubicBezTo>
                  <a:cubicBezTo>
                    <a:pt x="25" y="8"/>
                    <a:pt x="24" y="8"/>
                    <a:pt x="23" y="10"/>
                  </a:cubicBezTo>
                  <a:cubicBezTo>
                    <a:pt x="23" y="10"/>
                    <a:pt x="21" y="13"/>
                    <a:pt x="21" y="13"/>
                  </a:cubicBezTo>
                  <a:cubicBezTo>
                    <a:pt x="22" y="13"/>
                    <a:pt x="23" y="11"/>
                    <a:pt x="24" y="11"/>
                  </a:cubicBezTo>
                  <a:cubicBezTo>
                    <a:pt x="25" y="11"/>
                    <a:pt x="25" y="12"/>
                    <a:pt x="26" y="13"/>
                  </a:cubicBezTo>
                  <a:cubicBezTo>
                    <a:pt x="27" y="13"/>
                    <a:pt x="30" y="17"/>
                    <a:pt x="29" y="13"/>
                  </a:cubicBezTo>
                  <a:cubicBezTo>
                    <a:pt x="29" y="12"/>
                    <a:pt x="27" y="11"/>
                    <a:pt x="28" y="10"/>
                  </a:cubicBezTo>
                  <a:cubicBezTo>
                    <a:pt x="29" y="10"/>
                    <a:pt x="30" y="10"/>
                    <a:pt x="30" y="11"/>
                  </a:cubicBezTo>
                  <a:cubicBezTo>
                    <a:pt x="30" y="12"/>
                    <a:pt x="29" y="13"/>
                    <a:pt x="30" y="14"/>
                  </a:cubicBezTo>
                  <a:cubicBezTo>
                    <a:pt x="31" y="15"/>
                    <a:pt x="32" y="16"/>
                    <a:pt x="31" y="17"/>
                  </a:cubicBezTo>
                  <a:cubicBezTo>
                    <a:pt x="29" y="19"/>
                    <a:pt x="32" y="22"/>
                    <a:pt x="28" y="23"/>
                  </a:cubicBezTo>
                  <a:cubicBezTo>
                    <a:pt x="28" y="23"/>
                    <a:pt x="21" y="25"/>
                    <a:pt x="22" y="23"/>
                  </a:cubicBezTo>
                  <a:cubicBezTo>
                    <a:pt x="22" y="22"/>
                    <a:pt x="21" y="22"/>
                    <a:pt x="21" y="23"/>
                  </a:cubicBezTo>
                  <a:cubicBezTo>
                    <a:pt x="22" y="24"/>
                    <a:pt x="22" y="25"/>
                    <a:pt x="23" y="26"/>
                  </a:cubicBezTo>
                  <a:cubicBezTo>
                    <a:pt x="23" y="28"/>
                    <a:pt x="19" y="27"/>
                    <a:pt x="18" y="27"/>
                  </a:cubicBezTo>
                  <a:cubicBezTo>
                    <a:pt x="17" y="26"/>
                    <a:pt x="22" y="29"/>
                    <a:pt x="18" y="27"/>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24" name="Freeform 575">
              <a:extLst>
                <a:ext uri="{FF2B5EF4-FFF2-40B4-BE49-F238E27FC236}">
                  <a16:creationId xmlns="" xmlns:a16="http://schemas.microsoft.com/office/drawing/2014/main" id="{7DCECB6F-3B26-4805-ACD3-0F9FFBBDA660}"/>
                </a:ext>
              </a:extLst>
            </p:cNvPr>
            <p:cNvSpPr>
              <a:spLocks/>
            </p:cNvSpPr>
            <p:nvPr/>
          </p:nvSpPr>
          <p:spPr bwMode="auto">
            <a:xfrm>
              <a:off x="7232037" y="4700729"/>
              <a:ext cx="261145" cy="207060"/>
            </a:xfrm>
            <a:custGeom>
              <a:avLst/>
              <a:gdLst>
                <a:gd name="T0" fmla="*/ 7 w 28"/>
                <a:gd name="T1" fmla="*/ 22 h 22"/>
                <a:gd name="T2" fmla="*/ 3 w 28"/>
                <a:gd name="T3" fmla="*/ 19 h 22"/>
                <a:gd name="T4" fmla="*/ 1 w 28"/>
                <a:gd name="T5" fmla="*/ 11 h 22"/>
                <a:gd name="T6" fmla="*/ 1 w 28"/>
                <a:gd name="T7" fmla="*/ 4 h 22"/>
                <a:gd name="T8" fmla="*/ 6 w 28"/>
                <a:gd name="T9" fmla="*/ 4 h 22"/>
                <a:gd name="T10" fmla="*/ 5 w 28"/>
                <a:gd name="T11" fmla="*/ 1 h 22"/>
                <a:gd name="T12" fmla="*/ 16 w 28"/>
                <a:gd name="T13" fmla="*/ 2 h 22"/>
                <a:gd name="T14" fmla="*/ 25 w 28"/>
                <a:gd name="T15" fmla="*/ 3 h 22"/>
                <a:gd name="T16" fmla="*/ 23 w 28"/>
                <a:gd name="T17" fmla="*/ 8 h 22"/>
                <a:gd name="T18" fmla="*/ 19 w 28"/>
                <a:gd name="T19" fmla="*/ 13 h 22"/>
                <a:gd name="T20" fmla="*/ 12 w 28"/>
                <a:gd name="T21" fmla="*/ 13 h 22"/>
                <a:gd name="T22" fmla="*/ 10 w 28"/>
                <a:gd name="T23" fmla="*/ 14 h 22"/>
                <a:gd name="T24" fmla="*/ 11 w 28"/>
                <a:gd name="T25" fmla="*/ 17 h 22"/>
                <a:gd name="T26" fmla="*/ 7 w 28"/>
                <a:gd name="T27" fmla="*/ 22 h 22"/>
                <a:gd name="T28" fmla="*/ 7 w 28"/>
                <a:gd name="T29"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 h="22">
                  <a:moveTo>
                    <a:pt x="7" y="22"/>
                  </a:moveTo>
                  <a:cubicBezTo>
                    <a:pt x="5" y="21"/>
                    <a:pt x="3" y="21"/>
                    <a:pt x="3" y="19"/>
                  </a:cubicBezTo>
                  <a:cubicBezTo>
                    <a:pt x="3" y="16"/>
                    <a:pt x="0" y="14"/>
                    <a:pt x="1" y="11"/>
                  </a:cubicBezTo>
                  <a:cubicBezTo>
                    <a:pt x="1" y="9"/>
                    <a:pt x="0" y="6"/>
                    <a:pt x="1" y="4"/>
                  </a:cubicBezTo>
                  <a:cubicBezTo>
                    <a:pt x="2" y="4"/>
                    <a:pt x="6" y="5"/>
                    <a:pt x="6" y="4"/>
                  </a:cubicBezTo>
                  <a:cubicBezTo>
                    <a:pt x="6" y="3"/>
                    <a:pt x="0" y="3"/>
                    <a:pt x="5" y="1"/>
                  </a:cubicBezTo>
                  <a:cubicBezTo>
                    <a:pt x="9" y="0"/>
                    <a:pt x="12" y="1"/>
                    <a:pt x="16" y="2"/>
                  </a:cubicBezTo>
                  <a:cubicBezTo>
                    <a:pt x="19" y="2"/>
                    <a:pt x="22" y="2"/>
                    <a:pt x="25" y="3"/>
                  </a:cubicBezTo>
                  <a:cubicBezTo>
                    <a:pt x="28" y="4"/>
                    <a:pt x="25" y="6"/>
                    <a:pt x="23" y="8"/>
                  </a:cubicBezTo>
                  <a:cubicBezTo>
                    <a:pt x="22" y="10"/>
                    <a:pt x="21" y="12"/>
                    <a:pt x="19" y="13"/>
                  </a:cubicBezTo>
                  <a:cubicBezTo>
                    <a:pt x="18" y="15"/>
                    <a:pt x="14" y="13"/>
                    <a:pt x="12" y="13"/>
                  </a:cubicBezTo>
                  <a:cubicBezTo>
                    <a:pt x="12" y="13"/>
                    <a:pt x="9" y="13"/>
                    <a:pt x="10" y="14"/>
                  </a:cubicBezTo>
                  <a:cubicBezTo>
                    <a:pt x="10" y="15"/>
                    <a:pt x="12" y="15"/>
                    <a:pt x="11" y="17"/>
                  </a:cubicBezTo>
                  <a:cubicBezTo>
                    <a:pt x="10" y="17"/>
                    <a:pt x="8" y="22"/>
                    <a:pt x="7" y="22"/>
                  </a:cubicBezTo>
                  <a:cubicBezTo>
                    <a:pt x="5" y="21"/>
                    <a:pt x="8" y="22"/>
                    <a:pt x="7" y="2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25" name="Freeform 576">
              <a:extLst>
                <a:ext uri="{FF2B5EF4-FFF2-40B4-BE49-F238E27FC236}">
                  <a16:creationId xmlns="" xmlns:a16="http://schemas.microsoft.com/office/drawing/2014/main" id="{DB66B645-52B3-44C1-92F7-F6B19AEBC7F5}"/>
                </a:ext>
              </a:extLst>
            </p:cNvPr>
            <p:cNvSpPr>
              <a:spLocks/>
            </p:cNvSpPr>
            <p:nvPr/>
          </p:nvSpPr>
          <p:spPr bwMode="auto">
            <a:xfrm>
              <a:off x="5833947" y="4675245"/>
              <a:ext cx="503186" cy="308998"/>
            </a:xfrm>
            <a:custGeom>
              <a:avLst/>
              <a:gdLst>
                <a:gd name="T0" fmla="*/ 52 w 54"/>
                <a:gd name="T1" fmla="*/ 10 h 33"/>
                <a:gd name="T2" fmla="*/ 45 w 54"/>
                <a:gd name="T3" fmla="*/ 4 h 33"/>
                <a:gd name="T4" fmla="*/ 41 w 54"/>
                <a:gd name="T5" fmla="*/ 3 h 33"/>
                <a:gd name="T6" fmla="*/ 35 w 54"/>
                <a:gd name="T7" fmla="*/ 4 h 33"/>
                <a:gd name="T8" fmla="*/ 32 w 54"/>
                <a:gd name="T9" fmla="*/ 3 h 33"/>
                <a:gd name="T10" fmla="*/ 27 w 54"/>
                <a:gd name="T11" fmla="*/ 1 h 33"/>
                <a:gd name="T12" fmla="*/ 20 w 54"/>
                <a:gd name="T13" fmla="*/ 0 h 33"/>
                <a:gd name="T14" fmla="*/ 11 w 54"/>
                <a:gd name="T15" fmla="*/ 1 h 33"/>
                <a:gd name="T16" fmla="*/ 8 w 54"/>
                <a:gd name="T17" fmla="*/ 3 h 33"/>
                <a:gd name="T18" fmla="*/ 7 w 54"/>
                <a:gd name="T19" fmla="*/ 11 h 33"/>
                <a:gd name="T20" fmla="*/ 7 w 54"/>
                <a:gd name="T21" fmla="*/ 15 h 33"/>
                <a:gd name="T22" fmla="*/ 4 w 54"/>
                <a:gd name="T23" fmla="*/ 18 h 33"/>
                <a:gd name="T24" fmla="*/ 0 w 54"/>
                <a:gd name="T25" fmla="*/ 24 h 33"/>
                <a:gd name="T26" fmla="*/ 7 w 54"/>
                <a:gd name="T27" fmla="*/ 26 h 33"/>
                <a:gd name="T28" fmla="*/ 15 w 54"/>
                <a:gd name="T29" fmla="*/ 32 h 33"/>
                <a:gd name="T30" fmla="*/ 19 w 54"/>
                <a:gd name="T31" fmla="*/ 30 h 33"/>
                <a:gd name="T32" fmla="*/ 25 w 54"/>
                <a:gd name="T33" fmla="*/ 29 h 33"/>
                <a:gd name="T34" fmla="*/ 28 w 54"/>
                <a:gd name="T35" fmla="*/ 26 h 33"/>
                <a:gd name="T36" fmla="*/ 31 w 54"/>
                <a:gd name="T37" fmla="*/ 21 h 33"/>
                <a:gd name="T38" fmla="*/ 37 w 54"/>
                <a:gd name="T39" fmla="*/ 17 h 33"/>
                <a:gd name="T40" fmla="*/ 46 w 54"/>
                <a:gd name="T41" fmla="*/ 13 h 33"/>
                <a:gd name="T42" fmla="*/ 52 w 54"/>
                <a:gd name="T43" fmla="*/ 10 h 33"/>
                <a:gd name="T44" fmla="*/ 52 w 54"/>
                <a:gd name="T45" fmla="*/ 1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4" h="33">
                  <a:moveTo>
                    <a:pt x="52" y="10"/>
                  </a:moveTo>
                  <a:cubicBezTo>
                    <a:pt x="50" y="8"/>
                    <a:pt x="48" y="6"/>
                    <a:pt x="45" y="4"/>
                  </a:cubicBezTo>
                  <a:cubicBezTo>
                    <a:pt x="44" y="4"/>
                    <a:pt x="42" y="3"/>
                    <a:pt x="41" y="3"/>
                  </a:cubicBezTo>
                  <a:cubicBezTo>
                    <a:pt x="38" y="2"/>
                    <a:pt x="37" y="3"/>
                    <a:pt x="35" y="4"/>
                  </a:cubicBezTo>
                  <a:cubicBezTo>
                    <a:pt x="34" y="4"/>
                    <a:pt x="33" y="3"/>
                    <a:pt x="32" y="3"/>
                  </a:cubicBezTo>
                  <a:cubicBezTo>
                    <a:pt x="31" y="2"/>
                    <a:pt x="29" y="2"/>
                    <a:pt x="27" y="1"/>
                  </a:cubicBezTo>
                  <a:cubicBezTo>
                    <a:pt x="25" y="1"/>
                    <a:pt x="22" y="0"/>
                    <a:pt x="20" y="0"/>
                  </a:cubicBezTo>
                  <a:cubicBezTo>
                    <a:pt x="17" y="0"/>
                    <a:pt x="14" y="1"/>
                    <a:pt x="11" y="1"/>
                  </a:cubicBezTo>
                  <a:cubicBezTo>
                    <a:pt x="9" y="2"/>
                    <a:pt x="6" y="1"/>
                    <a:pt x="8" y="3"/>
                  </a:cubicBezTo>
                  <a:cubicBezTo>
                    <a:pt x="10" y="7"/>
                    <a:pt x="10" y="8"/>
                    <a:pt x="7" y="11"/>
                  </a:cubicBezTo>
                  <a:cubicBezTo>
                    <a:pt x="5" y="13"/>
                    <a:pt x="7" y="14"/>
                    <a:pt x="7" y="15"/>
                  </a:cubicBezTo>
                  <a:cubicBezTo>
                    <a:pt x="6" y="16"/>
                    <a:pt x="4" y="16"/>
                    <a:pt x="4" y="18"/>
                  </a:cubicBezTo>
                  <a:cubicBezTo>
                    <a:pt x="3" y="20"/>
                    <a:pt x="1" y="22"/>
                    <a:pt x="0" y="24"/>
                  </a:cubicBezTo>
                  <a:cubicBezTo>
                    <a:pt x="0" y="25"/>
                    <a:pt x="6" y="26"/>
                    <a:pt x="7" y="26"/>
                  </a:cubicBezTo>
                  <a:cubicBezTo>
                    <a:pt x="10" y="28"/>
                    <a:pt x="12" y="32"/>
                    <a:pt x="15" y="32"/>
                  </a:cubicBezTo>
                  <a:cubicBezTo>
                    <a:pt x="16" y="33"/>
                    <a:pt x="18" y="31"/>
                    <a:pt x="19" y="30"/>
                  </a:cubicBezTo>
                  <a:cubicBezTo>
                    <a:pt x="21" y="29"/>
                    <a:pt x="23" y="30"/>
                    <a:pt x="25" y="29"/>
                  </a:cubicBezTo>
                  <a:cubicBezTo>
                    <a:pt x="27" y="29"/>
                    <a:pt x="27" y="28"/>
                    <a:pt x="28" y="26"/>
                  </a:cubicBezTo>
                  <a:cubicBezTo>
                    <a:pt x="28" y="24"/>
                    <a:pt x="28" y="23"/>
                    <a:pt x="31" y="21"/>
                  </a:cubicBezTo>
                  <a:cubicBezTo>
                    <a:pt x="33" y="20"/>
                    <a:pt x="34" y="18"/>
                    <a:pt x="37" y="17"/>
                  </a:cubicBezTo>
                  <a:cubicBezTo>
                    <a:pt x="40" y="15"/>
                    <a:pt x="43" y="14"/>
                    <a:pt x="46" y="13"/>
                  </a:cubicBezTo>
                  <a:cubicBezTo>
                    <a:pt x="46" y="13"/>
                    <a:pt x="53" y="10"/>
                    <a:pt x="52" y="10"/>
                  </a:cubicBezTo>
                  <a:cubicBezTo>
                    <a:pt x="51" y="9"/>
                    <a:pt x="54" y="11"/>
                    <a:pt x="52" y="1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26" name="Freeform 577">
              <a:extLst>
                <a:ext uri="{FF2B5EF4-FFF2-40B4-BE49-F238E27FC236}">
                  <a16:creationId xmlns="" xmlns:a16="http://schemas.microsoft.com/office/drawing/2014/main" id="{A22CA71A-AAA0-4FA1-92E9-F962486C9DD7}"/>
                </a:ext>
              </a:extLst>
            </p:cNvPr>
            <p:cNvSpPr>
              <a:spLocks/>
            </p:cNvSpPr>
            <p:nvPr/>
          </p:nvSpPr>
          <p:spPr bwMode="auto">
            <a:xfrm>
              <a:off x="6811655" y="4589235"/>
              <a:ext cx="66879" cy="38227"/>
            </a:xfrm>
            <a:custGeom>
              <a:avLst/>
              <a:gdLst>
                <a:gd name="T0" fmla="*/ 4 w 7"/>
                <a:gd name="T1" fmla="*/ 4 h 4"/>
                <a:gd name="T2" fmla="*/ 1 w 7"/>
                <a:gd name="T3" fmla="*/ 3 h 4"/>
                <a:gd name="T4" fmla="*/ 3 w 7"/>
                <a:gd name="T5" fmla="*/ 0 h 4"/>
                <a:gd name="T6" fmla="*/ 4 w 7"/>
                <a:gd name="T7" fmla="*/ 4 h 4"/>
                <a:gd name="T8" fmla="*/ 4 w 7"/>
                <a:gd name="T9" fmla="*/ 4 h 4"/>
              </a:gdLst>
              <a:ahLst/>
              <a:cxnLst>
                <a:cxn ang="0">
                  <a:pos x="T0" y="T1"/>
                </a:cxn>
                <a:cxn ang="0">
                  <a:pos x="T2" y="T3"/>
                </a:cxn>
                <a:cxn ang="0">
                  <a:pos x="T4" y="T5"/>
                </a:cxn>
                <a:cxn ang="0">
                  <a:pos x="T6" y="T7"/>
                </a:cxn>
                <a:cxn ang="0">
                  <a:pos x="T8" y="T9"/>
                </a:cxn>
              </a:cxnLst>
              <a:rect l="0" t="0" r="r" b="b"/>
              <a:pathLst>
                <a:path w="7" h="4">
                  <a:moveTo>
                    <a:pt x="4" y="4"/>
                  </a:moveTo>
                  <a:cubicBezTo>
                    <a:pt x="3" y="4"/>
                    <a:pt x="1" y="4"/>
                    <a:pt x="1" y="3"/>
                  </a:cubicBezTo>
                  <a:cubicBezTo>
                    <a:pt x="0" y="2"/>
                    <a:pt x="3" y="0"/>
                    <a:pt x="3" y="0"/>
                  </a:cubicBezTo>
                  <a:cubicBezTo>
                    <a:pt x="6" y="0"/>
                    <a:pt x="7" y="4"/>
                    <a:pt x="4" y="4"/>
                  </a:cubicBezTo>
                  <a:cubicBezTo>
                    <a:pt x="1" y="3"/>
                    <a:pt x="6" y="4"/>
                    <a:pt x="4" y="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27" name="Freeform 578">
              <a:extLst>
                <a:ext uri="{FF2B5EF4-FFF2-40B4-BE49-F238E27FC236}">
                  <a16:creationId xmlns="" xmlns:a16="http://schemas.microsoft.com/office/drawing/2014/main" id="{E1F6FE78-624B-4442-9012-529AA0CD5D67}"/>
                </a:ext>
              </a:extLst>
            </p:cNvPr>
            <p:cNvSpPr>
              <a:spLocks/>
            </p:cNvSpPr>
            <p:nvPr/>
          </p:nvSpPr>
          <p:spPr bwMode="auto">
            <a:xfrm>
              <a:off x="6235221" y="4420403"/>
              <a:ext cx="560509" cy="264400"/>
            </a:xfrm>
            <a:custGeom>
              <a:avLst/>
              <a:gdLst>
                <a:gd name="T0" fmla="*/ 50 w 60"/>
                <a:gd name="T1" fmla="*/ 22 h 28"/>
                <a:gd name="T2" fmla="*/ 48 w 60"/>
                <a:gd name="T3" fmla="*/ 21 h 28"/>
                <a:gd name="T4" fmla="*/ 46 w 60"/>
                <a:gd name="T5" fmla="*/ 23 h 28"/>
                <a:gd name="T6" fmla="*/ 43 w 60"/>
                <a:gd name="T7" fmla="*/ 22 h 28"/>
                <a:gd name="T8" fmla="*/ 40 w 60"/>
                <a:gd name="T9" fmla="*/ 23 h 28"/>
                <a:gd name="T10" fmla="*/ 24 w 60"/>
                <a:gd name="T11" fmla="*/ 27 h 28"/>
                <a:gd name="T12" fmla="*/ 19 w 60"/>
                <a:gd name="T13" fmla="*/ 28 h 28"/>
                <a:gd name="T14" fmla="*/ 17 w 60"/>
                <a:gd name="T15" fmla="*/ 24 h 28"/>
                <a:gd name="T16" fmla="*/ 24 w 60"/>
                <a:gd name="T17" fmla="*/ 22 h 28"/>
                <a:gd name="T18" fmla="*/ 29 w 60"/>
                <a:gd name="T19" fmla="*/ 22 h 28"/>
                <a:gd name="T20" fmla="*/ 31 w 60"/>
                <a:gd name="T21" fmla="*/ 20 h 28"/>
                <a:gd name="T22" fmla="*/ 24 w 60"/>
                <a:gd name="T23" fmla="*/ 20 h 28"/>
                <a:gd name="T24" fmla="*/ 19 w 60"/>
                <a:gd name="T25" fmla="*/ 21 h 28"/>
                <a:gd name="T26" fmla="*/ 19 w 60"/>
                <a:gd name="T27" fmla="*/ 19 h 28"/>
                <a:gd name="T28" fmla="*/ 12 w 60"/>
                <a:gd name="T29" fmla="*/ 21 h 28"/>
                <a:gd name="T30" fmla="*/ 11 w 60"/>
                <a:gd name="T31" fmla="*/ 22 h 28"/>
                <a:gd name="T32" fmla="*/ 9 w 60"/>
                <a:gd name="T33" fmla="*/ 23 h 28"/>
                <a:gd name="T34" fmla="*/ 5 w 60"/>
                <a:gd name="T35" fmla="*/ 21 h 28"/>
                <a:gd name="T36" fmla="*/ 0 w 60"/>
                <a:gd name="T37" fmla="*/ 20 h 28"/>
                <a:gd name="T38" fmla="*/ 4 w 60"/>
                <a:gd name="T39" fmla="*/ 18 h 28"/>
                <a:gd name="T40" fmla="*/ 9 w 60"/>
                <a:gd name="T41" fmla="*/ 17 h 28"/>
                <a:gd name="T42" fmla="*/ 11 w 60"/>
                <a:gd name="T43" fmla="*/ 16 h 28"/>
                <a:gd name="T44" fmla="*/ 5 w 60"/>
                <a:gd name="T45" fmla="*/ 16 h 28"/>
                <a:gd name="T46" fmla="*/ 4 w 60"/>
                <a:gd name="T47" fmla="*/ 14 h 28"/>
                <a:gd name="T48" fmla="*/ 12 w 60"/>
                <a:gd name="T49" fmla="*/ 13 h 28"/>
                <a:gd name="T50" fmla="*/ 4 w 60"/>
                <a:gd name="T51" fmla="*/ 12 h 28"/>
                <a:gd name="T52" fmla="*/ 13 w 60"/>
                <a:gd name="T53" fmla="*/ 10 h 28"/>
                <a:gd name="T54" fmla="*/ 9 w 60"/>
                <a:gd name="T55" fmla="*/ 8 h 28"/>
                <a:gd name="T56" fmla="*/ 14 w 60"/>
                <a:gd name="T57" fmla="*/ 6 h 28"/>
                <a:gd name="T58" fmla="*/ 17 w 60"/>
                <a:gd name="T59" fmla="*/ 10 h 28"/>
                <a:gd name="T60" fmla="*/ 25 w 60"/>
                <a:gd name="T61" fmla="*/ 11 h 28"/>
                <a:gd name="T62" fmla="*/ 29 w 60"/>
                <a:gd name="T63" fmla="*/ 14 h 28"/>
                <a:gd name="T64" fmla="*/ 32 w 60"/>
                <a:gd name="T65" fmla="*/ 17 h 28"/>
                <a:gd name="T66" fmla="*/ 39 w 60"/>
                <a:gd name="T67" fmla="*/ 16 h 28"/>
                <a:gd name="T68" fmla="*/ 37 w 60"/>
                <a:gd name="T69" fmla="*/ 13 h 28"/>
                <a:gd name="T70" fmla="*/ 38 w 60"/>
                <a:gd name="T71" fmla="*/ 9 h 28"/>
                <a:gd name="T72" fmla="*/ 36 w 60"/>
                <a:gd name="T73" fmla="*/ 8 h 28"/>
                <a:gd name="T74" fmla="*/ 38 w 60"/>
                <a:gd name="T75" fmla="*/ 5 h 28"/>
                <a:gd name="T76" fmla="*/ 43 w 60"/>
                <a:gd name="T77" fmla="*/ 3 h 28"/>
                <a:gd name="T78" fmla="*/ 44 w 60"/>
                <a:gd name="T79" fmla="*/ 7 h 28"/>
                <a:gd name="T80" fmla="*/ 45 w 60"/>
                <a:gd name="T81" fmla="*/ 9 h 28"/>
                <a:gd name="T82" fmla="*/ 44 w 60"/>
                <a:gd name="T83" fmla="*/ 10 h 28"/>
                <a:gd name="T84" fmla="*/ 47 w 60"/>
                <a:gd name="T85" fmla="*/ 11 h 28"/>
                <a:gd name="T86" fmla="*/ 51 w 60"/>
                <a:gd name="T87" fmla="*/ 14 h 28"/>
                <a:gd name="T88" fmla="*/ 53 w 60"/>
                <a:gd name="T89" fmla="*/ 13 h 28"/>
                <a:gd name="T90" fmla="*/ 57 w 60"/>
                <a:gd name="T91" fmla="*/ 12 h 28"/>
                <a:gd name="T92" fmla="*/ 59 w 60"/>
                <a:gd name="T93" fmla="*/ 15 h 28"/>
                <a:gd name="T94" fmla="*/ 58 w 60"/>
                <a:gd name="T95" fmla="*/ 20 h 28"/>
                <a:gd name="T96" fmla="*/ 50 w 60"/>
                <a:gd name="T97" fmla="*/ 22 h 28"/>
                <a:gd name="T98" fmla="*/ 50 w 60"/>
                <a:gd name="T99" fmla="*/ 22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0" h="28">
                  <a:moveTo>
                    <a:pt x="50" y="22"/>
                  </a:moveTo>
                  <a:cubicBezTo>
                    <a:pt x="49" y="22"/>
                    <a:pt x="49" y="21"/>
                    <a:pt x="48" y="21"/>
                  </a:cubicBezTo>
                  <a:cubicBezTo>
                    <a:pt x="48" y="21"/>
                    <a:pt x="46" y="22"/>
                    <a:pt x="46" y="23"/>
                  </a:cubicBezTo>
                  <a:cubicBezTo>
                    <a:pt x="45" y="23"/>
                    <a:pt x="44" y="23"/>
                    <a:pt x="43" y="22"/>
                  </a:cubicBezTo>
                  <a:cubicBezTo>
                    <a:pt x="42" y="22"/>
                    <a:pt x="41" y="22"/>
                    <a:pt x="40" y="23"/>
                  </a:cubicBezTo>
                  <a:cubicBezTo>
                    <a:pt x="35" y="25"/>
                    <a:pt x="30" y="26"/>
                    <a:pt x="24" y="27"/>
                  </a:cubicBezTo>
                  <a:cubicBezTo>
                    <a:pt x="23" y="27"/>
                    <a:pt x="20" y="28"/>
                    <a:pt x="19" y="28"/>
                  </a:cubicBezTo>
                  <a:cubicBezTo>
                    <a:pt x="17" y="27"/>
                    <a:pt x="13" y="26"/>
                    <a:pt x="17" y="24"/>
                  </a:cubicBezTo>
                  <a:cubicBezTo>
                    <a:pt x="19" y="24"/>
                    <a:pt x="22" y="22"/>
                    <a:pt x="24" y="22"/>
                  </a:cubicBezTo>
                  <a:cubicBezTo>
                    <a:pt x="26" y="22"/>
                    <a:pt x="28" y="22"/>
                    <a:pt x="29" y="22"/>
                  </a:cubicBezTo>
                  <a:cubicBezTo>
                    <a:pt x="29" y="22"/>
                    <a:pt x="32" y="20"/>
                    <a:pt x="31" y="20"/>
                  </a:cubicBezTo>
                  <a:cubicBezTo>
                    <a:pt x="30" y="19"/>
                    <a:pt x="25" y="20"/>
                    <a:pt x="24" y="20"/>
                  </a:cubicBezTo>
                  <a:cubicBezTo>
                    <a:pt x="22" y="21"/>
                    <a:pt x="21" y="21"/>
                    <a:pt x="19" y="21"/>
                  </a:cubicBezTo>
                  <a:cubicBezTo>
                    <a:pt x="17" y="21"/>
                    <a:pt x="19" y="20"/>
                    <a:pt x="19" y="19"/>
                  </a:cubicBezTo>
                  <a:cubicBezTo>
                    <a:pt x="19" y="16"/>
                    <a:pt x="13" y="21"/>
                    <a:pt x="12" y="21"/>
                  </a:cubicBezTo>
                  <a:cubicBezTo>
                    <a:pt x="12" y="21"/>
                    <a:pt x="11" y="22"/>
                    <a:pt x="11" y="22"/>
                  </a:cubicBezTo>
                  <a:cubicBezTo>
                    <a:pt x="9" y="20"/>
                    <a:pt x="9" y="22"/>
                    <a:pt x="9" y="23"/>
                  </a:cubicBezTo>
                  <a:cubicBezTo>
                    <a:pt x="9" y="23"/>
                    <a:pt x="6" y="21"/>
                    <a:pt x="5" y="21"/>
                  </a:cubicBezTo>
                  <a:cubicBezTo>
                    <a:pt x="4" y="21"/>
                    <a:pt x="0" y="22"/>
                    <a:pt x="0" y="20"/>
                  </a:cubicBezTo>
                  <a:cubicBezTo>
                    <a:pt x="0" y="18"/>
                    <a:pt x="2" y="19"/>
                    <a:pt x="4" y="18"/>
                  </a:cubicBezTo>
                  <a:cubicBezTo>
                    <a:pt x="6" y="18"/>
                    <a:pt x="8" y="18"/>
                    <a:pt x="9" y="17"/>
                  </a:cubicBezTo>
                  <a:cubicBezTo>
                    <a:pt x="9" y="17"/>
                    <a:pt x="12" y="16"/>
                    <a:pt x="11" y="16"/>
                  </a:cubicBezTo>
                  <a:cubicBezTo>
                    <a:pt x="9" y="15"/>
                    <a:pt x="6" y="16"/>
                    <a:pt x="5" y="16"/>
                  </a:cubicBezTo>
                  <a:cubicBezTo>
                    <a:pt x="2" y="16"/>
                    <a:pt x="0" y="14"/>
                    <a:pt x="4" y="14"/>
                  </a:cubicBezTo>
                  <a:cubicBezTo>
                    <a:pt x="6" y="14"/>
                    <a:pt x="10" y="13"/>
                    <a:pt x="12" y="13"/>
                  </a:cubicBezTo>
                  <a:cubicBezTo>
                    <a:pt x="11" y="13"/>
                    <a:pt x="4" y="14"/>
                    <a:pt x="4" y="12"/>
                  </a:cubicBezTo>
                  <a:cubicBezTo>
                    <a:pt x="3" y="10"/>
                    <a:pt x="12" y="11"/>
                    <a:pt x="13" y="10"/>
                  </a:cubicBezTo>
                  <a:cubicBezTo>
                    <a:pt x="13" y="10"/>
                    <a:pt x="9" y="9"/>
                    <a:pt x="9" y="8"/>
                  </a:cubicBezTo>
                  <a:cubicBezTo>
                    <a:pt x="8" y="7"/>
                    <a:pt x="14" y="6"/>
                    <a:pt x="14" y="6"/>
                  </a:cubicBezTo>
                  <a:cubicBezTo>
                    <a:pt x="17" y="6"/>
                    <a:pt x="15" y="10"/>
                    <a:pt x="17" y="10"/>
                  </a:cubicBezTo>
                  <a:cubicBezTo>
                    <a:pt x="20" y="10"/>
                    <a:pt x="22" y="10"/>
                    <a:pt x="25" y="11"/>
                  </a:cubicBezTo>
                  <a:cubicBezTo>
                    <a:pt x="26" y="12"/>
                    <a:pt x="28" y="13"/>
                    <a:pt x="29" y="14"/>
                  </a:cubicBezTo>
                  <a:cubicBezTo>
                    <a:pt x="31" y="16"/>
                    <a:pt x="30" y="17"/>
                    <a:pt x="32" y="17"/>
                  </a:cubicBezTo>
                  <a:cubicBezTo>
                    <a:pt x="35" y="17"/>
                    <a:pt x="37" y="17"/>
                    <a:pt x="39" y="16"/>
                  </a:cubicBezTo>
                  <a:cubicBezTo>
                    <a:pt x="43" y="15"/>
                    <a:pt x="37" y="14"/>
                    <a:pt x="37" y="13"/>
                  </a:cubicBezTo>
                  <a:cubicBezTo>
                    <a:pt x="37" y="13"/>
                    <a:pt x="45" y="12"/>
                    <a:pt x="38" y="9"/>
                  </a:cubicBezTo>
                  <a:cubicBezTo>
                    <a:pt x="37" y="9"/>
                    <a:pt x="35" y="9"/>
                    <a:pt x="36" y="8"/>
                  </a:cubicBezTo>
                  <a:cubicBezTo>
                    <a:pt x="37" y="7"/>
                    <a:pt x="38" y="6"/>
                    <a:pt x="38" y="5"/>
                  </a:cubicBezTo>
                  <a:cubicBezTo>
                    <a:pt x="39" y="4"/>
                    <a:pt x="43" y="0"/>
                    <a:pt x="43" y="3"/>
                  </a:cubicBezTo>
                  <a:cubicBezTo>
                    <a:pt x="43" y="4"/>
                    <a:pt x="44" y="5"/>
                    <a:pt x="44" y="7"/>
                  </a:cubicBezTo>
                  <a:cubicBezTo>
                    <a:pt x="45" y="7"/>
                    <a:pt x="45" y="8"/>
                    <a:pt x="45" y="9"/>
                  </a:cubicBezTo>
                  <a:cubicBezTo>
                    <a:pt x="46" y="10"/>
                    <a:pt x="44" y="9"/>
                    <a:pt x="44" y="10"/>
                  </a:cubicBezTo>
                  <a:cubicBezTo>
                    <a:pt x="44" y="12"/>
                    <a:pt x="47" y="10"/>
                    <a:pt x="47" y="11"/>
                  </a:cubicBezTo>
                  <a:cubicBezTo>
                    <a:pt x="47" y="13"/>
                    <a:pt x="50" y="14"/>
                    <a:pt x="51" y="14"/>
                  </a:cubicBezTo>
                  <a:cubicBezTo>
                    <a:pt x="53" y="14"/>
                    <a:pt x="53" y="15"/>
                    <a:pt x="53" y="13"/>
                  </a:cubicBezTo>
                  <a:cubicBezTo>
                    <a:pt x="53" y="11"/>
                    <a:pt x="55" y="11"/>
                    <a:pt x="57" y="12"/>
                  </a:cubicBezTo>
                  <a:cubicBezTo>
                    <a:pt x="58" y="12"/>
                    <a:pt x="60" y="14"/>
                    <a:pt x="59" y="15"/>
                  </a:cubicBezTo>
                  <a:cubicBezTo>
                    <a:pt x="59" y="16"/>
                    <a:pt x="58" y="19"/>
                    <a:pt x="58" y="20"/>
                  </a:cubicBezTo>
                  <a:cubicBezTo>
                    <a:pt x="57" y="21"/>
                    <a:pt x="51" y="22"/>
                    <a:pt x="50" y="22"/>
                  </a:cubicBezTo>
                  <a:cubicBezTo>
                    <a:pt x="48" y="21"/>
                    <a:pt x="51" y="22"/>
                    <a:pt x="50" y="2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28" name="Freeform 579">
              <a:extLst>
                <a:ext uri="{FF2B5EF4-FFF2-40B4-BE49-F238E27FC236}">
                  <a16:creationId xmlns="" xmlns:a16="http://schemas.microsoft.com/office/drawing/2014/main" id="{DD7AD9AA-8076-491D-9735-24EC93258833}"/>
                </a:ext>
              </a:extLst>
            </p:cNvPr>
            <p:cNvSpPr>
              <a:spLocks/>
            </p:cNvSpPr>
            <p:nvPr/>
          </p:nvSpPr>
          <p:spPr bwMode="auto">
            <a:xfrm>
              <a:off x="6139678" y="4525526"/>
              <a:ext cx="95541" cy="63711"/>
            </a:xfrm>
            <a:custGeom>
              <a:avLst/>
              <a:gdLst>
                <a:gd name="T0" fmla="*/ 9 w 10"/>
                <a:gd name="T1" fmla="*/ 1 h 7"/>
                <a:gd name="T2" fmla="*/ 0 w 10"/>
                <a:gd name="T3" fmla="*/ 5 h 7"/>
                <a:gd name="T4" fmla="*/ 6 w 10"/>
                <a:gd name="T5" fmla="*/ 5 h 7"/>
                <a:gd name="T6" fmla="*/ 9 w 10"/>
                <a:gd name="T7" fmla="*/ 1 h 7"/>
                <a:gd name="T8" fmla="*/ 9 w 10"/>
                <a:gd name="T9" fmla="*/ 1 h 7"/>
              </a:gdLst>
              <a:ahLst/>
              <a:cxnLst>
                <a:cxn ang="0">
                  <a:pos x="T0" y="T1"/>
                </a:cxn>
                <a:cxn ang="0">
                  <a:pos x="T2" y="T3"/>
                </a:cxn>
                <a:cxn ang="0">
                  <a:pos x="T4" y="T5"/>
                </a:cxn>
                <a:cxn ang="0">
                  <a:pos x="T6" y="T7"/>
                </a:cxn>
                <a:cxn ang="0">
                  <a:pos x="T8" y="T9"/>
                </a:cxn>
              </a:cxnLst>
              <a:rect l="0" t="0" r="r" b="b"/>
              <a:pathLst>
                <a:path w="10" h="7">
                  <a:moveTo>
                    <a:pt x="9" y="1"/>
                  </a:moveTo>
                  <a:cubicBezTo>
                    <a:pt x="8" y="1"/>
                    <a:pt x="0" y="5"/>
                    <a:pt x="0" y="5"/>
                  </a:cubicBezTo>
                  <a:cubicBezTo>
                    <a:pt x="2" y="6"/>
                    <a:pt x="5" y="7"/>
                    <a:pt x="6" y="5"/>
                  </a:cubicBezTo>
                  <a:cubicBezTo>
                    <a:pt x="7" y="4"/>
                    <a:pt x="9" y="0"/>
                    <a:pt x="9" y="1"/>
                  </a:cubicBezTo>
                  <a:cubicBezTo>
                    <a:pt x="7" y="1"/>
                    <a:pt x="10" y="0"/>
                    <a:pt x="9"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29" name="Freeform 580">
              <a:extLst>
                <a:ext uri="{FF2B5EF4-FFF2-40B4-BE49-F238E27FC236}">
                  <a16:creationId xmlns="" xmlns:a16="http://schemas.microsoft.com/office/drawing/2014/main" id="{BD4E5F68-D58F-44FB-8A4D-FE9A8712C1C6}"/>
                </a:ext>
              </a:extLst>
            </p:cNvPr>
            <p:cNvSpPr>
              <a:spLocks/>
            </p:cNvSpPr>
            <p:nvPr/>
          </p:nvSpPr>
          <p:spPr bwMode="auto">
            <a:xfrm>
              <a:off x="5974074" y="4385363"/>
              <a:ext cx="343950" cy="159279"/>
            </a:xfrm>
            <a:custGeom>
              <a:avLst/>
              <a:gdLst>
                <a:gd name="T0" fmla="*/ 30 w 37"/>
                <a:gd name="T1" fmla="*/ 12 h 17"/>
                <a:gd name="T2" fmla="*/ 27 w 37"/>
                <a:gd name="T3" fmla="*/ 13 h 17"/>
                <a:gd name="T4" fmla="*/ 26 w 37"/>
                <a:gd name="T5" fmla="*/ 10 h 17"/>
                <a:gd name="T6" fmla="*/ 23 w 37"/>
                <a:gd name="T7" fmla="*/ 8 h 17"/>
                <a:gd name="T8" fmla="*/ 22 w 37"/>
                <a:gd name="T9" fmla="*/ 10 h 17"/>
                <a:gd name="T10" fmla="*/ 21 w 37"/>
                <a:gd name="T11" fmla="*/ 9 h 17"/>
                <a:gd name="T12" fmla="*/ 20 w 37"/>
                <a:gd name="T13" fmla="*/ 13 h 17"/>
                <a:gd name="T14" fmla="*/ 17 w 37"/>
                <a:gd name="T15" fmla="*/ 14 h 17"/>
                <a:gd name="T16" fmla="*/ 16 w 37"/>
                <a:gd name="T17" fmla="*/ 16 h 17"/>
                <a:gd name="T18" fmla="*/ 12 w 37"/>
                <a:gd name="T19" fmla="*/ 17 h 17"/>
                <a:gd name="T20" fmla="*/ 10 w 37"/>
                <a:gd name="T21" fmla="*/ 15 h 17"/>
                <a:gd name="T22" fmla="*/ 5 w 37"/>
                <a:gd name="T23" fmla="*/ 16 h 17"/>
                <a:gd name="T24" fmla="*/ 1 w 37"/>
                <a:gd name="T25" fmla="*/ 17 h 17"/>
                <a:gd name="T26" fmla="*/ 2 w 37"/>
                <a:gd name="T27" fmla="*/ 13 h 17"/>
                <a:gd name="T28" fmla="*/ 0 w 37"/>
                <a:gd name="T29" fmla="*/ 14 h 17"/>
                <a:gd name="T30" fmla="*/ 6 w 37"/>
                <a:gd name="T31" fmla="*/ 12 h 17"/>
                <a:gd name="T32" fmla="*/ 9 w 37"/>
                <a:gd name="T33" fmla="*/ 10 h 17"/>
                <a:gd name="T34" fmla="*/ 13 w 37"/>
                <a:gd name="T35" fmla="*/ 7 h 17"/>
                <a:gd name="T36" fmla="*/ 18 w 37"/>
                <a:gd name="T37" fmla="*/ 3 h 17"/>
                <a:gd name="T38" fmla="*/ 24 w 37"/>
                <a:gd name="T39" fmla="*/ 3 h 17"/>
                <a:gd name="T40" fmla="*/ 30 w 37"/>
                <a:gd name="T41" fmla="*/ 3 h 17"/>
                <a:gd name="T42" fmla="*/ 32 w 37"/>
                <a:gd name="T43" fmla="*/ 0 h 17"/>
                <a:gd name="T44" fmla="*/ 36 w 37"/>
                <a:gd name="T45" fmla="*/ 2 h 17"/>
                <a:gd name="T46" fmla="*/ 34 w 37"/>
                <a:gd name="T47" fmla="*/ 4 h 17"/>
                <a:gd name="T48" fmla="*/ 34 w 37"/>
                <a:gd name="T49" fmla="*/ 7 h 17"/>
                <a:gd name="T50" fmla="*/ 35 w 37"/>
                <a:gd name="T51" fmla="*/ 9 h 17"/>
                <a:gd name="T52" fmla="*/ 31 w 37"/>
                <a:gd name="T53" fmla="*/ 10 h 17"/>
                <a:gd name="T54" fmla="*/ 30 w 37"/>
                <a:gd name="T55" fmla="*/ 12 h 17"/>
                <a:gd name="T56" fmla="*/ 30 w 37"/>
                <a:gd name="T57" fmla="*/ 12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7" h="17">
                  <a:moveTo>
                    <a:pt x="30" y="12"/>
                  </a:moveTo>
                  <a:cubicBezTo>
                    <a:pt x="29" y="13"/>
                    <a:pt x="27" y="13"/>
                    <a:pt x="27" y="13"/>
                  </a:cubicBezTo>
                  <a:cubicBezTo>
                    <a:pt x="24" y="13"/>
                    <a:pt x="25" y="11"/>
                    <a:pt x="26" y="10"/>
                  </a:cubicBezTo>
                  <a:cubicBezTo>
                    <a:pt x="27" y="8"/>
                    <a:pt x="24" y="7"/>
                    <a:pt x="23" y="8"/>
                  </a:cubicBezTo>
                  <a:cubicBezTo>
                    <a:pt x="23" y="9"/>
                    <a:pt x="23" y="10"/>
                    <a:pt x="22" y="10"/>
                  </a:cubicBezTo>
                  <a:cubicBezTo>
                    <a:pt x="22" y="10"/>
                    <a:pt x="21" y="10"/>
                    <a:pt x="21" y="9"/>
                  </a:cubicBezTo>
                  <a:cubicBezTo>
                    <a:pt x="20" y="10"/>
                    <a:pt x="21" y="12"/>
                    <a:pt x="20" y="13"/>
                  </a:cubicBezTo>
                  <a:cubicBezTo>
                    <a:pt x="19" y="15"/>
                    <a:pt x="18" y="13"/>
                    <a:pt x="17" y="14"/>
                  </a:cubicBezTo>
                  <a:cubicBezTo>
                    <a:pt x="16" y="14"/>
                    <a:pt x="17" y="16"/>
                    <a:pt x="16" y="16"/>
                  </a:cubicBezTo>
                  <a:cubicBezTo>
                    <a:pt x="16" y="17"/>
                    <a:pt x="13" y="17"/>
                    <a:pt x="12" y="17"/>
                  </a:cubicBezTo>
                  <a:cubicBezTo>
                    <a:pt x="11" y="16"/>
                    <a:pt x="11" y="14"/>
                    <a:pt x="10" y="15"/>
                  </a:cubicBezTo>
                  <a:cubicBezTo>
                    <a:pt x="8" y="16"/>
                    <a:pt x="7" y="16"/>
                    <a:pt x="5" y="16"/>
                  </a:cubicBezTo>
                  <a:cubicBezTo>
                    <a:pt x="4" y="16"/>
                    <a:pt x="2" y="17"/>
                    <a:pt x="1" y="17"/>
                  </a:cubicBezTo>
                  <a:cubicBezTo>
                    <a:pt x="0" y="17"/>
                    <a:pt x="3" y="14"/>
                    <a:pt x="2" y="13"/>
                  </a:cubicBezTo>
                  <a:cubicBezTo>
                    <a:pt x="2" y="13"/>
                    <a:pt x="1" y="14"/>
                    <a:pt x="0" y="14"/>
                  </a:cubicBezTo>
                  <a:cubicBezTo>
                    <a:pt x="0" y="13"/>
                    <a:pt x="5" y="12"/>
                    <a:pt x="6" y="12"/>
                  </a:cubicBezTo>
                  <a:cubicBezTo>
                    <a:pt x="8" y="12"/>
                    <a:pt x="8" y="11"/>
                    <a:pt x="9" y="10"/>
                  </a:cubicBezTo>
                  <a:cubicBezTo>
                    <a:pt x="11" y="8"/>
                    <a:pt x="12" y="8"/>
                    <a:pt x="13" y="7"/>
                  </a:cubicBezTo>
                  <a:cubicBezTo>
                    <a:pt x="15" y="5"/>
                    <a:pt x="16" y="3"/>
                    <a:pt x="18" y="3"/>
                  </a:cubicBezTo>
                  <a:cubicBezTo>
                    <a:pt x="20" y="2"/>
                    <a:pt x="22" y="2"/>
                    <a:pt x="24" y="3"/>
                  </a:cubicBezTo>
                  <a:cubicBezTo>
                    <a:pt x="26" y="3"/>
                    <a:pt x="29" y="4"/>
                    <a:pt x="30" y="3"/>
                  </a:cubicBezTo>
                  <a:cubicBezTo>
                    <a:pt x="31" y="2"/>
                    <a:pt x="30" y="0"/>
                    <a:pt x="32" y="0"/>
                  </a:cubicBezTo>
                  <a:cubicBezTo>
                    <a:pt x="32" y="0"/>
                    <a:pt x="36" y="1"/>
                    <a:pt x="36" y="2"/>
                  </a:cubicBezTo>
                  <a:cubicBezTo>
                    <a:pt x="37" y="2"/>
                    <a:pt x="34" y="3"/>
                    <a:pt x="34" y="4"/>
                  </a:cubicBezTo>
                  <a:cubicBezTo>
                    <a:pt x="34" y="5"/>
                    <a:pt x="37" y="6"/>
                    <a:pt x="34" y="7"/>
                  </a:cubicBezTo>
                  <a:cubicBezTo>
                    <a:pt x="33" y="8"/>
                    <a:pt x="36" y="9"/>
                    <a:pt x="35" y="9"/>
                  </a:cubicBezTo>
                  <a:cubicBezTo>
                    <a:pt x="33" y="10"/>
                    <a:pt x="32" y="10"/>
                    <a:pt x="31" y="10"/>
                  </a:cubicBezTo>
                  <a:cubicBezTo>
                    <a:pt x="31" y="11"/>
                    <a:pt x="31" y="11"/>
                    <a:pt x="30" y="12"/>
                  </a:cubicBezTo>
                  <a:cubicBezTo>
                    <a:pt x="29" y="13"/>
                    <a:pt x="31" y="11"/>
                    <a:pt x="30" y="1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30" name="Freeform 581">
              <a:extLst>
                <a:ext uri="{FF2B5EF4-FFF2-40B4-BE49-F238E27FC236}">
                  <a16:creationId xmlns="" xmlns:a16="http://schemas.microsoft.com/office/drawing/2014/main" id="{3DB141B7-0D86-4D78-8B13-B98EA9DBC495}"/>
                </a:ext>
              </a:extLst>
            </p:cNvPr>
            <p:cNvSpPr>
              <a:spLocks/>
            </p:cNvSpPr>
            <p:nvPr/>
          </p:nvSpPr>
          <p:spPr bwMode="auto">
            <a:xfrm>
              <a:off x="6346686" y="4449069"/>
              <a:ext cx="73248" cy="19114"/>
            </a:xfrm>
            <a:custGeom>
              <a:avLst/>
              <a:gdLst>
                <a:gd name="T0" fmla="*/ 6 w 8"/>
                <a:gd name="T1" fmla="*/ 2 h 2"/>
                <a:gd name="T2" fmla="*/ 3 w 8"/>
                <a:gd name="T3" fmla="*/ 0 h 2"/>
                <a:gd name="T4" fmla="*/ 6 w 8"/>
                <a:gd name="T5" fmla="*/ 2 h 2"/>
              </a:gdLst>
              <a:ahLst/>
              <a:cxnLst>
                <a:cxn ang="0">
                  <a:pos x="T0" y="T1"/>
                </a:cxn>
                <a:cxn ang="0">
                  <a:pos x="T2" y="T3"/>
                </a:cxn>
                <a:cxn ang="0">
                  <a:pos x="T4" y="T5"/>
                </a:cxn>
              </a:cxnLst>
              <a:rect l="0" t="0" r="r" b="b"/>
              <a:pathLst>
                <a:path w="8" h="2">
                  <a:moveTo>
                    <a:pt x="6" y="2"/>
                  </a:moveTo>
                  <a:cubicBezTo>
                    <a:pt x="4" y="2"/>
                    <a:pt x="0" y="1"/>
                    <a:pt x="3" y="0"/>
                  </a:cubicBezTo>
                  <a:cubicBezTo>
                    <a:pt x="5" y="0"/>
                    <a:pt x="8" y="2"/>
                    <a:pt x="6"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31" name="Freeform 582">
              <a:extLst>
                <a:ext uri="{FF2B5EF4-FFF2-40B4-BE49-F238E27FC236}">
                  <a16:creationId xmlns="" xmlns:a16="http://schemas.microsoft.com/office/drawing/2014/main" id="{DDD308B2-42D7-4F18-92C8-7269CDBD784C}"/>
                </a:ext>
              </a:extLst>
            </p:cNvPr>
            <p:cNvSpPr>
              <a:spLocks/>
            </p:cNvSpPr>
            <p:nvPr/>
          </p:nvSpPr>
          <p:spPr bwMode="auto">
            <a:xfrm>
              <a:off x="6410381" y="4318467"/>
              <a:ext cx="197453" cy="92380"/>
            </a:xfrm>
            <a:custGeom>
              <a:avLst/>
              <a:gdLst>
                <a:gd name="T0" fmla="*/ 7 w 21"/>
                <a:gd name="T1" fmla="*/ 9 h 10"/>
                <a:gd name="T2" fmla="*/ 2 w 21"/>
                <a:gd name="T3" fmla="*/ 4 h 10"/>
                <a:gd name="T4" fmla="*/ 9 w 21"/>
                <a:gd name="T5" fmla="*/ 2 h 10"/>
                <a:gd name="T6" fmla="*/ 17 w 21"/>
                <a:gd name="T7" fmla="*/ 0 h 10"/>
                <a:gd name="T8" fmla="*/ 19 w 21"/>
                <a:gd name="T9" fmla="*/ 2 h 10"/>
                <a:gd name="T10" fmla="*/ 14 w 21"/>
                <a:gd name="T11" fmla="*/ 4 h 10"/>
                <a:gd name="T12" fmla="*/ 15 w 21"/>
                <a:gd name="T13" fmla="*/ 7 h 10"/>
                <a:gd name="T14" fmla="*/ 7 w 21"/>
                <a:gd name="T15" fmla="*/ 9 h 10"/>
                <a:gd name="T16" fmla="*/ 7 w 21"/>
                <a:gd name="T17" fmla="*/ 9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10">
                  <a:moveTo>
                    <a:pt x="7" y="9"/>
                  </a:moveTo>
                  <a:cubicBezTo>
                    <a:pt x="6" y="9"/>
                    <a:pt x="0" y="6"/>
                    <a:pt x="2" y="4"/>
                  </a:cubicBezTo>
                  <a:cubicBezTo>
                    <a:pt x="4" y="2"/>
                    <a:pt x="7" y="2"/>
                    <a:pt x="9" y="2"/>
                  </a:cubicBezTo>
                  <a:cubicBezTo>
                    <a:pt x="12" y="1"/>
                    <a:pt x="15" y="0"/>
                    <a:pt x="17" y="0"/>
                  </a:cubicBezTo>
                  <a:cubicBezTo>
                    <a:pt x="18" y="0"/>
                    <a:pt x="21" y="1"/>
                    <a:pt x="19" y="2"/>
                  </a:cubicBezTo>
                  <a:cubicBezTo>
                    <a:pt x="18" y="3"/>
                    <a:pt x="15" y="2"/>
                    <a:pt x="14" y="4"/>
                  </a:cubicBezTo>
                  <a:cubicBezTo>
                    <a:pt x="14" y="4"/>
                    <a:pt x="19" y="6"/>
                    <a:pt x="15" y="7"/>
                  </a:cubicBezTo>
                  <a:cubicBezTo>
                    <a:pt x="13" y="8"/>
                    <a:pt x="10" y="10"/>
                    <a:pt x="7" y="9"/>
                  </a:cubicBezTo>
                  <a:cubicBezTo>
                    <a:pt x="5" y="9"/>
                    <a:pt x="9" y="10"/>
                    <a:pt x="7" y="9"/>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32" name="Freeform 583">
              <a:extLst>
                <a:ext uri="{FF2B5EF4-FFF2-40B4-BE49-F238E27FC236}">
                  <a16:creationId xmlns="" xmlns:a16="http://schemas.microsoft.com/office/drawing/2014/main" id="{E6C0AB50-B34F-4CD2-8A05-54755A42DD10}"/>
                </a:ext>
              </a:extLst>
            </p:cNvPr>
            <p:cNvSpPr>
              <a:spLocks/>
            </p:cNvSpPr>
            <p:nvPr/>
          </p:nvSpPr>
          <p:spPr bwMode="auto">
            <a:xfrm>
              <a:off x="6327577" y="4337578"/>
              <a:ext cx="73248" cy="38227"/>
            </a:xfrm>
            <a:custGeom>
              <a:avLst/>
              <a:gdLst>
                <a:gd name="T0" fmla="*/ 6 w 8"/>
                <a:gd name="T1" fmla="*/ 4 h 4"/>
                <a:gd name="T2" fmla="*/ 3 w 8"/>
                <a:gd name="T3" fmla="*/ 0 h 4"/>
                <a:gd name="T4" fmla="*/ 6 w 8"/>
                <a:gd name="T5" fmla="*/ 4 h 4"/>
              </a:gdLst>
              <a:ahLst/>
              <a:cxnLst>
                <a:cxn ang="0">
                  <a:pos x="T0" y="T1"/>
                </a:cxn>
                <a:cxn ang="0">
                  <a:pos x="T2" y="T3"/>
                </a:cxn>
                <a:cxn ang="0">
                  <a:pos x="T4" y="T5"/>
                </a:cxn>
              </a:cxnLst>
              <a:rect l="0" t="0" r="r" b="b"/>
              <a:pathLst>
                <a:path w="8" h="4">
                  <a:moveTo>
                    <a:pt x="6" y="4"/>
                  </a:moveTo>
                  <a:cubicBezTo>
                    <a:pt x="4" y="4"/>
                    <a:pt x="0" y="0"/>
                    <a:pt x="3" y="0"/>
                  </a:cubicBezTo>
                  <a:cubicBezTo>
                    <a:pt x="6" y="0"/>
                    <a:pt x="8" y="3"/>
                    <a:pt x="6" y="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33" name="Freeform 584">
              <a:extLst>
                <a:ext uri="{FF2B5EF4-FFF2-40B4-BE49-F238E27FC236}">
                  <a16:creationId xmlns="" xmlns:a16="http://schemas.microsoft.com/office/drawing/2014/main" id="{8725978F-1D23-4C8E-A99C-47D9DF452C5F}"/>
                </a:ext>
              </a:extLst>
            </p:cNvPr>
            <p:cNvSpPr>
              <a:spLocks/>
            </p:cNvSpPr>
            <p:nvPr/>
          </p:nvSpPr>
          <p:spPr bwMode="auto">
            <a:xfrm>
              <a:off x="6429489" y="4251568"/>
              <a:ext cx="197453" cy="66896"/>
            </a:xfrm>
            <a:custGeom>
              <a:avLst/>
              <a:gdLst>
                <a:gd name="T0" fmla="*/ 1 w 21"/>
                <a:gd name="T1" fmla="*/ 5 h 7"/>
                <a:gd name="T2" fmla="*/ 4 w 21"/>
                <a:gd name="T3" fmla="*/ 4 h 7"/>
                <a:gd name="T4" fmla="*/ 9 w 21"/>
                <a:gd name="T5" fmla="*/ 1 h 7"/>
                <a:gd name="T6" fmla="*/ 18 w 21"/>
                <a:gd name="T7" fmla="*/ 3 h 7"/>
                <a:gd name="T8" fmla="*/ 11 w 21"/>
                <a:gd name="T9" fmla="*/ 6 h 7"/>
                <a:gd name="T10" fmla="*/ 6 w 21"/>
                <a:gd name="T11" fmla="*/ 6 h 7"/>
                <a:gd name="T12" fmla="*/ 1 w 21"/>
                <a:gd name="T13" fmla="*/ 5 h 7"/>
                <a:gd name="T14" fmla="*/ 1 w 21"/>
                <a:gd name="T15" fmla="*/ 5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7">
                  <a:moveTo>
                    <a:pt x="1" y="5"/>
                  </a:moveTo>
                  <a:cubicBezTo>
                    <a:pt x="0" y="5"/>
                    <a:pt x="3" y="4"/>
                    <a:pt x="4" y="4"/>
                  </a:cubicBezTo>
                  <a:cubicBezTo>
                    <a:pt x="6" y="3"/>
                    <a:pt x="7" y="2"/>
                    <a:pt x="9" y="1"/>
                  </a:cubicBezTo>
                  <a:cubicBezTo>
                    <a:pt x="12" y="0"/>
                    <a:pt x="15" y="1"/>
                    <a:pt x="18" y="3"/>
                  </a:cubicBezTo>
                  <a:cubicBezTo>
                    <a:pt x="21" y="6"/>
                    <a:pt x="12" y="6"/>
                    <a:pt x="11" y="6"/>
                  </a:cubicBezTo>
                  <a:cubicBezTo>
                    <a:pt x="9" y="6"/>
                    <a:pt x="8" y="7"/>
                    <a:pt x="6" y="6"/>
                  </a:cubicBezTo>
                  <a:cubicBezTo>
                    <a:pt x="4" y="5"/>
                    <a:pt x="2" y="6"/>
                    <a:pt x="1" y="5"/>
                  </a:cubicBezTo>
                  <a:cubicBezTo>
                    <a:pt x="0" y="4"/>
                    <a:pt x="2" y="6"/>
                    <a:pt x="1" y="5"/>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34" name="Freeform 585">
              <a:extLst>
                <a:ext uri="{FF2B5EF4-FFF2-40B4-BE49-F238E27FC236}">
                  <a16:creationId xmlns="" xmlns:a16="http://schemas.microsoft.com/office/drawing/2014/main" id="{01BF376A-FB7B-457A-A0BA-2046854BDEC2}"/>
                </a:ext>
              </a:extLst>
            </p:cNvPr>
            <p:cNvSpPr>
              <a:spLocks/>
            </p:cNvSpPr>
            <p:nvPr/>
          </p:nvSpPr>
          <p:spPr bwMode="auto">
            <a:xfrm>
              <a:off x="6907195" y="4449069"/>
              <a:ext cx="261145" cy="178393"/>
            </a:xfrm>
            <a:custGeom>
              <a:avLst/>
              <a:gdLst>
                <a:gd name="T0" fmla="*/ 22 w 28"/>
                <a:gd name="T1" fmla="*/ 19 h 19"/>
                <a:gd name="T2" fmla="*/ 15 w 28"/>
                <a:gd name="T3" fmla="*/ 19 h 19"/>
                <a:gd name="T4" fmla="*/ 15 w 28"/>
                <a:gd name="T5" fmla="*/ 17 h 19"/>
                <a:gd name="T6" fmla="*/ 12 w 28"/>
                <a:gd name="T7" fmla="*/ 15 h 19"/>
                <a:gd name="T8" fmla="*/ 17 w 28"/>
                <a:gd name="T9" fmla="*/ 13 h 19"/>
                <a:gd name="T10" fmla="*/ 16 w 28"/>
                <a:gd name="T11" fmla="*/ 12 h 19"/>
                <a:gd name="T12" fmla="*/ 9 w 28"/>
                <a:gd name="T13" fmla="*/ 13 h 19"/>
                <a:gd name="T14" fmla="*/ 2 w 28"/>
                <a:gd name="T15" fmla="*/ 13 h 19"/>
                <a:gd name="T16" fmla="*/ 1 w 28"/>
                <a:gd name="T17" fmla="*/ 12 h 19"/>
                <a:gd name="T18" fmla="*/ 7 w 28"/>
                <a:gd name="T19" fmla="*/ 10 h 19"/>
                <a:gd name="T20" fmla="*/ 4 w 28"/>
                <a:gd name="T21" fmla="*/ 8 h 19"/>
                <a:gd name="T22" fmla="*/ 7 w 28"/>
                <a:gd name="T23" fmla="*/ 6 h 19"/>
                <a:gd name="T24" fmla="*/ 3 w 28"/>
                <a:gd name="T25" fmla="*/ 6 h 19"/>
                <a:gd name="T26" fmla="*/ 7 w 28"/>
                <a:gd name="T27" fmla="*/ 4 h 19"/>
                <a:gd name="T28" fmla="*/ 13 w 28"/>
                <a:gd name="T29" fmla="*/ 8 h 19"/>
                <a:gd name="T30" fmla="*/ 16 w 28"/>
                <a:gd name="T31" fmla="*/ 9 h 19"/>
                <a:gd name="T32" fmla="*/ 13 w 28"/>
                <a:gd name="T33" fmla="*/ 7 h 19"/>
                <a:gd name="T34" fmla="*/ 14 w 28"/>
                <a:gd name="T35" fmla="*/ 5 h 19"/>
                <a:gd name="T36" fmla="*/ 11 w 28"/>
                <a:gd name="T37" fmla="*/ 4 h 19"/>
                <a:gd name="T38" fmla="*/ 11 w 28"/>
                <a:gd name="T39" fmla="*/ 2 h 19"/>
                <a:gd name="T40" fmla="*/ 7 w 28"/>
                <a:gd name="T41" fmla="*/ 3 h 19"/>
                <a:gd name="T42" fmla="*/ 13 w 28"/>
                <a:gd name="T43" fmla="*/ 1 h 19"/>
                <a:gd name="T44" fmla="*/ 12 w 28"/>
                <a:gd name="T45" fmla="*/ 2 h 19"/>
                <a:gd name="T46" fmla="*/ 15 w 28"/>
                <a:gd name="T47" fmla="*/ 3 h 19"/>
                <a:gd name="T48" fmla="*/ 21 w 28"/>
                <a:gd name="T49" fmla="*/ 2 h 19"/>
                <a:gd name="T50" fmla="*/ 26 w 28"/>
                <a:gd name="T51" fmla="*/ 8 h 19"/>
                <a:gd name="T52" fmla="*/ 27 w 28"/>
                <a:gd name="T53" fmla="*/ 12 h 19"/>
                <a:gd name="T54" fmla="*/ 26 w 28"/>
                <a:gd name="T55" fmla="*/ 14 h 19"/>
                <a:gd name="T56" fmla="*/ 26 w 28"/>
                <a:gd name="T57" fmla="*/ 17 h 19"/>
                <a:gd name="T58" fmla="*/ 22 w 28"/>
                <a:gd name="T59"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8" h="19">
                  <a:moveTo>
                    <a:pt x="22" y="19"/>
                  </a:moveTo>
                  <a:cubicBezTo>
                    <a:pt x="20" y="19"/>
                    <a:pt x="17" y="19"/>
                    <a:pt x="15" y="19"/>
                  </a:cubicBezTo>
                  <a:cubicBezTo>
                    <a:pt x="12" y="19"/>
                    <a:pt x="15" y="18"/>
                    <a:pt x="15" y="17"/>
                  </a:cubicBezTo>
                  <a:cubicBezTo>
                    <a:pt x="16" y="16"/>
                    <a:pt x="11" y="16"/>
                    <a:pt x="12" y="15"/>
                  </a:cubicBezTo>
                  <a:cubicBezTo>
                    <a:pt x="13" y="14"/>
                    <a:pt x="15" y="13"/>
                    <a:pt x="17" y="13"/>
                  </a:cubicBezTo>
                  <a:cubicBezTo>
                    <a:pt x="18" y="12"/>
                    <a:pt x="17" y="12"/>
                    <a:pt x="16" y="12"/>
                  </a:cubicBezTo>
                  <a:cubicBezTo>
                    <a:pt x="14" y="11"/>
                    <a:pt x="12" y="12"/>
                    <a:pt x="9" y="13"/>
                  </a:cubicBezTo>
                  <a:cubicBezTo>
                    <a:pt x="7" y="13"/>
                    <a:pt x="5" y="13"/>
                    <a:pt x="2" y="13"/>
                  </a:cubicBezTo>
                  <a:cubicBezTo>
                    <a:pt x="2" y="14"/>
                    <a:pt x="0" y="14"/>
                    <a:pt x="1" y="12"/>
                  </a:cubicBezTo>
                  <a:cubicBezTo>
                    <a:pt x="3" y="10"/>
                    <a:pt x="5" y="11"/>
                    <a:pt x="7" y="10"/>
                  </a:cubicBezTo>
                  <a:cubicBezTo>
                    <a:pt x="11" y="9"/>
                    <a:pt x="4" y="9"/>
                    <a:pt x="4" y="8"/>
                  </a:cubicBezTo>
                  <a:cubicBezTo>
                    <a:pt x="3" y="8"/>
                    <a:pt x="7" y="6"/>
                    <a:pt x="7" y="6"/>
                  </a:cubicBezTo>
                  <a:cubicBezTo>
                    <a:pt x="7" y="6"/>
                    <a:pt x="4" y="6"/>
                    <a:pt x="3" y="6"/>
                  </a:cubicBezTo>
                  <a:cubicBezTo>
                    <a:pt x="3" y="5"/>
                    <a:pt x="6" y="4"/>
                    <a:pt x="7" y="4"/>
                  </a:cubicBezTo>
                  <a:cubicBezTo>
                    <a:pt x="9" y="4"/>
                    <a:pt x="11" y="7"/>
                    <a:pt x="13" y="8"/>
                  </a:cubicBezTo>
                  <a:cubicBezTo>
                    <a:pt x="14" y="8"/>
                    <a:pt x="15" y="10"/>
                    <a:pt x="16" y="9"/>
                  </a:cubicBezTo>
                  <a:cubicBezTo>
                    <a:pt x="19" y="7"/>
                    <a:pt x="13" y="7"/>
                    <a:pt x="13" y="7"/>
                  </a:cubicBezTo>
                  <a:cubicBezTo>
                    <a:pt x="14" y="7"/>
                    <a:pt x="18" y="6"/>
                    <a:pt x="14" y="5"/>
                  </a:cubicBezTo>
                  <a:cubicBezTo>
                    <a:pt x="13" y="5"/>
                    <a:pt x="12" y="5"/>
                    <a:pt x="11" y="4"/>
                  </a:cubicBezTo>
                  <a:cubicBezTo>
                    <a:pt x="9" y="3"/>
                    <a:pt x="11" y="3"/>
                    <a:pt x="11" y="2"/>
                  </a:cubicBezTo>
                  <a:cubicBezTo>
                    <a:pt x="10" y="2"/>
                    <a:pt x="7" y="3"/>
                    <a:pt x="7" y="3"/>
                  </a:cubicBezTo>
                  <a:cubicBezTo>
                    <a:pt x="6" y="2"/>
                    <a:pt x="13" y="1"/>
                    <a:pt x="13" y="1"/>
                  </a:cubicBezTo>
                  <a:cubicBezTo>
                    <a:pt x="13" y="1"/>
                    <a:pt x="12" y="2"/>
                    <a:pt x="12" y="2"/>
                  </a:cubicBezTo>
                  <a:cubicBezTo>
                    <a:pt x="11" y="3"/>
                    <a:pt x="14" y="3"/>
                    <a:pt x="15" y="3"/>
                  </a:cubicBezTo>
                  <a:cubicBezTo>
                    <a:pt x="18" y="4"/>
                    <a:pt x="19" y="4"/>
                    <a:pt x="21" y="2"/>
                  </a:cubicBezTo>
                  <a:cubicBezTo>
                    <a:pt x="24" y="0"/>
                    <a:pt x="27" y="6"/>
                    <a:pt x="26" y="8"/>
                  </a:cubicBezTo>
                  <a:cubicBezTo>
                    <a:pt x="26" y="10"/>
                    <a:pt x="26" y="11"/>
                    <a:pt x="27" y="12"/>
                  </a:cubicBezTo>
                  <a:cubicBezTo>
                    <a:pt x="28" y="14"/>
                    <a:pt x="28" y="15"/>
                    <a:pt x="26" y="14"/>
                  </a:cubicBezTo>
                  <a:cubicBezTo>
                    <a:pt x="24" y="12"/>
                    <a:pt x="25" y="16"/>
                    <a:pt x="26" y="17"/>
                  </a:cubicBezTo>
                  <a:cubicBezTo>
                    <a:pt x="27" y="18"/>
                    <a:pt x="23" y="19"/>
                    <a:pt x="22" y="19"/>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35" name="Freeform 586">
              <a:extLst>
                <a:ext uri="{FF2B5EF4-FFF2-40B4-BE49-F238E27FC236}">
                  <a16:creationId xmlns="" xmlns:a16="http://schemas.microsoft.com/office/drawing/2014/main" id="{E1184CF7-20B4-4972-A977-63801837E85A}"/>
                </a:ext>
              </a:extLst>
            </p:cNvPr>
            <p:cNvSpPr>
              <a:spLocks/>
            </p:cNvSpPr>
            <p:nvPr/>
          </p:nvSpPr>
          <p:spPr bwMode="auto">
            <a:xfrm>
              <a:off x="6878534" y="4535082"/>
              <a:ext cx="82803" cy="25484"/>
            </a:xfrm>
            <a:custGeom>
              <a:avLst/>
              <a:gdLst>
                <a:gd name="T0" fmla="*/ 1 w 9"/>
                <a:gd name="T1" fmla="*/ 3 h 3"/>
                <a:gd name="T2" fmla="*/ 7 w 9"/>
                <a:gd name="T3" fmla="*/ 0 h 3"/>
                <a:gd name="T4" fmla="*/ 1 w 9"/>
                <a:gd name="T5" fmla="*/ 3 h 3"/>
              </a:gdLst>
              <a:ahLst/>
              <a:cxnLst>
                <a:cxn ang="0">
                  <a:pos x="T0" y="T1"/>
                </a:cxn>
                <a:cxn ang="0">
                  <a:pos x="T2" y="T3"/>
                </a:cxn>
                <a:cxn ang="0">
                  <a:pos x="T4" y="T5"/>
                </a:cxn>
              </a:cxnLst>
              <a:rect l="0" t="0" r="r" b="b"/>
              <a:pathLst>
                <a:path w="9" h="3">
                  <a:moveTo>
                    <a:pt x="1" y="3"/>
                  </a:moveTo>
                  <a:cubicBezTo>
                    <a:pt x="4" y="2"/>
                    <a:pt x="9" y="0"/>
                    <a:pt x="7" y="0"/>
                  </a:cubicBezTo>
                  <a:cubicBezTo>
                    <a:pt x="4" y="0"/>
                    <a:pt x="0" y="3"/>
                    <a:pt x="1" y="3"/>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36" name="Freeform 587">
              <a:extLst>
                <a:ext uri="{FF2B5EF4-FFF2-40B4-BE49-F238E27FC236}">
                  <a16:creationId xmlns="" xmlns:a16="http://schemas.microsoft.com/office/drawing/2014/main" id="{C2225B17-A224-4EB5-AE6F-715B2FECE118}"/>
                </a:ext>
              </a:extLst>
            </p:cNvPr>
            <p:cNvSpPr>
              <a:spLocks/>
            </p:cNvSpPr>
            <p:nvPr/>
          </p:nvSpPr>
          <p:spPr bwMode="auto">
            <a:xfrm>
              <a:off x="6859425" y="4525526"/>
              <a:ext cx="76432" cy="19114"/>
            </a:xfrm>
            <a:custGeom>
              <a:avLst/>
              <a:gdLst>
                <a:gd name="T0" fmla="*/ 1 w 8"/>
                <a:gd name="T1" fmla="*/ 2 h 2"/>
                <a:gd name="T2" fmla="*/ 6 w 8"/>
                <a:gd name="T3" fmla="*/ 0 h 2"/>
                <a:gd name="T4" fmla="*/ 1 w 8"/>
                <a:gd name="T5" fmla="*/ 2 h 2"/>
              </a:gdLst>
              <a:ahLst/>
              <a:cxnLst>
                <a:cxn ang="0">
                  <a:pos x="T0" y="T1"/>
                </a:cxn>
                <a:cxn ang="0">
                  <a:pos x="T2" y="T3"/>
                </a:cxn>
                <a:cxn ang="0">
                  <a:pos x="T4" y="T5"/>
                </a:cxn>
              </a:cxnLst>
              <a:rect l="0" t="0" r="r" b="b"/>
              <a:pathLst>
                <a:path w="8" h="2">
                  <a:moveTo>
                    <a:pt x="1" y="2"/>
                  </a:moveTo>
                  <a:cubicBezTo>
                    <a:pt x="0" y="2"/>
                    <a:pt x="4" y="0"/>
                    <a:pt x="6" y="0"/>
                  </a:cubicBezTo>
                  <a:cubicBezTo>
                    <a:pt x="8" y="0"/>
                    <a:pt x="4" y="2"/>
                    <a:pt x="1"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37" name="Freeform 588">
              <a:extLst>
                <a:ext uri="{FF2B5EF4-FFF2-40B4-BE49-F238E27FC236}">
                  <a16:creationId xmlns="" xmlns:a16="http://schemas.microsoft.com/office/drawing/2014/main" id="{E4BEFB30-6865-44C8-9822-7F1488222BC9}"/>
                </a:ext>
              </a:extLst>
            </p:cNvPr>
            <p:cNvSpPr>
              <a:spLocks/>
            </p:cNvSpPr>
            <p:nvPr/>
          </p:nvSpPr>
          <p:spPr bwMode="auto">
            <a:xfrm>
              <a:off x="6821208" y="4496854"/>
              <a:ext cx="95541" cy="47785"/>
            </a:xfrm>
            <a:custGeom>
              <a:avLst/>
              <a:gdLst>
                <a:gd name="T0" fmla="*/ 2 w 10"/>
                <a:gd name="T1" fmla="*/ 3 h 5"/>
                <a:gd name="T2" fmla="*/ 10 w 10"/>
                <a:gd name="T3" fmla="*/ 1 h 5"/>
                <a:gd name="T4" fmla="*/ 2 w 10"/>
                <a:gd name="T5" fmla="*/ 3 h 5"/>
              </a:gdLst>
              <a:ahLst/>
              <a:cxnLst>
                <a:cxn ang="0">
                  <a:pos x="T0" y="T1"/>
                </a:cxn>
                <a:cxn ang="0">
                  <a:pos x="T2" y="T3"/>
                </a:cxn>
                <a:cxn ang="0">
                  <a:pos x="T4" y="T5"/>
                </a:cxn>
              </a:cxnLst>
              <a:rect l="0" t="0" r="r" b="b"/>
              <a:pathLst>
                <a:path w="10" h="5">
                  <a:moveTo>
                    <a:pt x="2" y="3"/>
                  </a:moveTo>
                  <a:cubicBezTo>
                    <a:pt x="0" y="2"/>
                    <a:pt x="10" y="0"/>
                    <a:pt x="10" y="1"/>
                  </a:cubicBezTo>
                  <a:cubicBezTo>
                    <a:pt x="10" y="2"/>
                    <a:pt x="6" y="5"/>
                    <a:pt x="2" y="3"/>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38" name="Freeform 589">
              <a:extLst>
                <a:ext uri="{FF2B5EF4-FFF2-40B4-BE49-F238E27FC236}">
                  <a16:creationId xmlns="" xmlns:a16="http://schemas.microsoft.com/office/drawing/2014/main" id="{5E0F66D0-B267-4F81-99C5-4649FF18A00B}"/>
                </a:ext>
              </a:extLst>
            </p:cNvPr>
            <p:cNvSpPr>
              <a:spLocks/>
            </p:cNvSpPr>
            <p:nvPr/>
          </p:nvSpPr>
          <p:spPr bwMode="auto">
            <a:xfrm>
              <a:off x="6830763" y="4458630"/>
              <a:ext cx="66879" cy="47785"/>
            </a:xfrm>
            <a:custGeom>
              <a:avLst/>
              <a:gdLst>
                <a:gd name="T0" fmla="*/ 1 w 7"/>
                <a:gd name="T1" fmla="*/ 5 h 5"/>
                <a:gd name="T2" fmla="*/ 0 w 7"/>
                <a:gd name="T3" fmla="*/ 1 h 5"/>
                <a:gd name="T4" fmla="*/ 4 w 7"/>
                <a:gd name="T5" fmla="*/ 2 h 5"/>
                <a:gd name="T6" fmla="*/ 7 w 7"/>
                <a:gd name="T7" fmla="*/ 4 h 5"/>
                <a:gd name="T8" fmla="*/ 1 w 7"/>
                <a:gd name="T9" fmla="*/ 5 h 5"/>
                <a:gd name="T10" fmla="*/ 1 w 7"/>
                <a:gd name="T11" fmla="*/ 5 h 5"/>
              </a:gdLst>
              <a:ahLst/>
              <a:cxnLst>
                <a:cxn ang="0">
                  <a:pos x="T0" y="T1"/>
                </a:cxn>
                <a:cxn ang="0">
                  <a:pos x="T2" y="T3"/>
                </a:cxn>
                <a:cxn ang="0">
                  <a:pos x="T4" y="T5"/>
                </a:cxn>
                <a:cxn ang="0">
                  <a:pos x="T6" y="T7"/>
                </a:cxn>
                <a:cxn ang="0">
                  <a:pos x="T8" y="T9"/>
                </a:cxn>
                <a:cxn ang="0">
                  <a:pos x="T10" y="T11"/>
                </a:cxn>
              </a:cxnLst>
              <a:rect l="0" t="0" r="r" b="b"/>
              <a:pathLst>
                <a:path w="7" h="5">
                  <a:moveTo>
                    <a:pt x="1" y="5"/>
                  </a:moveTo>
                  <a:cubicBezTo>
                    <a:pt x="0" y="4"/>
                    <a:pt x="0" y="2"/>
                    <a:pt x="0" y="1"/>
                  </a:cubicBezTo>
                  <a:cubicBezTo>
                    <a:pt x="1" y="0"/>
                    <a:pt x="3" y="1"/>
                    <a:pt x="4" y="2"/>
                  </a:cubicBezTo>
                  <a:cubicBezTo>
                    <a:pt x="4" y="2"/>
                    <a:pt x="7" y="3"/>
                    <a:pt x="7" y="4"/>
                  </a:cubicBezTo>
                  <a:cubicBezTo>
                    <a:pt x="7" y="4"/>
                    <a:pt x="2" y="5"/>
                    <a:pt x="1" y="5"/>
                  </a:cubicBezTo>
                  <a:cubicBezTo>
                    <a:pt x="0" y="4"/>
                    <a:pt x="4" y="5"/>
                    <a:pt x="1" y="5"/>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39" name="Freeform 590">
              <a:extLst>
                <a:ext uri="{FF2B5EF4-FFF2-40B4-BE49-F238E27FC236}">
                  <a16:creationId xmlns="" xmlns:a16="http://schemas.microsoft.com/office/drawing/2014/main" id="{23839857-460B-4380-8ED5-A9C61CFFD36F}"/>
                </a:ext>
              </a:extLst>
            </p:cNvPr>
            <p:cNvSpPr>
              <a:spLocks/>
            </p:cNvSpPr>
            <p:nvPr/>
          </p:nvSpPr>
          <p:spPr bwMode="auto">
            <a:xfrm>
              <a:off x="6738407" y="4347133"/>
              <a:ext cx="111465" cy="82827"/>
            </a:xfrm>
            <a:custGeom>
              <a:avLst/>
              <a:gdLst>
                <a:gd name="T0" fmla="*/ 8 w 12"/>
                <a:gd name="T1" fmla="*/ 8 h 9"/>
                <a:gd name="T2" fmla="*/ 3 w 12"/>
                <a:gd name="T3" fmla="*/ 1 h 9"/>
                <a:gd name="T4" fmla="*/ 8 w 12"/>
                <a:gd name="T5" fmla="*/ 8 h 9"/>
              </a:gdLst>
              <a:ahLst/>
              <a:cxnLst>
                <a:cxn ang="0">
                  <a:pos x="T0" y="T1"/>
                </a:cxn>
                <a:cxn ang="0">
                  <a:pos x="T2" y="T3"/>
                </a:cxn>
                <a:cxn ang="0">
                  <a:pos x="T4" y="T5"/>
                </a:cxn>
              </a:cxnLst>
              <a:rect l="0" t="0" r="r" b="b"/>
              <a:pathLst>
                <a:path w="12" h="9">
                  <a:moveTo>
                    <a:pt x="8" y="8"/>
                  </a:moveTo>
                  <a:cubicBezTo>
                    <a:pt x="6" y="9"/>
                    <a:pt x="0" y="0"/>
                    <a:pt x="3" y="1"/>
                  </a:cubicBezTo>
                  <a:cubicBezTo>
                    <a:pt x="6" y="3"/>
                    <a:pt x="12" y="8"/>
                    <a:pt x="8" y="8"/>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40" name="Freeform 591">
              <a:extLst>
                <a:ext uri="{FF2B5EF4-FFF2-40B4-BE49-F238E27FC236}">
                  <a16:creationId xmlns="" xmlns:a16="http://schemas.microsoft.com/office/drawing/2014/main" id="{0A04482F-4351-4E4C-9253-E0A0E6FFCA7E}"/>
                </a:ext>
              </a:extLst>
            </p:cNvPr>
            <p:cNvSpPr>
              <a:spLocks/>
            </p:cNvSpPr>
            <p:nvPr/>
          </p:nvSpPr>
          <p:spPr bwMode="auto">
            <a:xfrm>
              <a:off x="6916751" y="4337578"/>
              <a:ext cx="82803" cy="28669"/>
            </a:xfrm>
            <a:custGeom>
              <a:avLst/>
              <a:gdLst>
                <a:gd name="T0" fmla="*/ 2 w 9"/>
                <a:gd name="T1" fmla="*/ 1 h 3"/>
                <a:gd name="T2" fmla="*/ 8 w 9"/>
                <a:gd name="T3" fmla="*/ 2 h 3"/>
                <a:gd name="T4" fmla="*/ 2 w 9"/>
                <a:gd name="T5" fmla="*/ 1 h 3"/>
              </a:gdLst>
              <a:ahLst/>
              <a:cxnLst>
                <a:cxn ang="0">
                  <a:pos x="T0" y="T1"/>
                </a:cxn>
                <a:cxn ang="0">
                  <a:pos x="T2" y="T3"/>
                </a:cxn>
                <a:cxn ang="0">
                  <a:pos x="T4" y="T5"/>
                </a:cxn>
              </a:cxnLst>
              <a:rect l="0" t="0" r="r" b="b"/>
              <a:pathLst>
                <a:path w="9" h="3">
                  <a:moveTo>
                    <a:pt x="2" y="1"/>
                  </a:moveTo>
                  <a:cubicBezTo>
                    <a:pt x="5" y="0"/>
                    <a:pt x="9" y="2"/>
                    <a:pt x="8" y="2"/>
                  </a:cubicBezTo>
                  <a:cubicBezTo>
                    <a:pt x="3" y="3"/>
                    <a:pt x="0" y="2"/>
                    <a:pt x="2"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41" name="Freeform 592">
              <a:extLst>
                <a:ext uri="{FF2B5EF4-FFF2-40B4-BE49-F238E27FC236}">
                  <a16:creationId xmlns="" xmlns:a16="http://schemas.microsoft.com/office/drawing/2014/main" id="{158132F1-5678-4369-B751-A47E4E3AA688}"/>
                </a:ext>
              </a:extLst>
            </p:cNvPr>
            <p:cNvSpPr>
              <a:spLocks/>
            </p:cNvSpPr>
            <p:nvPr/>
          </p:nvSpPr>
          <p:spPr bwMode="auto">
            <a:xfrm>
              <a:off x="6757513" y="4187857"/>
              <a:ext cx="334395" cy="178393"/>
            </a:xfrm>
            <a:custGeom>
              <a:avLst/>
              <a:gdLst>
                <a:gd name="T0" fmla="*/ 28 w 36"/>
                <a:gd name="T1" fmla="*/ 17 h 19"/>
                <a:gd name="T2" fmla="*/ 27 w 36"/>
                <a:gd name="T3" fmla="*/ 15 h 19"/>
                <a:gd name="T4" fmla="*/ 22 w 36"/>
                <a:gd name="T5" fmla="*/ 13 h 19"/>
                <a:gd name="T6" fmla="*/ 14 w 36"/>
                <a:gd name="T7" fmla="*/ 14 h 19"/>
                <a:gd name="T8" fmla="*/ 18 w 36"/>
                <a:gd name="T9" fmla="*/ 12 h 19"/>
                <a:gd name="T10" fmla="*/ 8 w 36"/>
                <a:gd name="T11" fmla="*/ 12 h 19"/>
                <a:gd name="T12" fmla="*/ 13 w 36"/>
                <a:gd name="T13" fmla="*/ 10 h 19"/>
                <a:gd name="T14" fmla="*/ 12 w 36"/>
                <a:gd name="T15" fmla="*/ 9 h 19"/>
                <a:gd name="T16" fmla="*/ 13 w 36"/>
                <a:gd name="T17" fmla="*/ 8 h 19"/>
                <a:gd name="T18" fmla="*/ 11 w 36"/>
                <a:gd name="T19" fmla="*/ 8 h 19"/>
                <a:gd name="T20" fmla="*/ 10 w 36"/>
                <a:gd name="T21" fmla="*/ 6 h 19"/>
                <a:gd name="T22" fmla="*/ 6 w 36"/>
                <a:gd name="T23" fmla="*/ 6 h 19"/>
                <a:gd name="T24" fmla="*/ 3 w 36"/>
                <a:gd name="T25" fmla="*/ 5 h 19"/>
                <a:gd name="T26" fmla="*/ 9 w 36"/>
                <a:gd name="T27" fmla="*/ 2 h 19"/>
                <a:gd name="T28" fmla="*/ 16 w 36"/>
                <a:gd name="T29" fmla="*/ 1 h 19"/>
                <a:gd name="T30" fmla="*/ 18 w 36"/>
                <a:gd name="T31" fmla="*/ 5 h 19"/>
                <a:gd name="T32" fmla="*/ 22 w 36"/>
                <a:gd name="T33" fmla="*/ 4 h 19"/>
                <a:gd name="T34" fmla="*/ 25 w 36"/>
                <a:gd name="T35" fmla="*/ 7 h 19"/>
                <a:gd name="T36" fmla="*/ 30 w 36"/>
                <a:gd name="T37" fmla="*/ 7 h 19"/>
                <a:gd name="T38" fmla="*/ 33 w 36"/>
                <a:gd name="T39" fmla="*/ 12 h 19"/>
                <a:gd name="T40" fmla="*/ 34 w 36"/>
                <a:gd name="T41" fmla="*/ 16 h 19"/>
                <a:gd name="T42" fmla="*/ 28 w 36"/>
                <a:gd name="T43" fmla="*/ 17 h 19"/>
                <a:gd name="T44" fmla="*/ 28 w 36"/>
                <a:gd name="T45" fmla="*/ 17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6" h="19">
                  <a:moveTo>
                    <a:pt x="28" y="17"/>
                  </a:moveTo>
                  <a:cubicBezTo>
                    <a:pt x="27" y="17"/>
                    <a:pt x="27" y="16"/>
                    <a:pt x="27" y="15"/>
                  </a:cubicBezTo>
                  <a:cubicBezTo>
                    <a:pt x="26" y="14"/>
                    <a:pt x="23" y="13"/>
                    <a:pt x="22" y="13"/>
                  </a:cubicBezTo>
                  <a:cubicBezTo>
                    <a:pt x="21" y="13"/>
                    <a:pt x="14" y="15"/>
                    <a:pt x="14" y="14"/>
                  </a:cubicBezTo>
                  <a:cubicBezTo>
                    <a:pt x="14" y="14"/>
                    <a:pt x="18" y="12"/>
                    <a:pt x="18" y="12"/>
                  </a:cubicBezTo>
                  <a:cubicBezTo>
                    <a:pt x="15" y="11"/>
                    <a:pt x="11" y="14"/>
                    <a:pt x="8" y="12"/>
                  </a:cubicBezTo>
                  <a:cubicBezTo>
                    <a:pt x="2" y="9"/>
                    <a:pt x="13" y="10"/>
                    <a:pt x="13" y="10"/>
                  </a:cubicBezTo>
                  <a:cubicBezTo>
                    <a:pt x="13" y="10"/>
                    <a:pt x="12" y="9"/>
                    <a:pt x="12" y="9"/>
                  </a:cubicBezTo>
                  <a:cubicBezTo>
                    <a:pt x="12" y="9"/>
                    <a:pt x="13" y="8"/>
                    <a:pt x="13" y="8"/>
                  </a:cubicBezTo>
                  <a:cubicBezTo>
                    <a:pt x="14" y="7"/>
                    <a:pt x="11" y="8"/>
                    <a:pt x="11" y="8"/>
                  </a:cubicBezTo>
                  <a:cubicBezTo>
                    <a:pt x="10" y="7"/>
                    <a:pt x="12" y="6"/>
                    <a:pt x="10" y="6"/>
                  </a:cubicBezTo>
                  <a:cubicBezTo>
                    <a:pt x="9" y="6"/>
                    <a:pt x="7" y="7"/>
                    <a:pt x="6" y="6"/>
                  </a:cubicBezTo>
                  <a:cubicBezTo>
                    <a:pt x="6" y="5"/>
                    <a:pt x="4" y="6"/>
                    <a:pt x="3" y="5"/>
                  </a:cubicBezTo>
                  <a:cubicBezTo>
                    <a:pt x="0" y="0"/>
                    <a:pt x="7" y="2"/>
                    <a:pt x="9" y="2"/>
                  </a:cubicBezTo>
                  <a:cubicBezTo>
                    <a:pt x="11" y="1"/>
                    <a:pt x="14" y="0"/>
                    <a:pt x="16" y="1"/>
                  </a:cubicBezTo>
                  <a:cubicBezTo>
                    <a:pt x="19" y="2"/>
                    <a:pt x="14" y="7"/>
                    <a:pt x="18" y="5"/>
                  </a:cubicBezTo>
                  <a:cubicBezTo>
                    <a:pt x="19" y="5"/>
                    <a:pt x="21" y="3"/>
                    <a:pt x="22" y="4"/>
                  </a:cubicBezTo>
                  <a:cubicBezTo>
                    <a:pt x="23" y="5"/>
                    <a:pt x="24" y="7"/>
                    <a:pt x="25" y="7"/>
                  </a:cubicBezTo>
                  <a:cubicBezTo>
                    <a:pt x="26" y="7"/>
                    <a:pt x="29" y="6"/>
                    <a:pt x="30" y="7"/>
                  </a:cubicBezTo>
                  <a:cubicBezTo>
                    <a:pt x="32" y="8"/>
                    <a:pt x="32" y="11"/>
                    <a:pt x="33" y="12"/>
                  </a:cubicBezTo>
                  <a:cubicBezTo>
                    <a:pt x="34" y="14"/>
                    <a:pt x="36" y="15"/>
                    <a:pt x="34" y="16"/>
                  </a:cubicBezTo>
                  <a:cubicBezTo>
                    <a:pt x="33" y="18"/>
                    <a:pt x="30" y="18"/>
                    <a:pt x="28" y="17"/>
                  </a:cubicBezTo>
                  <a:cubicBezTo>
                    <a:pt x="27" y="16"/>
                    <a:pt x="31" y="19"/>
                    <a:pt x="28" y="17"/>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42" name="Freeform 593">
              <a:extLst>
                <a:ext uri="{FF2B5EF4-FFF2-40B4-BE49-F238E27FC236}">
                  <a16:creationId xmlns="" xmlns:a16="http://schemas.microsoft.com/office/drawing/2014/main" id="{1D0EF343-C28E-422A-B21A-A6A993E26C6A}"/>
                </a:ext>
              </a:extLst>
            </p:cNvPr>
            <p:cNvSpPr>
              <a:spLocks/>
            </p:cNvSpPr>
            <p:nvPr/>
          </p:nvSpPr>
          <p:spPr bwMode="auto">
            <a:xfrm>
              <a:off x="7018660" y="4101847"/>
              <a:ext cx="101909" cy="47785"/>
            </a:xfrm>
            <a:custGeom>
              <a:avLst/>
              <a:gdLst>
                <a:gd name="T0" fmla="*/ 8 w 11"/>
                <a:gd name="T1" fmla="*/ 5 h 5"/>
                <a:gd name="T2" fmla="*/ 4 w 11"/>
                <a:gd name="T3" fmla="*/ 4 h 5"/>
                <a:gd name="T4" fmla="*/ 2 w 11"/>
                <a:gd name="T5" fmla="*/ 3 h 5"/>
                <a:gd name="T6" fmla="*/ 7 w 11"/>
                <a:gd name="T7" fmla="*/ 2 h 5"/>
                <a:gd name="T8" fmla="*/ 8 w 11"/>
                <a:gd name="T9" fmla="*/ 5 h 5"/>
              </a:gdLst>
              <a:ahLst/>
              <a:cxnLst>
                <a:cxn ang="0">
                  <a:pos x="T0" y="T1"/>
                </a:cxn>
                <a:cxn ang="0">
                  <a:pos x="T2" y="T3"/>
                </a:cxn>
                <a:cxn ang="0">
                  <a:pos x="T4" y="T5"/>
                </a:cxn>
                <a:cxn ang="0">
                  <a:pos x="T6" y="T7"/>
                </a:cxn>
                <a:cxn ang="0">
                  <a:pos x="T8" y="T9"/>
                </a:cxn>
              </a:cxnLst>
              <a:rect l="0" t="0" r="r" b="b"/>
              <a:pathLst>
                <a:path w="11" h="5">
                  <a:moveTo>
                    <a:pt x="8" y="5"/>
                  </a:moveTo>
                  <a:cubicBezTo>
                    <a:pt x="6" y="5"/>
                    <a:pt x="6" y="4"/>
                    <a:pt x="4" y="4"/>
                  </a:cubicBezTo>
                  <a:cubicBezTo>
                    <a:pt x="4" y="4"/>
                    <a:pt x="0" y="4"/>
                    <a:pt x="2" y="3"/>
                  </a:cubicBezTo>
                  <a:cubicBezTo>
                    <a:pt x="3" y="1"/>
                    <a:pt x="6" y="0"/>
                    <a:pt x="7" y="2"/>
                  </a:cubicBezTo>
                  <a:cubicBezTo>
                    <a:pt x="9" y="3"/>
                    <a:pt x="11" y="5"/>
                    <a:pt x="8" y="5"/>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43" name="Freeform 594">
              <a:extLst>
                <a:ext uri="{FF2B5EF4-FFF2-40B4-BE49-F238E27FC236}">
                  <a16:creationId xmlns="" xmlns:a16="http://schemas.microsoft.com/office/drawing/2014/main" id="{F5324CE6-391F-4965-A2AB-B106DBBC0083}"/>
                </a:ext>
              </a:extLst>
            </p:cNvPr>
            <p:cNvSpPr>
              <a:spLocks/>
            </p:cNvSpPr>
            <p:nvPr/>
          </p:nvSpPr>
          <p:spPr bwMode="auto">
            <a:xfrm>
              <a:off x="7101463" y="4251568"/>
              <a:ext cx="187897" cy="105124"/>
            </a:xfrm>
            <a:custGeom>
              <a:avLst/>
              <a:gdLst>
                <a:gd name="T0" fmla="*/ 8 w 20"/>
                <a:gd name="T1" fmla="*/ 7 h 11"/>
                <a:gd name="T2" fmla="*/ 3 w 20"/>
                <a:gd name="T3" fmla="*/ 5 h 11"/>
                <a:gd name="T4" fmla="*/ 4 w 20"/>
                <a:gd name="T5" fmla="*/ 3 h 11"/>
                <a:gd name="T6" fmla="*/ 1 w 20"/>
                <a:gd name="T7" fmla="*/ 1 h 11"/>
                <a:gd name="T8" fmla="*/ 6 w 20"/>
                <a:gd name="T9" fmla="*/ 1 h 11"/>
                <a:gd name="T10" fmla="*/ 12 w 20"/>
                <a:gd name="T11" fmla="*/ 3 h 11"/>
                <a:gd name="T12" fmla="*/ 16 w 20"/>
                <a:gd name="T13" fmla="*/ 3 h 11"/>
                <a:gd name="T14" fmla="*/ 19 w 20"/>
                <a:gd name="T15" fmla="*/ 4 h 11"/>
                <a:gd name="T16" fmla="*/ 18 w 20"/>
                <a:gd name="T17" fmla="*/ 8 h 11"/>
                <a:gd name="T18" fmla="*/ 15 w 20"/>
                <a:gd name="T19" fmla="*/ 10 h 11"/>
                <a:gd name="T20" fmla="*/ 9 w 20"/>
                <a:gd name="T21" fmla="*/ 11 h 11"/>
                <a:gd name="T22" fmla="*/ 4 w 20"/>
                <a:gd name="T23" fmla="*/ 8 h 11"/>
                <a:gd name="T24" fmla="*/ 8 w 20"/>
                <a:gd name="T25" fmla="*/ 7 h 11"/>
                <a:gd name="T26" fmla="*/ 8 w 20"/>
                <a:gd name="T27" fmla="*/ 7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0" h="11">
                  <a:moveTo>
                    <a:pt x="8" y="7"/>
                  </a:moveTo>
                  <a:cubicBezTo>
                    <a:pt x="6" y="7"/>
                    <a:pt x="4" y="6"/>
                    <a:pt x="3" y="5"/>
                  </a:cubicBezTo>
                  <a:cubicBezTo>
                    <a:pt x="0" y="4"/>
                    <a:pt x="4" y="3"/>
                    <a:pt x="4" y="3"/>
                  </a:cubicBezTo>
                  <a:cubicBezTo>
                    <a:pt x="4" y="2"/>
                    <a:pt x="2" y="1"/>
                    <a:pt x="1" y="1"/>
                  </a:cubicBezTo>
                  <a:cubicBezTo>
                    <a:pt x="1" y="0"/>
                    <a:pt x="6" y="1"/>
                    <a:pt x="6" y="1"/>
                  </a:cubicBezTo>
                  <a:cubicBezTo>
                    <a:pt x="8" y="1"/>
                    <a:pt x="10" y="2"/>
                    <a:pt x="12" y="3"/>
                  </a:cubicBezTo>
                  <a:cubicBezTo>
                    <a:pt x="14" y="3"/>
                    <a:pt x="15" y="3"/>
                    <a:pt x="16" y="3"/>
                  </a:cubicBezTo>
                  <a:cubicBezTo>
                    <a:pt x="17" y="3"/>
                    <a:pt x="20" y="4"/>
                    <a:pt x="19" y="4"/>
                  </a:cubicBezTo>
                  <a:cubicBezTo>
                    <a:pt x="17" y="6"/>
                    <a:pt x="16" y="5"/>
                    <a:pt x="18" y="8"/>
                  </a:cubicBezTo>
                  <a:cubicBezTo>
                    <a:pt x="19" y="9"/>
                    <a:pt x="16" y="9"/>
                    <a:pt x="15" y="10"/>
                  </a:cubicBezTo>
                  <a:cubicBezTo>
                    <a:pt x="13" y="10"/>
                    <a:pt x="11" y="11"/>
                    <a:pt x="9" y="11"/>
                  </a:cubicBezTo>
                  <a:cubicBezTo>
                    <a:pt x="8" y="10"/>
                    <a:pt x="4" y="9"/>
                    <a:pt x="4" y="8"/>
                  </a:cubicBezTo>
                  <a:cubicBezTo>
                    <a:pt x="4" y="8"/>
                    <a:pt x="10" y="7"/>
                    <a:pt x="8" y="7"/>
                  </a:cubicBezTo>
                  <a:cubicBezTo>
                    <a:pt x="5" y="6"/>
                    <a:pt x="10" y="7"/>
                    <a:pt x="8" y="7"/>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44" name="Freeform 595">
              <a:extLst>
                <a:ext uri="{FF2B5EF4-FFF2-40B4-BE49-F238E27FC236}">
                  <a16:creationId xmlns="" xmlns:a16="http://schemas.microsoft.com/office/drawing/2014/main" id="{11C96198-F1E7-4F4E-9623-4978E8AC3FE5}"/>
                </a:ext>
              </a:extLst>
            </p:cNvPr>
            <p:cNvSpPr>
              <a:spLocks/>
            </p:cNvSpPr>
            <p:nvPr/>
          </p:nvSpPr>
          <p:spPr bwMode="auto">
            <a:xfrm>
              <a:off x="7206560" y="4347133"/>
              <a:ext cx="165604" cy="47785"/>
            </a:xfrm>
            <a:custGeom>
              <a:avLst/>
              <a:gdLst>
                <a:gd name="T0" fmla="*/ 14 w 18"/>
                <a:gd name="T1" fmla="*/ 5 h 5"/>
                <a:gd name="T2" fmla="*/ 16 w 18"/>
                <a:gd name="T3" fmla="*/ 2 h 5"/>
                <a:gd name="T4" fmla="*/ 13 w 18"/>
                <a:gd name="T5" fmla="*/ 1 h 5"/>
                <a:gd name="T6" fmla="*/ 3 w 18"/>
                <a:gd name="T7" fmla="*/ 1 h 5"/>
                <a:gd name="T8" fmla="*/ 4 w 18"/>
                <a:gd name="T9" fmla="*/ 4 h 5"/>
                <a:gd name="T10" fmla="*/ 14 w 18"/>
                <a:gd name="T11" fmla="*/ 5 h 5"/>
                <a:gd name="T12" fmla="*/ 14 w 18"/>
                <a:gd name="T13" fmla="*/ 5 h 5"/>
              </a:gdLst>
              <a:ahLst/>
              <a:cxnLst>
                <a:cxn ang="0">
                  <a:pos x="T0" y="T1"/>
                </a:cxn>
                <a:cxn ang="0">
                  <a:pos x="T2" y="T3"/>
                </a:cxn>
                <a:cxn ang="0">
                  <a:pos x="T4" y="T5"/>
                </a:cxn>
                <a:cxn ang="0">
                  <a:pos x="T6" y="T7"/>
                </a:cxn>
                <a:cxn ang="0">
                  <a:pos x="T8" y="T9"/>
                </a:cxn>
                <a:cxn ang="0">
                  <a:pos x="T10" y="T11"/>
                </a:cxn>
                <a:cxn ang="0">
                  <a:pos x="T12" y="T13"/>
                </a:cxn>
              </a:cxnLst>
              <a:rect l="0" t="0" r="r" b="b"/>
              <a:pathLst>
                <a:path w="18" h="5">
                  <a:moveTo>
                    <a:pt x="14" y="5"/>
                  </a:moveTo>
                  <a:cubicBezTo>
                    <a:pt x="14" y="4"/>
                    <a:pt x="18" y="2"/>
                    <a:pt x="16" y="2"/>
                  </a:cubicBezTo>
                  <a:cubicBezTo>
                    <a:pt x="15" y="1"/>
                    <a:pt x="14" y="1"/>
                    <a:pt x="13" y="1"/>
                  </a:cubicBezTo>
                  <a:cubicBezTo>
                    <a:pt x="10" y="1"/>
                    <a:pt x="6" y="0"/>
                    <a:pt x="3" y="1"/>
                  </a:cubicBezTo>
                  <a:cubicBezTo>
                    <a:pt x="0" y="1"/>
                    <a:pt x="1" y="4"/>
                    <a:pt x="4" y="4"/>
                  </a:cubicBezTo>
                  <a:cubicBezTo>
                    <a:pt x="7" y="4"/>
                    <a:pt x="11" y="5"/>
                    <a:pt x="14" y="5"/>
                  </a:cubicBezTo>
                  <a:cubicBezTo>
                    <a:pt x="16" y="4"/>
                    <a:pt x="12" y="5"/>
                    <a:pt x="14" y="5"/>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45" name="Freeform 596">
              <a:extLst>
                <a:ext uri="{FF2B5EF4-FFF2-40B4-BE49-F238E27FC236}">
                  <a16:creationId xmlns="" xmlns:a16="http://schemas.microsoft.com/office/drawing/2014/main" id="{A3A5C2E4-502F-4A14-859E-6EF8A2E7D476}"/>
                </a:ext>
              </a:extLst>
            </p:cNvPr>
            <p:cNvSpPr>
              <a:spLocks/>
            </p:cNvSpPr>
            <p:nvPr/>
          </p:nvSpPr>
          <p:spPr bwMode="auto">
            <a:xfrm>
              <a:off x="7197007" y="4560566"/>
              <a:ext cx="156051" cy="105124"/>
            </a:xfrm>
            <a:custGeom>
              <a:avLst/>
              <a:gdLst>
                <a:gd name="T0" fmla="*/ 7 w 17"/>
                <a:gd name="T1" fmla="*/ 1 h 11"/>
                <a:gd name="T2" fmla="*/ 1 w 17"/>
                <a:gd name="T3" fmla="*/ 6 h 11"/>
                <a:gd name="T4" fmla="*/ 10 w 17"/>
                <a:gd name="T5" fmla="*/ 10 h 11"/>
                <a:gd name="T6" fmla="*/ 15 w 17"/>
                <a:gd name="T7" fmla="*/ 10 h 11"/>
                <a:gd name="T8" fmla="*/ 15 w 17"/>
                <a:gd name="T9" fmla="*/ 8 h 11"/>
                <a:gd name="T10" fmla="*/ 16 w 17"/>
                <a:gd name="T11" fmla="*/ 6 h 11"/>
                <a:gd name="T12" fmla="*/ 7 w 17"/>
                <a:gd name="T13" fmla="*/ 1 h 11"/>
                <a:gd name="T14" fmla="*/ 7 w 17"/>
                <a:gd name="T15" fmla="*/ 1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11">
                  <a:moveTo>
                    <a:pt x="7" y="1"/>
                  </a:moveTo>
                  <a:cubicBezTo>
                    <a:pt x="5" y="0"/>
                    <a:pt x="2" y="4"/>
                    <a:pt x="1" y="6"/>
                  </a:cubicBezTo>
                  <a:cubicBezTo>
                    <a:pt x="0" y="8"/>
                    <a:pt x="8" y="10"/>
                    <a:pt x="10" y="10"/>
                  </a:cubicBezTo>
                  <a:cubicBezTo>
                    <a:pt x="11" y="11"/>
                    <a:pt x="14" y="11"/>
                    <a:pt x="15" y="10"/>
                  </a:cubicBezTo>
                  <a:cubicBezTo>
                    <a:pt x="16" y="10"/>
                    <a:pt x="15" y="9"/>
                    <a:pt x="15" y="8"/>
                  </a:cubicBezTo>
                  <a:cubicBezTo>
                    <a:pt x="15" y="7"/>
                    <a:pt x="15" y="6"/>
                    <a:pt x="16" y="6"/>
                  </a:cubicBezTo>
                  <a:cubicBezTo>
                    <a:pt x="17" y="4"/>
                    <a:pt x="9" y="1"/>
                    <a:pt x="7" y="1"/>
                  </a:cubicBezTo>
                  <a:cubicBezTo>
                    <a:pt x="5" y="0"/>
                    <a:pt x="8" y="1"/>
                    <a:pt x="7"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46" name="Freeform 597">
              <a:extLst>
                <a:ext uri="{FF2B5EF4-FFF2-40B4-BE49-F238E27FC236}">
                  <a16:creationId xmlns="" xmlns:a16="http://schemas.microsoft.com/office/drawing/2014/main" id="{93EF4031-FB5C-4A1A-B436-B820FF7AACBF}"/>
                </a:ext>
              </a:extLst>
            </p:cNvPr>
            <p:cNvSpPr>
              <a:spLocks/>
            </p:cNvSpPr>
            <p:nvPr/>
          </p:nvSpPr>
          <p:spPr bwMode="auto">
            <a:xfrm>
              <a:off x="7270254" y="4535082"/>
              <a:ext cx="38217" cy="25484"/>
            </a:xfrm>
            <a:custGeom>
              <a:avLst/>
              <a:gdLst>
                <a:gd name="T0" fmla="*/ 3 w 4"/>
                <a:gd name="T1" fmla="*/ 2 h 3"/>
                <a:gd name="T2" fmla="*/ 1 w 4"/>
                <a:gd name="T3" fmla="*/ 1 h 3"/>
                <a:gd name="T4" fmla="*/ 3 w 4"/>
                <a:gd name="T5" fmla="*/ 2 h 3"/>
              </a:gdLst>
              <a:ahLst/>
              <a:cxnLst>
                <a:cxn ang="0">
                  <a:pos x="T0" y="T1"/>
                </a:cxn>
                <a:cxn ang="0">
                  <a:pos x="T2" y="T3"/>
                </a:cxn>
                <a:cxn ang="0">
                  <a:pos x="T4" y="T5"/>
                </a:cxn>
              </a:cxnLst>
              <a:rect l="0" t="0" r="r" b="b"/>
              <a:pathLst>
                <a:path w="4" h="3">
                  <a:moveTo>
                    <a:pt x="3" y="2"/>
                  </a:moveTo>
                  <a:cubicBezTo>
                    <a:pt x="1" y="3"/>
                    <a:pt x="0" y="1"/>
                    <a:pt x="1" y="1"/>
                  </a:cubicBezTo>
                  <a:cubicBezTo>
                    <a:pt x="2" y="0"/>
                    <a:pt x="4" y="2"/>
                    <a:pt x="3"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47" name="Freeform 598">
              <a:extLst>
                <a:ext uri="{FF2B5EF4-FFF2-40B4-BE49-F238E27FC236}">
                  <a16:creationId xmlns="" xmlns:a16="http://schemas.microsoft.com/office/drawing/2014/main" id="{7348F96C-8175-4B5C-A9A5-84DAA46945C7}"/>
                </a:ext>
              </a:extLst>
            </p:cNvPr>
            <p:cNvSpPr>
              <a:spLocks/>
            </p:cNvSpPr>
            <p:nvPr/>
          </p:nvSpPr>
          <p:spPr bwMode="auto">
            <a:xfrm>
              <a:off x="7439043" y="4366247"/>
              <a:ext cx="82803" cy="54153"/>
            </a:xfrm>
            <a:custGeom>
              <a:avLst/>
              <a:gdLst>
                <a:gd name="T0" fmla="*/ 1 w 9"/>
                <a:gd name="T1" fmla="*/ 5 h 6"/>
                <a:gd name="T2" fmla="*/ 1 w 9"/>
                <a:gd name="T3" fmla="*/ 1 h 6"/>
                <a:gd name="T4" fmla="*/ 5 w 9"/>
                <a:gd name="T5" fmla="*/ 1 h 6"/>
                <a:gd name="T6" fmla="*/ 9 w 9"/>
                <a:gd name="T7" fmla="*/ 3 h 6"/>
                <a:gd name="T8" fmla="*/ 5 w 9"/>
                <a:gd name="T9" fmla="*/ 5 h 6"/>
                <a:gd name="T10" fmla="*/ 1 w 9"/>
                <a:gd name="T11" fmla="*/ 5 h 6"/>
                <a:gd name="T12" fmla="*/ 1 w 9"/>
                <a:gd name="T13" fmla="*/ 5 h 6"/>
              </a:gdLst>
              <a:ahLst/>
              <a:cxnLst>
                <a:cxn ang="0">
                  <a:pos x="T0" y="T1"/>
                </a:cxn>
                <a:cxn ang="0">
                  <a:pos x="T2" y="T3"/>
                </a:cxn>
                <a:cxn ang="0">
                  <a:pos x="T4" y="T5"/>
                </a:cxn>
                <a:cxn ang="0">
                  <a:pos x="T6" y="T7"/>
                </a:cxn>
                <a:cxn ang="0">
                  <a:pos x="T8" y="T9"/>
                </a:cxn>
                <a:cxn ang="0">
                  <a:pos x="T10" y="T11"/>
                </a:cxn>
                <a:cxn ang="0">
                  <a:pos x="T12" y="T13"/>
                </a:cxn>
              </a:cxnLst>
              <a:rect l="0" t="0" r="r" b="b"/>
              <a:pathLst>
                <a:path w="9" h="6">
                  <a:moveTo>
                    <a:pt x="1" y="5"/>
                  </a:moveTo>
                  <a:cubicBezTo>
                    <a:pt x="1" y="5"/>
                    <a:pt x="2" y="2"/>
                    <a:pt x="1" y="1"/>
                  </a:cubicBezTo>
                  <a:cubicBezTo>
                    <a:pt x="1" y="0"/>
                    <a:pt x="4" y="1"/>
                    <a:pt x="5" y="1"/>
                  </a:cubicBezTo>
                  <a:cubicBezTo>
                    <a:pt x="6" y="1"/>
                    <a:pt x="9" y="2"/>
                    <a:pt x="9" y="3"/>
                  </a:cubicBezTo>
                  <a:cubicBezTo>
                    <a:pt x="8" y="4"/>
                    <a:pt x="6" y="5"/>
                    <a:pt x="5" y="5"/>
                  </a:cubicBezTo>
                  <a:cubicBezTo>
                    <a:pt x="3" y="6"/>
                    <a:pt x="3" y="6"/>
                    <a:pt x="1" y="5"/>
                  </a:cubicBezTo>
                  <a:cubicBezTo>
                    <a:pt x="0" y="4"/>
                    <a:pt x="2" y="6"/>
                    <a:pt x="1" y="5"/>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48" name="Freeform 599">
              <a:extLst>
                <a:ext uri="{FF2B5EF4-FFF2-40B4-BE49-F238E27FC236}">
                  <a16:creationId xmlns="" xmlns:a16="http://schemas.microsoft.com/office/drawing/2014/main" id="{0F723E1C-1F23-4827-98BC-E6CCC2ACC463}"/>
                </a:ext>
              </a:extLst>
            </p:cNvPr>
            <p:cNvSpPr>
              <a:spLocks/>
            </p:cNvSpPr>
            <p:nvPr/>
          </p:nvSpPr>
          <p:spPr bwMode="auto">
            <a:xfrm>
              <a:off x="7483629" y="4449069"/>
              <a:ext cx="28662" cy="38227"/>
            </a:xfrm>
            <a:custGeom>
              <a:avLst/>
              <a:gdLst>
                <a:gd name="T0" fmla="*/ 2 w 3"/>
                <a:gd name="T1" fmla="*/ 1 h 4"/>
                <a:gd name="T2" fmla="*/ 1 w 3"/>
                <a:gd name="T3" fmla="*/ 3 h 4"/>
                <a:gd name="T4" fmla="*/ 2 w 3"/>
                <a:gd name="T5" fmla="*/ 1 h 4"/>
              </a:gdLst>
              <a:ahLst/>
              <a:cxnLst>
                <a:cxn ang="0">
                  <a:pos x="T0" y="T1"/>
                </a:cxn>
                <a:cxn ang="0">
                  <a:pos x="T2" y="T3"/>
                </a:cxn>
                <a:cxn ang="0">
                  <a:pos x="T4" y="T5"/>
                </a:cxn>
              </a:cxnLst>
              <a:rect l="0" t="0" r="r" b="b"/>
              <a:pathLst>
                <a:path w="3" h="4">
                  <a:moveTo>
                    <a:pt x="2" y="1"/>
                  </a:moveTo>
                  <a:cubicBezTo>
                    <a:pt x="0" y="0"/>
                    <a:pt x="0" y="3"/>
                    <a:pt x="1" y="3"/>
                  </a:cubicBezTo>
                  <a:cubicBezTo>
                    <a:pt x="2" y="4"/>
                    <a:pt x="3" y="2"/>
                    <a:pt x="2"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49" name="Freeform 600">
              <a:extLst>
                <a:ext uri="{FF2B5EF4-FFF2-40B4-BE49-F238E27FC236}">
                  <a16:creationId xmlns="" xmlns:a16="http://schemas.microsoft.com/office/drawing/2014/main" id="{1B3CF218-3C85-443C-B9B0-5C9093137224}"/>
                </a:ext>
              </a:extLst>
            </p:cNvPr>
            <p:cNvSpPr>
              <a:spLocks/>
            </p:cNvSpPr>
            <p:nvPr/>
          </p:nvSpPr>
          <p:spPr bwMode="auto">
            <a:xfrm>
              <a:off x="7177896" y="4420403"/>
              <a:ext cx="831212" cy="254845"/>
            </a:xfrm>
            <a:custGeom>
              <a:avLst/>
              <a:gdLst>
                <a:gd name="T0" fmla="*/ 17 w 89"/>
                <a:gd name="T1" fmla="*/ 7 h 27"/>
                <a:gd name="T2" fmla="*/ 19 w 89"/>
                <a:gd name="T3" fmla="*/ 4 h 27"/>
                <a:gd name="T4" fmla="*/ 15 w 89"/>
                <a:gd name="T5" fmla="*/ 2 h 27"/>
                <a:gd name="T6" fmla="*/ 12 w 89"/>
                <a:gd name="T7" fmla="*/ 2 h 27"/>
                <a:gd name="T8" fmla="*/ 4 w 89"/>
                <a:gd name="T9" fmla="*/ 1 h 27"/>
                <a:gd name="T10" fmla="*/ 4 w 89"/>
                <a:gd name="T11" fmla="*/ 3 h 27"/>
                <a:gd name="T12" fmla="*/ 0 w 89"/>
                <a:gd name="T13" fmla="*/ 4 h 27"/>
                <a:gd name="T14" fmla="*/ 5 w 89"/>
                <a:gd name="T15" fmla="*/ 5 h 27"/>
                <a:gd name="T16" fmla="*/ 7 w 89"/>
                <a:gd name="T17" fmla="*/ 6 h 27"/>
                <a:gd name="T18" fmla="*/ 6 w 89"/>
                <a:gd name="T19" fmla="*/ 7 h 27"/>
                <a:gd name="T20" fmla="*/ 24 w 89"/>
                <a:gd name="T21" fmla="*/ 13 h 27"/>
                <a:gd name="T22" fmla="*/ 25 w 89"/>
                <a:gd name="T23" fmla="*/ 16 h 27"/>
                <a:gd name="T24" fmla="*/ 24 w 89"/>
                <a:gd name="T25" fmla="*/ 21 h 27"/>
                <a:gd name="T26" fmla="*/ 27 w 89"/>
                <a:gd name="T27" fmla="*/ 25 h 27"/>
                <a:gd name="T28" fmla="*/ 30 w 89"/>
                <a:gd name="T29" fmla="*/ 24 h 27"/>
                <a:gd name="T30" fmla="*/ 33 w 89"/>
                <a:gd name="T31" fmla="*/ 26 h 27"/>
                <a:gd name="T32" fmla="*/ 38 w 89"/>
                <a:gd name="T33" fmla="*/ 26 h 27"/>
                <a:gd name="T34" fmla="*/ 42 w 89"/>
                <a:gd name="T35" fmla="*/ 23 h 27"/>
                <a:gd name="T36" fmla="*/ 45 w 89"/>
                <a:gd name="T37" fmla="*/ 26 h 27"/>
                <a:gd name="T38" fmla="*/ 52 w 89"/>
                <a:gd name="T39" fmla="*/ 27 h 27"/>
                <a:gd name="T40" fmla="*/ 62 w 89"/>
                <a:gd name="T41" fmla="*/ 27 h 27"/>
                <a:gd name="T42" fmla="*/ 65 w 89"/>
                <a:gd name="T43" fmla="*/ 27 h 27"/>
                <a:gd name="T44" fmla="*/ 67 w 89"/>
                <a:gd name="T45" fmla="*/ 24 h 27"/>
                <a:gd name="T46" fmla="*/ 70 w 89"/>
                <a:gd name="T47" fmla="*/ 25 h 27"/>
                <a:gd name="T48" fmla="*/ 76 w 89"/>
                <a:gd name="T49" fmla="*/ 27 h 27"/>
                <a:gd name="T50" fmla="*/ 82 w 89"/>
                <a:gd name="T51" fmla="*/ 26 h 27"/>
                <a:gd name="T52" fmla="*/ 85 w 89"/>
                <a:gd name="T53" fmla="*/ 24 h 27"/>
                <a:gd name="T54" fmla="*/ 85 w 89"/>
                <a:gd name="T55" fmla="*/ 22 h 27"/>
                <a:gd name="T56" fmla="*/ 82 w 89"/>
                <a:gd name="T57" fmla="*/ 22 h 27"/>
                <a:gd name="T58" fmla="*/ 85 w 89"/>
                <a:gd name="T59" fmla="*/ 17 h 27"/>
                <a:gd name="T60" fmla="*/ 80 w 89"/>
                <a:gd name="T61" fmla="*/ 16 h 27"/>
                <a:gd name="T62" fmla="*/ 78 w 89"/>
                <a:gd name="T63" fmla="*/ 14 h 27"/>
                <a:gd name="T64" fmla="*/ 70 w 89"/>
                <a:gd name="T65" fmla="*/ 14 h 27"/>
                <a:gd name="T66" fmla="*/ 65 w 89"/>
                <a:gd name="T67" fmla="*/ 14 h 27"/>
                <a:gd name="T68" fmla="*/ 55 w 89"/>
                <a:gd name="T69" fmla="*/ 17 h 27"/>
                <a:gd name="T70" fmla="*/ 56 w 89"/>
                <a:gd name="T71" fmla="*/ 18 h 27"/>
                <a:gd name="T72" fmla="*/ 52 w 89"/>
                <a:gd name="T73" fmla="*/ 18 h 27"/>
                <a:gd name="T74" fmla="*/ 49 w 89"/>
                <a:gd name="T75" fmla="*/ 16 h 27"/>
                <a:gd name="T76" fmla="*/ 46 w 89"/>
                <a:gd name="T77" fmla="*/ 17 h 27"/>
                <a:gd name="T78" fmla="*/ 42 w 89"/>
                <a:gd name="T79" fmla="*/ 16 h 27"/>
                <a:gd name="T80" fmla="*/ 41 w 89"/>
                <a:gd name="T81" fmla="*/ 18 h 27"/>
                <a:gd name="T82" fmla="*/ 38 w 89"/>
                <a:gd name="T83" fmla="*/ 16 h 27"/>
                <a:gd name="T84" fmla="*/ 39 w 89"/>
                <a:gd name="T85" fmla="*/ 14 h 27"/>
                <a:gd name="T86" fmla="*/ 34 w 89"/>
                <a:gd name="T87" fmla="*/ 12 h 27"/>
                <a:gd name="T88" fmla="*/ 30 w 89"/>
                <a:gd name="T89" fmla="*/ 13 h 27"/>
                <a:gd name="T90" fmla="*/ 32 w 89"/>
                <a:gd name="T91" fmla="*/ 12 h 27"/>
                <a:gd name="T92" fmla="*/ 28 w 89"/>
                <a:gd name="T93" fmla="*/ 9 h 27"/>
                <a:gd name="T94" fmla="*/ 38 w 89"/>
                <a:gd name="T95" fmla="*/ 10 h 27"/>
                <a:gd name="T96" fmla="*/ 33 w 89"/>
                <a:gd name="T97" fmla="*/ 7 h 27"/>
                <a:gd name="T98" fmla="*/ 28 w 89"/>
                <a:gd name="T99" fmla="*/ 7 h 27"/>
                <a:gd name="T100" fmla="*/ 32 w 89"/>
                <a:gd name="T101" fmla="*/ 6 h 27"/>
                <a:gd name="T102" fmla="*/ 27 w 89"/>
                <a:gd name="T103" fmla="*/ 5 h 27"/>
                <a:gd name="T104" fmla="*/ 17 w 89"/>
                <a:gd name="T105" fmla="*/ 7 h 27"/>
                <a:gd name="T106" fmla="*/ 17 w 89"/>
                <a:gd name="T107" fmla="*/ 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9" h="27">
                  <a:moveTo>
                    <a:pt x="17" y="7"/>
                  </a:moveTo>
                  <a:cubicBezTo>
                    <a:pt x="18" y="7"/>
                    <a:pt x="20" y="5"/>
                    <a:pt x="19" y="4"/>
                  </a:cubicBezTo>
                  <a:cubicBezTo>
                    <a:pt x="18" y="3"/>
                    <a:pt x="16" y="2"/>
                    <a:pt x="15" y="2"/>
                  </a:cubicBezTo>
                  <a:cubicBezTo>
                    <a:pt x="14" y="2"/>
                    <a:pt x="13" y="2"/>
                    <a:pt x="12" y="2"/>
                  </a:cubicBezTo>
                  <a:cubicBezTo>
                    <a:pt x="9" y="1"/>
                    <a:pt x="7" y="0"/>
                    <a:pt x="4" y="1"/>
                  </a:cubicBezTo>
                  <a:cubicBezTo>
                    <a:pt x="0" y="2"/>
                    <a:pt x="3" y="2"/>
                    <a:pt x="4" y="3"/>
                  </a:cubicBezTo>
                  <a:cubicBezTo>
                    <a:pt x="4" y="3"/>
                    <a:pt x="0" y="3"/>
                    <a:pt x="0" y="4"/>
                  </a:cubicBezTo>
                  <a:cubicBezTo>
                    <a:pt x="0" y="5"/>
                    <a:pt x="4" y="5"/>
                    <a:pt x="5" y="5"/>
                  </a:cubicBezTo>
                  <a:cubicBezTo>
                    <a:pt x="5" y="6"/>
                    <a:pt x="7" y="6"/>
                    <a:pt x="7" y="6"/>
                  </a:cubicBezTo>
                  <a:cubicBezTo>
                    <a:pt x="7" y="7"/>
                    <a:pt x="6" y="7"/>
                    <a:pt x="6" y="7"/>
                  </a:cubicBezTo>
                  <a:cubicBezTo>
                    <a:pt x="12" y="11"/>
                    <a:pt x="21" y="5"/>
                    <a:pt x="24" y="13"/>
                  </a:cubicBezTo>
                  <a:cubicBezTo>
                    <a:pt x="24" y="14"/>
                    <a:pt x="26" y="15"/>
                    <a:pt x="25" y="16"/>
                  </a:cubicBezTo>
                  <a:cubicBezTo>
                    <a:pt x="24" y="18"/>
                    <a:pt x="23" y="19"/>
                    <a:pt x="24" y="21"/>
                  </a:cubicBezTo>
                  <a:cubicBezTo>
                    <a:pt x="24" y="21"/>
                    <a:pt x="26" y="25"/>
                    <a:pt x="27" y="25"/>
                  </a:cubicBezTo>
                  <a:cubicBezTo>
                    <a:pt x="28" y="26"/>
                    <a:pt x="30" y="23"/>
                    <a:pt x="30" y="24"/>
                  </a:cubicBezTo>
                  <a:cubicBezTo>
                    <a:pt x="31" y="24"/>
                    <a:pt x="32" y="26"/>
                    <a:pt x="33" y="26"/>
                  </a:cubicBezTo>
                  <a:cubicBezTo>
                    <a:pt x="35" y="27"/>
                    <a:pt x="37" y="26"/>
                    <a:pt x="38" y="26"/>
                  </a:cubicBezTo>
                  <a:cubicBezTo>
                    <a:pt x="39" y="25"/>
                    <a:pt x="41" y="23"/>
                    <a:pt x="42" y="23"/>
                  </a:cubicBezTo>
                  <a:cubicBezTo>
                    <a:pt x="42" y="23"/>
                    <a:pt x="44" y="26"/>
                    <a:pt x="45" y="26"/>
                  </a:cubicBezTo>
                  <a:cubicBezTo>
                    <a:pt x="47" y="27"/>
                    <a:pt x="50" y="27"/>
                    <a:pt x="52" y="27"/>
                  </a:cubicBezTo>
                  <a:cubicBezTo>
                    <a:pt x="56" y="27"/>
                    <a:pt x="59" y="27"/>
                    <a:pt x="62" y="27"/>
                  </a:cubicBezTo>
                  <a:cubicBezTo>
                    <a:pt x="63" y="27"/>
                    <a:pt x="64" y="27"/>
                    <a:pt x="65" y="27"/>
                  </a:cubicBezTo>
                  <a:cubicBezTo>
                    <a:pt x="67" y="26"/>
                    <a:pt x="66" y="24"/>
                    <a:pt x="67" y="24"/>
                  </a:cubicBezTo>
                  <a:cubicBezTo>
                    <a:pt x="68" y="23"/>
                    <a:pt x="69" y="24"/>
                    <a:pt x="70" y="25"/>
                  </a:cubicBezTo>
                  <a:cubicBezTo>
                    <a:pt x="71" y="26"/>
                    <a:pt x="74" y="27"/>
                    <a:pt x="76" y="27"/>
                  </a:cubicBezTo>
                  <a:cubicBezTo>
                    <a:pt x="78" y="27"/>
                    <a:pt x="80" y="27"/>
                    <a:pt x="82" y="26"/>
                  </a:cubicBezTo>
                  <a:cubicBezTo>
                    <a:pt x="84" y="26"/>
                    <a:pt x="83" y="24"/>
                    <a:pt x="85" y="24"/>
                  </a:cubicBezTo>
                  <a:cubicBezTo>
                    <a:pt x="86" y="24"/>
                    <a:pt x="87" y="21"/>
                    <a:pt x="85" y="22"/>
                  </a:cubicBezTo>
                  <a:cubicBezTo>
                    <a:pt x="85" y="22"/>
                    <a:pt x="83" y="22"/>
                    <a:pt x="82" y="22"/>
                  </a:cubicBezTo>
                  <a:cubicBezTo>
                    <a:pt x="82" y="22"/>
                    <a:pt x="89" y="18"/>
                    <a:pt x="85" y="17"/>
                  </a:cubicBezTo>
                  <a:cubicBezTo>
                    <a:pt x="84" y="17"/>
                    <a:pt x="82" y="16"/>
                    <a:pt x="80" y="16"/>
                  </a:cubicBezTo>
                  <a:cubicBezTo>
                    <a:pt x="78" y="16"/>
                    <a:pt x="80" y="14"/>
                    <a:pt x="78" y="14"/>
                  </a:cubicBezTo>
                  <a:cubicBezTo>
                    <a:pt x="75" y="14"/>
                    <a:pt x="73" y="14"/>
                    <a:pt x="70" y="14"/>
                  </a:cubicBezTo>
                  <a:cubicBezTo>
                    <a:pt x="68" y="14"/>
                    <a:pt x="67" y="13"/>
                    <a:pt x="65" y="14"/>
                  </a:cubicBezTo>
                  <a:cubicBezTo>
                    <a:pt x="64" y="14"/>
                    <a:pt x="55" y="16"/>
                    <a:pt x="55" y="17"/>
                  </a:cubicBezTo>
                  <a:cubicBezTo>
                    <a:pt x="55" y="17"/>
                    <a:pt x="56" y="17"/>
                    <a:pt x="56" y="18"/>
                  </a:cubicBezTo>
                  <a:cubicBezTo>
                    <a:pt x="56" y="18"/>
                    <a:pt x="53" y="18"/>
                    <a:pt x="52" y="18"/>
                  </a:cubicBezTo>
                  <a:cubicBezTo>
                    <a:pt x="51" y="18"/>
                    <a:pt x="50" y="17"/>
                    <a:pt x="49" y="16"/>
                  </a:cubicBezTo>
                  <a:cubicBezTo>
                    <a:pt x="48" y="16"/>
                    <a:pt x="47" y="17"/>
                    <a:pt x="46" y="17"/>
                  </a:cubicBezTo>
                  <a:cubicBezTo>
                    <a:pt x="45" y="17"/>
                    <a:pt x="43" y="16"/>
                    <a:pt x="42" y="16"/>
                  </a:cubicBezTo>
                  <a:cubicBezTo>
                    <a:pt x="41" y="16"/>
                    <a:pt x="42" y="18"/>
                    <a:pt x="41" y="18"/>
                  </a:cubicBezTo>
                  <a:cubicBezTo>
                    <a:pt x="40" y="18"/>
                    <a:pt x="39" y="16"/>
                    <a:pt x="38" y="16"/>
                  </a:cubicBezTo>
                  <a:cubicBezTo>
                    <a:pt x="35" y="16"/>
                    <a:pt x="39" y="15"/>
                    <a:pt x="39" y="14"/>
                  </a:cubicBezTo>
                  <a:cubicBezTo>
                    <a:pt x="39" y="13"/>
                    <a:pt x="35" y="12"/>
                    <a:pt x="34" y="12"/>
                  </a:cubicBezTo>
                  <a:cubicBezTo>
                    <a:pt x="34" y="12"/>
                    <a:pt x="30" y="13"/>
                    <a:pt x="30" y="13"/>
                  </a:cubicBezTo>
                  <a:cubicBezTo>
                    <a:pt x="30" y="12"/>
                    <a:pt x="32" y="12"/>
                    <a:pt x="32" y="12"/>
                  </a:cubicBezTo>
                  <a:cubicBezTo>
                    <a:pt x="32" y="11"/>
                    <a:pt x="27" y="10"/>
                    <a:pt x="28" y="9"/>
                  </a:cubicBezTo>
                  <a:cubicBezTo>
                    <a:pt x="28" y="9"/>
                    <a:pt x="38" y="10"/>
                    <a:pt x="38" y="10"/>
                  </a:cubicBezTo>
                  <a:cubicBezTo>
                    <a:pt x="38" y="9"/>
                    <a:pt x="34" y="8"/>
                    <a:pt x="33" y="7"/>
                  </a:cubicBezTo>
                  <a:cubicBezTo>
                    <a:pt x="32" y="7"/>
                    <a:pt x="30" y="7"/>
                    <a:pt x="28" y="7"/>
                  </a:cubicBezTo>
                  <a:cubicBezTo>
                    <a:pt x="29" y="7"/>
                    <a:pt x="31" y="7"/>
                    <a:pt x="32" y="6"/>
                  </a:cubicBezTo>
                  <a:cubicBezTo>
                    <a:pt x="32" y="5"/>
                    <a:pt x="27" y="5"/>
                    <a:pt x="27" y="5"/>
                  </a:cubicBezTo>
                  <a:cubicBezTo>
                    <a:pt x="23" y="5"/>
                    <a:pt x="21" y="6"/>
                    <a:pt x="17" y="7"/>
                  </a:cubicBezTo>
                  <a:cubicBezTo>
                    <a:pt x="17" y="7"/>
                    <a:pt x="18" y="7"/>
                    <a:pt x="17" y="7"/>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50" name="Freeform 601">
              <a:extLst>
                <a:ext uri="{FF2B5EF4-FFF2-40B4-BE49-F238E27FC236}">
                  <a16:creationId xmlns="" xmlns:a16="http://schemas.microsoft.com/office/drawing/2014/main" id="{C92A0337-D8E8-4F6D-9933-F7D4B4C68E7F}"/>
                </a:ext>
              </a:extLst>
            </p:cNvPr>
            <p:cNvSpPr>
              <a:spLocks/>
            </p:cNvSpPr>
            <p:nvPr/>
          </p:nvSpPr>
          <p:spPr bwMode="auto">
            <a:xfrm>
              <a:off x="7197007" y="3980797"/>
              <a:ext cx="550956" cy="347225"/>
            </a:xfrm>
            <a:custGeom>
              <a:avLst/>
              <a:gdLst>
                <a:gd name="T0" fmla="*/ 55 w 59"/>
                <a:gd name="T1" fmla="*/ 21 h 37"/>
                <a:gd name="T2" fmla="*/ 46 w 59"/>
                <a:gd name="T3" fmla="*/ 20 h 37"/>
                <a:gd name="T4" fmla="*/ 46 w 59"/>
                <a:gd name="T5" fmla="*/ 18 h 37"/>
                <a:gd name="T6" fmla="*/ 44 w 59"/>
                <a:gd name="T7" fmla="*/ 15 h 37"/>
                <a:gd name="T8" fmla="*/ 44 w 59"/>
                <a:gd name="T9" fmla="*/ 11 h 37"/>
                <a:gd name="T10" fmla="*/ 43 w 59"/>
                <a:gd name="T11" fmla="*/ 15 h 37"/>
                <a:gd name="T12" fmla="*/ 35 w 59"/>
                <a:gd name="T13" fmla="*/ 10 h 37"/>
                <a:gd name="T14" fmla="*/ 24 w 59"/>
                <a:gd name="T15" fmla="*/ 2 h 37"/>
                <a:gd name="T16" fmla="*/ 12 w 59"/>
                <a:gd name="T17" fmla="*/ 1 h 37"/>
                <a:gd name="T18" fmla="*/ 12 w 59"/>
                <a:gd name="T19" fmla="*/ 3 h 37"/>
                <a:gd name="T20" fmla="*/ 6 w 59"/>
                <a:gd name="T21" fmla="*/ 5 h 37"/>
                <a:gd name="T22" fmla="*/ 11 w 59"/>
                <a:gd name="T23" fmla="*/ 9 h 37"/>
                <a:gd name="T24" fmla="*/ 6 w 59"/>
                <a:gd name="T25" fmla="*/ 9 h 37"/>
                <a:gd name="T26" fmla="*/ 5 w 59"/>
                <a:gd name="T27" fmla="*/ 11 h 37"/>
                <a:gd name="T28" fmla="*/ 6 w 59"/>
                <a:gd name="T29" fmla="*/ 14 h 37"/>
                <a:gd name="T30" fmla="*/ 10 w 59"/>
                <a:gd name="T31" fmla="*/ 14 h 37"/>
                <a:gd name="T32" fmla="*/ 0 w 59"/>
                <a:gd name="T33" fmla="*/ 15 h 37"/>
                <a:gd name="T34" fmla="*/ 7 w 59"/>
                <a:gd name="T35" fmla="*/ 20 h 37"/>
                <a:gd name="T36" fmla="*/ 8 w 59"/>
                <a:gd name="T37" fmla="*/ 23 h 37"/>
                <a:gd name="T38" fmla="*/ 14 w 59"/>
                <a:gd name="T39" fmla="*/ 23 h 37"/>
                <a:gd name="T40" fmla="*/ 26 w 59"/>
                <a:gd name="T41" fmla="*/ 23 h 37"/>
                <a:gd name="T42" fmla="*/ 28 w 59"/>
                <a:gd name="T43" fmla="*/ 24 h 37"/>
                <a:gd name="T44" fmla="*/ 16 w 59"/>
                <a:gd name="T45" fmla="*/ 25 h 37"/>
                <a:gd name="T46" fmla="*/ 16 w 59"/>
                <a:gd name="T47" fmla="*/ 30 h 37"/>
                <a:gd name="T48" fmla="*/ 19 w 59"/>
                <a:gd name="T49" fmla="*/ 33 h 37"/>
                <a:gd name="T50" fmla="*/ 32 w 59"/>
                <a:gd name="T51" fmla="*/ 35 h 37"/>
                <a:gd name="T52" fmla="*/ 34 w 59"/>
                <a:gd name="T53" fmla="*/ 36 h 37"/>
                <a:gd name="T54" fmla="*/ 40 w 59"/>
                <a:gd name="T55" fmla="*/ 35 h 37"/>
                <a:gd name="T56" fmla="*/ 41 w 59"/>
                <a:gd name="T57" fmla="*/ 35 h 37"/>
                <a:gd name="T58" fmla="*/ 41 w 59"/>
                <a:gd name="T59" fmla="*/ 29 h 37"/>
                <a:gd name="T60" fmla="*/ 46 w 59"/>
                <a:gd name="T61" fmla="*/ 30 h 37"/>
                <a:gd name="T62" fmla="*/ 51 w 59"/>
                <a:gd name="T63" fmla="*/ 28 h 37"/>
                <a:gd name="T64" fmla="*/ 54 w 59"/>
                <a:gd name="T65" fmla="*/ 26 h 37"/>
                <a:gd name="T66" fmla="*/ 58 w 59"/>
                <a:gd name="T67" fmla="*/ 24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9" h="37">
                  <a:moveTo>
                    <a:pt x="58" y="24"/>
                  </a:moveTo>
                  <a:cubicBezTo>
                    <a:pt x="58" y="22"/>
                    <a:pt x="56" y="22"/>
                    <a:pt x="55" y="21"/>
                  </a:cubicBezTo>
                  <a:cubicBezTo>
                    <a:pt x="54" y="20"/>
                    <a:pt x="53" y="22"/>
                    <a:pt x="52" y="21"/>
                  </a:cubicBezTo>
                  <a:cubicBezTo>
                    <a:pt x="50" y="19"/>
                    <a:pt x="48" y="21"/>
                    <a:pt x="46" y="20"/>
                  </a:cubicBezTo>
                  <a:cubicBezTo>
                    <a:pt x="46" y="20"/>
                    <a:pt x="48" y="19"/>
                    <a:pt x="48" y="18"/>
                  </a:cubicBezTo>
                  <a:cubicBezTo>
                    <a:pt x="48" y="18"/>
                    <a:pt x="46" y="18"/>
                    <a:pt x="46" y="18"/>
                  </a:cubicBezTo>
                  <a:cubicBezTo>
                    <a:pt x="46" y="17"/>
                    <a:pt x="47" y="17"/>
                    <a:pt x="47" y="16"/>
                  </a:cubicBezTo>
                  <a:cubicBezTo>
                    <a:pt x="47" y="15"/>
                    <a:pt x="44" y="16"/>
                    <a:pt x="44" y="15"/>
                  </a:cubicBezTo>
                  <a:cubicBezTo>
                    <a:pt x="43" y="15"/>
                    <a:pt x="45" y="14"/>
                    <a:pt x="45" y="14"/>
                  </a:cubicBezTo>
                  <a:cubicBezTo>
                    <a:pt x="46" y="13"/>
                    <a:pt x="44" y="12"/>
                    <a:pt x="44" y="11"/>
                  </a:cubicBezTo>
                  <a:cubicBezTo>
                    <a:pt x="43" y="10"/>
                    <a:pt x="38" y="11"/>
                    <a:pt x="38" y="11"/>
                  </a:cubicBezTo>
                  <a:cubicBezTo>
                    <a:pt x="38" y="12"/>
                    <a:pt x="43" y="14"/>
                    <a:pt x="43" y="15"/>
                  </a:cubicBezTo>
                  <a:cubicBezTo>
                    <a:pt x="42" y="16"/>
                    <a:pt x="39" y="14"/>
                    <a:pt x="38" y="13"/>
                  </a:cubicBezTo>
                  <a:cubicBezTo>
                    <a:pt x="36" y="12"/>
                    <a:pt x="39" y="10"/>
                    <a:pt x="35" y="10"/>
                  </a:cubicBezTo>
                  <a:cubicBezTo>
                    <a:pt x="33" y="10"/>
                    <a:pt x="30" y="10"/>
                    <a:pt x="29" y="8"/>
                  </a:cubicBezTo>
                  <a:cubicBezTo>
                    <a:pt x="28" y="6"/>
                    <a:pt x="26" y="3"/>
                    <a:pt x="24" y="2"/>
                  </a:cubicBezTo>
                  <a:cubicBezTo>
                    <a:pt x="21" y="1"/>
                    <a:pt x="18" y="0"/>
                    <a:pt x="16" y="0"/>
                  </a:cubicBezTo>
                  <a:cubicBezTo>
                    <a:pt x="15" y="0"/>
                    <a:pt x="10" y="0"/>
                    <a:pt x="12" y="1"/>
                  </a:cubicBezTo>
                  <a:cubicBezTo>
                    <a:pt x="13" y="1"/>
                    <a:pt x="17" y="2"/>
                    <a:pt x="17" y="2"/>
                  </a:cubicBezTo>
                  <a:cubicBezTo>
                    <a:pt x="17" y="4"/>
                    <a:pt x="13" y="3"/>
                    <a:pt x="12" y="3"/>
                  </a:cubicBezTo>
                  <a:cubicBezTo>
                    <a:pt x="12" y="3"/>
                    <a:pt x="13" y="4"/>
                    <a:pt x="13" y="4"/>
                  </a:cubicBezTo>
                  <a:cubicBezTo>
                    <a:pt x="13" y="5"/>
                    <a:pt x="7" y="2"/>
                    <a:pt x="6" y="5"/>
                  </a:cubicBezTo>
                  <a:cubicBezTo>
                    <a:pt x="6" y="5"/>
                    <a:pt x="11" y="7"/>
                    <a:pt x="12" y="7"/>
                  </a:cubicBezTo>
                  <a:cubicBezTo>
                    <a:pt x="10" y="6"/>
                    <a:pt x="11" y="9"/>
                    <a:pt x="11" y="9"/>
                  </a:cubicBezTo>
                  <a:cubicBezTo>
                    <a:pt x="11" y="10"/>
                    <a:pt x="4" y="7"/>
                    <a:pt x="3" y="8"/>
                  </a:cubicBezTo>
                  <a:cubicBezTo>
                    <a:pt x="3" y="7"/>
                    <a:pt x="6" y="8"/>
                    <a:pt x="6" y="9"/>
                  </a:cubicBezTo>
                  <a:cubicBezTo>
                    <a:pt x="6" y="8"/>
                    <a:pt x="4" y="9"/>
                    <a:pt x="4" y="9"/>
                  </a:cubicBezTo>
                  <a:cubicBezTo>
                    <a:pt x="3" y="10"/>
                    <a:pt x="5" y="11"/>
                    <a:pt x="5" y="11"/>
                  </a:cubicBezTo>
                  <a:cubicBezTo>
                    <a:pt x="6" y="12"/>
                    <a:pt x="2" y="12"/>
                    <a:pt x="1" y="12"/>
                  </a:cubicBezTo>
                  <a:cubicBezTo>
                    <a:pt x="2" y="12"/>
                    <a:pt x="4" y="13"/>
                    <a:pt x="6" y="14"/>
                  </a:cubicBezTo>
                  <a:cubicBezTo>
                    <a:pt x="8" y="14"/>
                    <a:pt x="10" y="13"/>
                    <a:pt x="12" y="13"/>
                  </a:cubicBezTo>
                  <a:cubicBezTo>
                    <a:pt x="12" y="13"/>
                    <a:pt x="10" y="14"/>
                    <a:pt x="10" y="14"/>
                  </a:cubicBezTo>
                  <a:cubicBezTo>
                    <a:pt x="10" y="15"/>
                    <a:pt x="11" y="15"/>
                    <a:pt x="11" y="15"/>
                  </a:cubicBezTo>
                  <a:cubicBezTo>
                    <a:pt x="11" y="16"/>
                    <a:pt x="0" y="15"/>
                    <a:pt x="0" y="15"/>
                  </a:cubicBezTo>
                  <a:cubicBezTo>
                    <a:pt x="0" y="15"/>
                    <a:pt x="2" y="18"/>
                    <a:pt x="2" y="18"/>
                  </a:cubicBezTo>
                  <a:cubicBezTo>
                    <a:pt x="3" y="19"/>
                    <a:pt x="7" y="21"/>
                    <a:pt x="7" y="20"/>
                  </a:cubicBezTo>
                  <a:cubicBezTo>
                    <a:pt x="7" y="21"/>
                    <a:pt x="5" y="20"/>
                    <a:pt x="6" y="22"/>
                  </a:cubicBezTo>
                  <a:cubicBezTo>
                    <a:pt x="6" y="22"/>
                    <a:pt x="7" y="23"/>
                    <a:pt x="8" y="23"/>
                  </a:cubicBezTo>
                  <a:cubicBezTo>
                    <a:pt x="9" y="24"/>
                    <a:pt x="10" y="23"/>
                    <a:pt x="11" y="23"/>
                  </a:cubicBezTo>
                  <a:cubicBezTo>
                    <a:pt x="12" y="22"/>
                    <a:pt x="13" y="24"/>
                    <a:pt x="14" y="23"/>
                  </a:cubicBezTo>
                  <a:cubicBezTo>
                    <a:pt x="17" y="22"/>
                    <a:pt x="19" y="21"/>
                    <a:pt x="21" y="22"/>
                  </a:cubicBezTo>
                  <a:cubicBezTo>
                    <a:pt x="23" y="23"/>
                    <a:pt x="24" y="23"/>
                    <a:pt x="26" y="23"/>
                  </a:cubicBezTo>
                  <a:cubicBezTo>
                    <a:pt x="25" y="23"/>
                    <a:pt x="23" y="23"/>
                    <a:pt x="21" y="23"/>
                  </a:cubicBezTo>
                  <a:cubicBezTo>
                    <a:pt x="23" y="23"/>
                    <a:pt x="27" y="23"/>
                    <a:pt x="28" y="24"/>
                  </a:cubicBezTo>
                  <a:cubicBezTo>
                    <a:pt x="28" y="24"/>
                    <a:pt x="23" y="25"/>
                    <a:pt x="23" y="25"/>
                  </a:cubicBezTo>
                  <a:cubicBezTo>
                    <a:pt x="21" y="25"/>
                    <a:pt x="18" y="25"/>
                    <a:pt x="16" y="25"/>
                  </a:cubicBezTo>
                  <a:cubicBezTo>
                    <a:pt x="16" y="26"/>
                    <a:pt x="12" y="27"/>
                    <a:pt x="13" y="27"/>
                  </a:cubicBezTo>
                  <a:cubicBezTo>
                    <a:pt x="14" y="28"/>
                    <a:pt x="15" y="28"/>
                    <a:pt x="16" y="30"/>
                  </a:cubicBezTo>
                  <a:cubicBezTo>
                    <a:pt x="16" y="32"/>
                    <a:pt x="22" y="30"/>
                    <a:pt x="23" y="32"/>
                  </a:cubicBezTo>
                  <a:cubicBezTo>
                    <a:pt x="23" y="32"/>
                    <a:pt x="19" y="32"/>
                    <a:pt x="19" y="33"/>
                  </a:cubicBezTo>
                  <a:cubicBezTo>
                    <a:pt x="20" y="34"/>
                    <a:pt x="25" y="36"/>
                    <a:pt x="26" y="36"/>
                  </a:cubicBezTo>
                  <a:cubicBezTo>
                    <a:pt x="26" y="36"/>
                    <a:pt x="32" y="36"/>
                    <a:pt x="32" y="35"/>
                  </a:cubicBezTo>
                  <a:cubicBezTo>
                    <a:pt x="32" y="35"/>
                    <a:pt x="31" y="35"/>
                    <a:pt x="31" y="35"/>
                  </a:cubicBezTo>
                  <a:cubicBezTo>
                    <a:pt x="31" y="33"/>
                    <a:pt x="35" y="36"/>
                    <a:pt x="34" y="36"/>
                  </a:cubicBezTo>
                  <a:cubicBezTo>
                    <a:pt x="35" y="36"/>
                    <a:pt x="33" y="33"/>
                    <a:pt x="33" y="32"/>
                  </a:cubicBezTo>
                  <a:cubicBezTo>
                    <a:pt x="35" y="31"/>
                    <a:pt x="37" y="37"/>
                    <a:pt x="40" y="35"/>
                  </a:cubicBezTo>
                  <a:cubicBezTo>
                    <a:pt x="41" y="34"/>
                    <a:pt x="39" y="32"/>
                    <a:pt x="40" y="32"/>
                  </a:cubicBezTo>
                  <a:cubicBezTo>
                    <a:pt x="41" y="32"/>
                    <a:pt x="41" y="34"/>
                    <a:pt x="41" y="35"/>
                  </a:cubicBezTo>
                  <a:cubicBezTo>
                    <a:pt x="42" y="35"/>
                    <a:pt x="43" y="31"/>
                    <a:pt x="42" y="31"/>
                  </a:cubicBezTo>
                  <a:cubicBezTo>
                    <a:pt x="42" y="30"/>
                    <a:pt x="42" y="29"/>
                    <a:pt x="41" y="29"/>
                  </a:cubicBezTo>
                  <a:cubicBezTo>
                    <a:pt x="41" y="28"/>
                    <a:pt x="42" y="26"/>
                    <a:pt x="43" y="27"/>
                  </a:cubicBezTo>
                  <a:cubicBezTo>
                    <a:pt x="44" y="28"/>
                    <a:pt x="43" y="32"/>
                    <a:pt x="46" y="30"/>
                  </a:cubicBezTo>
                  <a:cubicBezTo>
                    <a:pt x="47" y="29"/>
                    <a:pt x="50" y="25"/>
                    <a:pt x="52" y="27"/>
                  </a:cubicBezTo>
                  <a:cubicBezTo>
                    <a:pt x="53" y="27"/>
                    <a:pt x="51" y="28"/>
                    <a:pt x="51" y="28"/>
                  </a:cubicBezTo>
                  <a:cubicBezTo>
                    <a:pt x="51" y="28"/>
                    <a:pt x="56" y="27"/>
                    <a:pt x="56" y="27"/>
                  </a:cubicBezTo>
                  <a:cubicBezTo>
                    <a:pt x="56" y="27"/>
                    <a:pt x="54" y="27"/>
                    <a:pt x="54" y="26"/>
                  </a:cubicBezTo>
                  <a:cubicBezTo>
                    <a:pt x="54" y="25"/>
                    <a:pt x="59" y="25"/>
                    <a:pt x="58" y="24"/>
                  </a:cubicBezTo>
                  <a:cubicBezTo>
                    <a:pt x="58" y="22"/>
                    <a:pt x="58" y="25"/>
                    <a:pt x="58" y="2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51" name="Freeform 602">
              <a:extLst>
                <a:ext uri="{FF2B5EF4-FFF2-40B4-BE49-F238E27FC236}">
                  <a16:creationId xmlns="" xmlns:a16="http://schemas.microsoft.com/office/drawing/2014/main" id="{63976A47-829C-4670-B33C-7ED3C27E9A44}"/>
                </a:ext>
              </a:extLst>
            </p:cNvPr>
            <p:cNvSpPr>
              <a:spLocks/>
            </p:cNvSpPr>
            <p:nvPr/>
          </p:nvSpPr>
          <p:spPr bwMode="auto">
            <a:xfrm>
              <a:off x="7419934" y="3767367"/>
              <a:ext cx="1455416" cy="758159"/>
            </a:xfrm>
            <a:custGeom>
              <a:avLst/>
              <a:gdLst>
                <a:gd name="T0" fmla="*/ 15 w 156"/>
                <a:gd name="T1" fmla="*/ 77 h 81"/>
                <a:gd name="T2" fmla="*/ 27 w 156"/>
                <a:gd name="T3" fmla="*/ 76 h 81"/>
                <a:gd name="T4" fmla="*/ 37 w 156"/>
                <a:gd name="T5" fmla="*/ 78 h 81"/>
                <a:gd name="T6" fmla="*/ 48 w 156"/>
                <a:gd name="T7" fmla="*/ 77 h 81"/>
                <a:gd name="T8" fmla="*/ 65 w 156"/>
                <a:gd name="T9" fmla="*/ 76 h 81"/>
                <a:gd name="T10" fmla="*/ 59 w 156"/>
                <a:gd name="T11" fmla="*/ 70 h 81"/>
                <a:gd name="T12" fmla="*/ 50 w 156"/>
                <a:gd name="T13" fmla="*/ 65 h 81"/>
                <a:gd name="T14" fmla="*/ 73 w 156"/>
                <a:gd name="T15" fmla="*/ 61 h 81"/>
                <a:gd name="T16" fmla="*/ 76 w 156"/>
                <a:gd name="T17" fmla="*/ 55 h 81"/>
                <a:gd name="T18" fmla="*/ 71 w 156"/>
                <a:gd name="T19" fmla="*/ 50 h 81"/>
                <a:gd name="T20" fmla="*/ 72 w 156"/>
                <a:gd name="T21" fmla="*/ 48 h 81"/>
                <a:gd name="T22" fmla="*/ 78 w 156"/>
                <a:gd name="T23" fmla="*/ 45 h 81"/>
                <a:gd name="T24" fmla="*/ 90 w 156"/>
                <a:gd name="T25" fmla="*/ 44 h 81"/>
                <a:gd name="T26" fmla="*/ 105 w 156"/>
                <a:gd name="T27" fmla="*/ 37 h 81"/>
                <a:gd name="T28" fmla="*/ 105 w 156"/>
                <a:gd name="T29" fmla="*/ 32 h 81"/>
                <a:gd name="T30" fmla="*/ 136 w 156"/>
                <a:gd name="T31" fmla="*/ 21 h 81"/>
                <a:gd name="T32" fmla="*/ 115 w 156"/>
                <a:gd name="T33" fmla="*/ 23 h 81"/>
                <a:gd name="T34" fmla="*/ 134 w 156"/>
                <a:gd name="T35" fmla="*/ 18 h 81"/>
                <a:gd name="T36" fmla="*/ 146 w 156"/>
                <a:gd name="T37" fmla="*/ 10 h 81"/>
                <a:gd name="T38" fmla="*/ 133 w 156"/>
                <a:gd name="T39" fmla="*/ 5 h 81"/>
                <a:gd name="T40" fmla="*/ 121 w 156"/>
                <a:gd name="T41" fmla="*/ 5 h 81"/>
                <a:gd name="T42" fmla="*/ 100 w 156"/>
                <a:gd name="T43" fmla="*/ 2 h 81"/>
                <a:gd name="T44" fmla="*/ 91 w 156"/>
                <a:gd name="T45" fmla="*/ 5 h 81"/>
                <a:gd name="T46" fmla="*/ 80 w 156"/>
                <a:gd name="T47" fmla="*/ 8 h 81"/>
                <a:gd name="T48" fmla="*/ 58 w 156"/>
                <a:gd name="T49" fmla="*/ 4 h 81"/>
                <a:gd name="T50" fmla="*/ 52 w 156"/>
                <a:gd name="T51" fmla="*/ 5 h 81"/>
                <a:gd name="T52" fmla="*/ 46 w 156"/>
                <a:gd name="T53" fmla="*/ 10 h 81"/>
                <a:gd name="T54" fmla="*/ 45 w 156"/>
                <a:gd name="T55" fmla="*/ 12 h 81"/>
                <a:gd name="T56" fmla="*/ 31 w 156"/>
                <a:gd name="T57" fmla="*/ 10 h 81"/>
                <a:gd name="T58" fmla="*/ 34 w 156"/>
                <a:gd name="T59" fmla="*/ 16 h 81"/>
                <a:gd name="T60" fmla="*/ 23 w 156"/>
                <a:gd name="T61" fmla="*/ 16 h 81"/>
                <a:gd name="T62" fmla="*/ 5 w 156"/>
                <a:gd name="T63" fmla="*/ 17 h 81"/>
                <a:gd name="T64" fmla="*/ 11 w 156"/>
                <a:gd name="T65" fmla="*/ 21 h 81"/>
                <a:gd name="T66" fmla="*/ 13 w 156"/>
                <a:gd name="T67" fmla="*/ 26 h 81"/>
                <a:gd name="T68" fmla="*/ 23 w 156"/>
                <a:gd name="T69" fmla="*/ 27 h 81"/>
                <a:gd name="T70" fmla="*/ 20 w 156"/>
                <a:gd name="T71" fmla="*/ 31 h 81"/>
                <a:gd name="T72" fmla="*/ 26 w 156"/>
                <a:gd name="T73" fmla="*/ 30 h 81"/>
                <a:gd name="T74" fmla="*/ 42 w 156"/>
                <a:gd name="T75" fmla="*/ 30 h 81"/>
                <a:gd name="T76" fmla="*/ 52 w 156"/>
                <a:gd name="T77" fmla="*/ 31 h 81"/>
                <a:gd name="T78" fmla="*/ 73 w 156"/>
                <a:gd name="T79" fmla="*/ 21 h 81"/>
                <a:gd name="T80" fmla="*/ 60 w 156"/>
                <a:gd name="T81" fmla="*/ 31 h 81"/>
                <a:gd name="T82" fmla="*/ 44 w 156"/>
                <a:gd name="T83" fmla="*/ 35 h 81"/>
                <a:gd name="T84" fmla="*/ 58 w 156"/>
                <a:gd name="T85" fmla="*/ 42 h 81"/>
                <a:gd name="T86" fmla="*/ 32 w 156"/>
                <a:gd name="T87" fmla="*/ 39 h 81"/>
                <a:gd name="T88" fmla="*/ 42 w 156"/>
                <a:gd name="T89" fmla="*/ 50 h 81"/>
                <a:gd name="T90" fmla="*/ 44 w 156"/>
                <a:gd name="T91" fmla="*/ 52 h 81"/>
                <a:gd name="T92" fmla="*/ 30 w 156"/>
                <a:gd name="T93" fmla="*/ 52 h 81"/>
                <a:gd name="T94" fmla="*/ 27 w 156"/>
                <a:gd name="T95" fmla="*/ 59 h 81"/>
                <a:gd name="T96" fmla="*/ 36 w 156"/>
                <a:gd name="T97" fmla="*/ 57 h 81"/>
                <a:gd name="T98" fmla="*/ 34 w 156"/>
                <a:gd name="T99" fmla="*/ 60 h 81"/>
                <a:gd name="T100" fmla="*/ 37 w 156"/>
                <a:gd name="T101" fmla="*/ 65 h 81"/>
                <a:gd name="T102" fmla="*/ 38 w 156"/>
                <a:gd name="T103" fmla="*/ 68 h 81"/>
                <a:gd name="T104" fmla="*/ 19 w 156"/>
                <a:gd name="T105" fmla="*/ 65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6" h="81">
                  <a:moveTo>
                    <a:pt x="26" y="70"/>
                  </a:moveTo>
                  <a:cubicBezTo>
                    <a:pt x="22" y="70"/>
                    <a:pt x="17" y="70"/>
                    <a:pt x="13" y="71"/>
                  </a:cubicBezTo>
                  <a:cubicBezTo>
                    <a:pt x="11" y="72"/>
                    <a:pt x="11" y="75"/>
                    <a:pt x="12" y="76"/>
                  </a:cubicBezTo>
                  <a:cubicBezTo>
                    <a:pt x="13" y="77"/>
                    <a:pt x="15" y="78"/>
                    <a:pt x="15" y="77"/>
                  </a:cubicBezTo>
                  <a:cubicBezTo>
                    <a:pt x="17" y="77"/>
                    <a:pt x="16" y="76"/>
                    <a:pt x="17" y="75"/>
                  </a:cubicBezTo>
                  <a:cubicBezTo>
                    <a:pt x="17" y="75"/>
                    <a:pt x="17" y="78"/>
                    <a:pt x="17" y="78"/>
                  </a:cubicBezTo>
                  <a:cubicBezTo>
                    <a:pt x="19" y="78"/>
                    <a:pt x="22" y="78"/>
                    <a:pt x="24" y="78"/>
                  </a:cubicBezTo>
                  <a:cubicBezTo>
                    <a:pt x="26" y="78"/>
                    <a:pt x="26" y="76"/>
                    <a:pt x="27" y="76"/>
                  </a:cubicBezTo>
                  <a:cubicBezTo>
                    <a:pt x="29" y="76"/>
                    <a:pt x="27" y="78"/>
                    <a:pt x="27" y="78"/>
                  </a:cubicBezTo>
                  <a:cubicBezTo>
                    <a:pt x="27" y="78"/>
                    <a:pt x="37" y="79"/>
                    <a:pt x="37" y="78"/>
                  </a:cubicBezTo>
                  <a:cubicBezTo>
                    <a:pt x="37" y="78"/>
                    <a:pt x="35" y="77"/>
                    <a:pt x="34" y="76"/>
                  </a:cubicBezTo>
                  <a:cubicBezTo>
                    <a:pt x="34" y="76"/>
                    <a:pt x="38" y="77"/>
                    <a:pt x="37" y="78"/>
                  </a:cubicBezTo>
                  <a:cubicBezTo>
                    <a:pt x="38" y="77"/>
                    <a:pt x="37" y="76"/>
                    <a:pt x="38" y="76"/>
                  </a:cubicBezTo>
                  <a:cubicBezTo>
                    <a:pt x="38" y="76"/>
                    <a:pt x="40" y="77"/>
                    <a:pt x="41" y="77"/>
                  </a:cubicBezTo>
                  <a:cubicBezTo>
                    <a:pt x="43" y="79"/>
                    <a:pt x="41" y="76"/>
                    <a:pt x="42" y="75"/>
                  </a:cubicBezTo>
                  <a:cubicBezTo>
                    <a:pt x="42" y="75"/>
                    <a:pt x="48" y="78"/>
                    <a:pt x="48" y="77"/>
                  </a:cubicBezTo>
                  <a:cubicBezTo>
                    <a:pt x="48" y="76"/>
                    <a:pt x="46" y="76"/>
                    <a:pt x="46" y="75"/>
                  </a:cubicBezTo>
                  <a:cubicBezTo>
                    <a:pt x="46" y="75"/>
                    <a:pt x="53" y="76"/>
                    <a:pt x="53" y="76"/>
                  </a:cubicBezTo>
                  <a:cubicBezTo>
                    <a:pt x="57" y="76"/>
                    <a:pt x="52" y="79"/>
                    <a:pt x="52" y="80"/>
                  </a:cubicBezTo>
                  <a:cubicBezTo>
                    <a:pt x="52" y="81"/>
                    <a:pt x="64" y="76"/>
                    <a:pt x="65" y="76"/>
                  </a:cubicBezTo>
                  <a:cubicBezTo>
                    <a:pt x="67" y="76"/>
                    <a:pt x="72" y="73"/>
                    <a:pt x="68" y="72"/>
                  </a:cubicBezTo>
                  <a:cubicBezTo>
                    <a:pt x="66" y="71"/>
                    <a:pt x="63" y="73"/>
                    <a:pt x="61" y="72"/>
                  </a:cubicBezTo>
                  <a:cubicBezTo>
                    <a:pt x="61" y="72"/>
                    <a:pt x="63" y="70"/>
                    <a:pt x="63" y="70"/>
                  </a:cubicBezTo>
                  <a:cubicBezTo>
                    <a:pt x="63" y="69"/>
                    <a:pt x="60" y="70"/>
                    <a:pt x="59" y="70"/>
                  </a:cubicBezTo>
                  <a:cubicBezTo>
                    <a:pt x="57" y="70"/>
                    <a:pt x="56" y="68"/>
                    <a:pt x="54" y="68"/>
                  </a:cubicBezTo>
                  <a:cubicBezTo>
                    <a:pt x="53" y="69"/>
                    <a:pt x="50" y="70"/>
                    <a:pt x="48" y="69"/>
                  </a:cubicBezTo>
                  <a:cubicBezTo>
                    <a:pt x="49" y="69"/>
                    <a:pt x="50" y="69"/>
                    <a:pt x="51" y="69"/>
                  </a:cubicBezTo>
                  <a:cubicBezTo>
                    <a:pt x="52" y="68"/>
                    <a:pt x="50" y="66"/>
                    <a:pt x="50" y="65"/>
                  </a:cubicBezTo>
                  <a:cubicBezTo>
                    <a:pt x="50" y="67"/>
                    <a:pt x="59" y="68"/>
                    <a:pt x="60" y="68"/>
                  </a:cubicBezTo>
                  <a:cubicBezTo>
                    <a:pt x="61" y="68"/>
                    <a:pt x="63" y="68"/>
                    <a:pt x="65" y="68"/>
                  </a:cubicBezTo>
                  <a:cubicBezTo>
                    <a:pt x="67" y="68"/>
                    <a:pt x="69" y="65"/>
                    <a:pt x="68" y="64"/>
                  </a:cubicBezTo>
                  <a:cubicBezTo>
                    <a:pt x="65" y="61"/>
                    <a:pt x="71" y="61"/>
                    <a:pt x="73" y="61"/>
                  </a:cubicBezTo>
                  <a:cubicBezTo>
                    <a:pt x="74" y="61"/>
                    <a:pt x="79" y="61"/>
                    <a:pt x="80" y="60"/>
                  </a:cubicBezTo>
                  <a:cubicBezTo>
                    <a:pt x="80" y="60"/>
                    <a:pt x="75" y="58"/>
                    <a:pt x="75" y="58"/>
                  </a:cubicBezTo>
                  <a:cubicBezTo>
                    <a:pt x="77" y="57"/>
                    <a:pt x="81" y="59"/>
                    <a:pt x="82" y="57"/>
                  </a:cubicBezTo>
                  <a:cubicBezTo>
                    <a:pt x="83" y="56"/>
                    <a:pt x="77" y="55"/>
                    <a:pt x="76" y="55"/>
                  </a:cubicBezTo>
                  <a:cubicBezTo>
                    <a:pt x="77" y="55"/>
                    <a:pt x="84" y="54"/>
                    <a:pt x="85" y="53"/>
                  </a:cubicBezTo>
                  <a:cubicBezTo>
                    <a:pt x="87" y="52"/>
                    <a:pt x="77" y="50"/>
                    <a:pt x="77" y="51"/>
                  </a:cubicBezTo>
                  <a:cubicBezTo>
                    <a:pt x="77" y="50"/>
                    <a:pt x="79" y="50"/>
                    <a:pt x="79" y="50"/>
                  </a:cubicBezTo>
                  <a:cubicBezTo>
                    <a:pt x="79" y="49"/>
                    <a:pt x="72" y="50"/>
                    <a:pt x="71" y="50"/>
                  </a:cubicBezTo>
                  <a:cubicBezTo>
                    <a:pt x="69" y="50"/>
                    <a:pt x="68" y="51"/>
                    <a:pt x="66" y="52"/>
                  </a:cubicBezTo>
                  <a:cubicBezTo>
                    <a:pt x="67" y="52"/>
                    <a:pt x="70" y="49"/>
                    <a:pt x="68" y="49"/>
                  </a:cubicBezTo>
                  <a:cubicBezTo>
                    <a:pt x="68" y="49"/>
                    <a:pt x="64" y="49"/>
                    <a:pt x="64" y="48"/>
                  </a:cubicBezTo>
                  <a:cubicBezTo>
                    <a:pt x="64" y="48"/>
                    <a:pt x="71" y="48"/>
                    <a:pt x="72" y="48"/>
                  </a:cubicBezTo>
                  <a:cubicBezTo>
                    <a:pt x="71" y="48"/>
                    <a:pt x="68" y="47"/>
                    <a:pt x="68" y="47"/>
                  </a:cubicBezTo>
                  <a:cubicBezTo>
                    <a:pt x="69" y="46"/>
                    <a:pt x="72" y="48"/>
                    <a:pt x="74" y="47"/>
                  </a:cubicBezTo>
                  <a:cubicBezTo>
                    <a:pt x="73" y="47"/>
                    <a:pt x="69" y="46"/>
                    <a:pt x="69" y="46"/>
                  </a:cubicBezTo>
                  <a:cubicBezTo>
                    <a:pt x="69" y="45"/>
                    <a:pt x="77" y="46"/>
                    <a:pt x="78" y="45"/>
                  </a:cubicBezTo>
                  <a:cubicBezTo>
                    <a:pt x="78" y="45"/>
                    <a:pt x="75" y="44"/>
                    <a:pt x="75" y="44"/>
                  </a:cubicBezTo>
                  <a:cubicBezTo>
                    <a:pt x="74" y="44"/>
                    <a:pt x="77" y="44"/>
                    <a:pt x="77" y="44"/>
                  </a:cubicBezTo>
                  <a:cubicBezTo>
                    <a:pt x="79" y="45"/>
                    <a:pt x="80" y="46"/>
                    <a:pt x="82" y="46"/>
                  </a:cubicBezTo>
                  <a:cubicBezTo>
                    <a:pt x="84" y="46"/>
                    <a:pt x="87" y="45"/>
                    <a:pt x="90" y="44"/>
                  </a:cubicBezTo>
                  <a:cubicBezTo>
                    <a:pt x="98" y="43"/>
                    <a:pt x="85" y="42"/>
                    <a:pt x="84" y="40"/>
                  </a:cubicBezTo>
                  <a:cubicBezTo>
                    <a:pt x="84" y="39"/>
                    <a:pt x="93" y="40"/>
                    <a:pt x="94" y="41"/>
                  </a:cubicBezTo>
                  <a:cubicBezTo>
                    <a:pt x="96" y="42"/>
                    <a:pt x="97" y="42"/>
                    <a:pt x="100" y="41"/>
                  </a:cubicBezTo>
                  <a:cubicBezTo>
                    <a:pt x="101" y="41"/>
                    <a:pt x="106" y="39"/>
                    <a:pt x="105" y="37"/>
                  </a:cubicBezTo>
                  <a:cubicBezTo>
                    <a:pt x="105" y="36"/>
                    <a:pt x="94" y="41"/>
                    <a:pt x="97" y="36"/>
                  </a:cubicBezTo>
                  <a:cubicBezTo>
                    <a:pt x="96" y="37"/>
                    <a:pt x="101" y="37"/>
                    <a:pt x="101" y="37"/>
                  </a:cubicBezTo>
                  <a:cubicBezTo>
                    <a:pt x="104" y="37"/>
                    <a:pt x="106" y="36"/>
                    <a:pt x="108" y="36"/>
                  </a:cubicBezTo>
                  <a:cubicBezTo>
                    <a:pt x="108" y="35"/>
                    <a:pt x="105" y="32"/>
                    <a:pt x="105" y="32"/>
                  </a:cubicBezTo>
                  <a:cubicBezTo>
                    <a:pt x="106" y="32"/>
                    <a:pt x="107" y="33"/>
                    <a:pt x="107" y="34"/>
                  </a:cubicBezTo>
                  <a:cubicBezTo>
                    <a:pt x="108" y="35"/>
                    <a:pt x="110" y="34"/>
                    <a:pt x="111" y="34"/>
                  </a:cubicBezTo>
                  <a:cubicBezTo>
                    <a:pt x="114" y="32"/>
                    <a:pt x="116" y="30"/>
                    <a:pt x="119" y="29"/>
                  </a:cubicBezTo>
                  <a:cubicBezTo>
                    <a:pt x="121" y="28"/>
                    <a:pt x="136" y="22"/>
                    <a:pt x="136" y="21"/>
                  </a:cubicBezTo>
                  <a:cubicBezTo>
                    <a:pt x="136" y="20"/>
                    <a:pt x="123" y="23"/>
                    <a:pt x="122" y="23"/>
                  </a:cubicBezTo>
                  <a:cubicBezTo>
                    <a:pt x="119" y="24"/>
                    <a:pt x="116" y="24"/>
                    <a:pt x="112" y="25"/>
                  </a:cubicBezTo>
                  <a:cubicBezTo>
                    <a:pt x="112" y="25"/>
                    <a:pt x="108" y="25"/>
                    <a:pt x="108" y="25"/>
                  </a:cubicBezTo>
                  <a:cubicBezTo>
                    <a:pt x="108" y="24"/>
                    <a:pt x="114" y="24"/>
                    <a:pt x="115" y="23"/>
                  </a:cubicBezTo>
                  <a:cubicBezTo>
                    <a:pt x="116" y="23"/>
                    <a:pt x="123" y="22"/>
                    <a:pt x="123" y="21"/>
                  </a:cubicBezTo>
                  <a:cubicBezTo>
                    <a:pt x="123" y="22"/>
                    <a:pt x="113" y="20"/>
                    <a:pt x="114" y="19"/>
                  </a:cubicBezTo>
                  <a:cubicBezTo>
                    <a:pt x="114" y="19"/>
                    <a:pt x="126" y="20"/>
                    <a:pt x="127" y="19"/>
                  </a:cubicBezTo>
                  <a:cubicBezTo>
                    <a:pt x="129" y="19"/>
                    <a:pt x="132" y="18"/>
                    <a:pt x="134" y="18"/>
                  </a:cubicBezTo>
                  <a:cubicBezTo>
                    <a:pt x="135" y="18"/>
                    <a:pt x="137" y="18"/>
                    <a:pt x="138" y="18"/>
                  </a:cubicBezTo>
                  <a:cubicBezTo>
                    <a:pt x="142" y="17"/>
                    <a:pt x="146" y="16"/>
                    <a:pt x="149" y="15"/>
                  </a:cubicBezTo>
                  <a:cubicBezTo>
                    <a:pt x="149" y="15"/>
                    <a:pt x="156" y="11"/>
                    <a:pt x="153" y="10"/>
                  </a:cubicBezTo>
                  <a:cubicBezTo>
                    <a:pt x="151" y="10"/>
                    <a:pt x="148" y="10"/>
                    <a:pt x="146" y="10"/>
                  </a:cubicBezTo>
                  <a:cubicBezTo>
                    <a:pt x="145" y="9"/>
                    <a:pt x="143" y="10"/>
                    <a:pt x="143" y="9"/>
                  </a:cubicBezTo>
                  <a:cubicBezTo>
                    <a:pt x="143" y="7"/>
                    <a:pt x="141" y="7"/>
                    <a:pt x="141" y="5"/>
                  </a:cubicBezTo>
                  <a:cubicBezTo>
                    <a:pt x="141" y="5"/>
                    <a:pt x="137" y="6"/>
                    <a:pt x="136" y="6"/>
                  </a:cubicBezTo>
                  <a:cubicBezTo>
                    <a:pt x="135" y="5"/>
                    <a:pt x="134" y="3"/>
                    <a:pt x="133" y="5"/>
                  </a:cubicBezTo>
                  <a:cubicBezTo>
                    <a:pt x="133" y="5"/>
                    <a:pt x="127" y="6"/>
                    <a:pt x="126" y="6"/>
                  </a:cubicBezTo>
                  <a:cubicBezTo>
                    <a:pt x="124" y="7"/>
                    <a:pt x="122" y="7"/>
                    <a:pt x="120" y="7"/>
                  </a:cubicBezTo>
                  <a:cubicBezTo>
                    <a:pt x="120" y="7"/>
                    <a:pt x="116" y="7"/>
                    <a:pt x="116" y="7"/>
                  </a:cubicBezTo>
                  <a:cubicBezTo>
                    <a:pt x="116" y="6"/>
                    <a:pt x="120" y="6"/>
                    <a:pt x="121" y="5"/>
                  </a:cubicBezTo>
                  <a:cubicBezTo>
                    <a:pt x="123" y="5"/>
                    <a:pt x="125" y="4"/>
                    <a:pt x="126" y="3"/>
                  </a:cubicBezTo>
                  <a:cubicBezTo>
                    <a:pt x="124" y="6"/>
                    <a:pt x="103" y="0"/>
                    <a:pt x="102" y="2"/>
                  </a:cubicBezTo>
                  <a:cubicBezTo>
                    <a:pt x="102" y="3"/>
                    <a:pt x="104" y="3"/>
                    <a:pt x="105" y="4"/>
                  </a:cubicBezTo>
                  <a:cubicBezTo>
                    <a:pt x="105" y="5"/>
                    <a:pt x="100" y="2"/>
                    <a:pt x="100" y="2"/>
                  </a:cubicBezTo>
                  <a:cubicBezTo>
                    <a:pt x="98" y="1"/>
                    <a:pt x="95" y="2"/>
                    <a:pt x="94" y="2"/>
                  </a:cubicBezTo>
                  <a:cubicBezTo>
                    <a:pt x="93" y="2"/>
                    <a:pt x="90" y="2"/>
                    <a:pt x="91" y="3"/>
                  </a:cubicBezTo>
                  <a:cubicBezTo>
                    <a:pt x="92" y="4"/>
                    <a:pt x="94" y="7"/>
                    <a:pt x="95" y="6"/>
                  </a:cubicBezTo>
                  <a:cubicBezTo>
                    <a:pt x="95" y="7"/>
                    <a:pt x="91" y="6"/>
                    <a:pt x="91" y="5"/>
                  </a:cubicBezTo>
                  <a:cubicBezTo>
                    <a:pt x="88" y="5"/>
                    <a:pt x="87" y="2"/>
                    <a:pt x="85" y="2"/>
                  </a:cubicBezTo>
                  <a:cubicBezTo>
                    <a:pt x="81" y="2"/>
                    <a:pt x="78" y="2"/>
                    <a:pt x="75" y="2"/>
                  </a:cubicBezTo>
                  <a:cubicBezTo>
                    <a:pt x="70" y="3"/>
                    <a:pt x="73" y="4"/>
                    <a:pt x="76" y="5"/>
                  </a:cubicBezTo>
                  <a:cubicBezTo>
                    <a:pt x="77" y="6"/>
                    <a:pt x="79" y="7"/>
                    <a:pt x="80" y="8"/>
                  </a:cubicBezTo>
                  <a:cubicBezTo>
                    <a:pt x="80" y="8"/>
                    <a:pt x="77" y="10"/>
                    <a:pt x="77" y="10"/>
                  </a:cubicBezTo>
                  <a:cubicBezTo>
                    <a:pt x="76" y="10"/>
                    <a:pt x="78" y="9"/>
                    <a:pt x="78" y="9"/>
                  </a:cubicBezTo>
                  <a:cubicBezTo>
                    <a:pt x="78" y="8"/>
                    <a:pt x="71" y="4"/>
                    <a:pt x="70" y="4"/>
                  </a:cubicBezTo>
                  <a:cubicBezTo>
                    <a:pt x="66" y="4"/>
                    <a:pt x="62" y="3"/>
                    <a:pt x="58" y="4"/>
                  </a:cubicBezTo>
                  <a:cubicBezTo>
                    <a:pt x="58" y="4"/>
                    <a:pt x="60" y="6"/>
                    <a:pt x="61" y="6"/>
                  </a:cubicBezTo>
                  <a:cubicBezTo>
                    <a:pt x="62" y="6"/>
                    <a:pt x="64" y="7"/>
                    <a:pt x="66" y="6"/>
                  </a:cubicBezTo>
                  <a:cubicBezTo>
                    <a:pt x="64" y="7"/>
                    <a:pt x="61" y="8"/>
                    <a:pt x="59" y="7"/>
                  </a:cubicBezTo>
                  <a:cubicBezTo>
                    <a:pt x="58" y="7"/>
                    <a:pt x="51" y="4"/>
                    <a:pt x="52" y="5"/>
                  </a:cubicBezTo>
                  <a:cubicBezTo>
                    <a:pt x="52" y="4"/>
                    <a:pt x="57" y="10"/>
                    <a:pt x="53" y="9"/>
                  </a:cubicBezTo>
                  <a:cubicBezTo>
                    <a:pt x="52" y="8"/>
                    <a:pt x="49" y="7"/>
                    <a:pt x="47" y="8"/>
                  </a:cubicBezTo>
                  <a:cubicBezTo>
                    <a:pt x="48" y="8"/>
                    <a:pt x="51" y="9"/>
                    <a:pt x="51" y="9"/>
                  </a:cubicBezTo>
                  <a:cubicBezTo>
                    <a:pt x="50" y="10"/>
                    <a:pt x="46" y="8"/>
                    <a:pt x="46" y="10"/>
                  </a:cubicBezTo>
                  <a:cubicBezTo>
                    <a:pt x="46" y="11"/>
                    <a:pt x="50" y="12"/>
                    <a:pt x="51" y="13"/>
                  </a:cubicBezTo>
                  <a:cubicBezTo>
                    <a:pt x="54" y="13"/>
                    <a:pt x="61" y="14"/>
                    <a:pt x="61" y="17"/>
                  </a:cubicBezTo>
                  <a:cubicBezTo>
                    <a:pt x="61" y="16"/>
                    <a:pt x="54" y="15"/>
                    <a:pt x="52" y="14"/>
                  </a:cubicBezTo>
                  <a:cubicBezTo>
                    <a:pt x="50" y="14"/>
                    <a:pt x="47" y="11"/>
                    <a:pt x="45" y="12"/>
                  </a:cubicBezTo>
                  <a:cubicBezTo>
                    <a:pt x="45" y="12"/>
                    <a:pt x="48" y="14"/>
                    <a:pt x="48" y="14"/>
                  </a:cubicBezTo>
                  <a:cubicBezTo>
                    <a:pt x="48" y="14"/>
                    <a:pt x="45" y="15"/>
                    <a:pt x="45" y="14"/>
                  </a:cubicBezTo>
                  <a:cubicBezTo>
                    <a:pt x="43" y="13"/>
                    <a:pt x="42" y="12"/>
                    <a:pt x="40" y="11"/>
                  </a:cubicBezTo>
                  <a:cubicBezTo>
                    <a:pt x="39" y="10"/>
                    <a:pt x="31" y="10"/>
                    <a:pt x="31" y="10"/>
                  </a:cubicBezTo>
                  <a:cubicBezTo>
                    <a:pt x="31" y="11"/>
                    <a:pt x="34" y="11"/>
                    <a:pt x="31" y="12"/>
                  </a:cubicBezTo>
                  <a:cubicBezTo>
                    <a:pt x="30" y="12"/>
                    <a:pt x="25" y="14"/>
                    <a:pt x="25" y="14"/>
                  </a:cubicBezTo>
                  <a:cubicBezTo>
                    <a:pt x="26" y="14"/>
                    <a:pt x="29" y="13"/>
                    <a:pt x="29" y="13"/>
                  </a:cubicBezTo>
                  <a:cubicBezTo>
                    <a:pt x="30" y="14"/>
                    <a:pt x="34" y="16"/>
                    <a:pt x="34" y="16"/>
                  </a:cubicBezTo>
                  <a:cubicBezTo>
                    <a:pt x="34" y="16"/>
                    <a:pt x="31" y="15"/>
                    <a:pt x="31" y="16"/>
                  </a:cubicBezTo>
                  <a:cubicBezTo>
                    <a:pt x="31" y="16"/>
                    <a:pt x="32" y="19"/>
                    <a:pt x="30" y="17"/>
                  </a:cubicBezTo>
                  <a:cubicBezTo>
                    <a:pt x="29" y="16"/>
                    <a:pt x="28" y="14"/>
                    <a:pt x="26" y="15"/>
                  </a:cubicBezTo>
                  <a:cubicBezTo>
                    <a:pt x="25" y="15"/>
                    <a:pt x="24" y="17"/>
                    <a:pt x="23" y="16"/>
                  </a:cubicBezTo>
                  <a:cubicBezTo>
                    <a:pt x="22" y="15"/>
                    <a:pt x="21" y="14"/>
                    <a:pt x="19" y="14"/>
                  </a:cubicBezTo>
                  <a:cubicBezTo>
                    <a:pt x="18" y="14"/>
                    <a:pt x="15" y="15"/>
                    <a:pt x="14" y="16"/>
                  </a:cubicBezTo>
                  <a:cubicBezTo>
                    <a:pt x="12" y="17"/>
                    <a:pt x="13" y="18"/>
                    <a:pt x="10" y="17"/>
                  </a:cubicBezTo>
                  <a:cubicBezTo>
                    <a:pt x="8" y="16"/>
                    <a:pt x="7" y="17"/>
                    <a:pt x="5" y="17"/>
                  </a:cubicBezTo>
                  <a:cubicBezTo>
                    <a:pt x="4" y="18"/>
                    <a:pt x="0" y="18"/>
                    <a:pt x="0" y="19"/>
                  </a:cubicBezTo>
                  <a:cubicBezTo>
                    <a:pt x="0" y="21"/>
                    <a:pt x="9" y="19"/>
                    <a:pt x="9" y="20"/>
                  </a:cubicBezTo>
                  <a:cubicBezTo>
                    <a:pt x="9" y="21"/>
                    <a:pt x="6" y="21"/>
                    <a:pt x="5" y="22"/>
                  </a:cubicBezTo>
                  <a:cubicBezTo>
                    <a:pt x="5" y="21"/>
                    <a:pt x="10" y="21"/>
                    <a:pt x="11" y="21"/>
                  </a:cubicBezTo>
                  <a:cubicBezTo>
                    <a:pt x="12" y="21"/>
                    <a:pt x="17" y="21"/>
                    <a:pt x="17" y="21"/>
                  </a:cubicBezTo>
                  <a:cubicBezTo>
                    <a:pt x="17" y="21"/>
                    <a:pt x="15" y="22"/>
                    <a:pt x="14" y="22"/>
                  </a:cubicBezTo>
                  <a:cubicBezTo>
                    <a:pt x="12" y="22"/>
                    <a:pt x="11" y="22"/>
                    <a:pt x="9" y="24"/>
                  </a:cubicBezTo>
                  <a:cubicBezTo>
                    <a:pt x="5" y="26"/>
                    <a:pt x="12" y="26"/>
                    <a:pt x="13" y="26"/>
                  </a:cubicBezTo>
                  <a:cubicBezTo>
                    <a:pt x="17" y="27"/>
                    <a:pt x="20" y="27"/>
                    <a:pt x="24" y="26"/>
                  </a:cubicBezTo>
                  <a:cubicBezTo>
                    <a:pt x="26" y="25"/>
                    <a:pt x="31" y="22"/>
                    <a:pt x="34" y="24"/>
                  </a:cubicBezTo>
                  <a:cubicBezTo>
                    <a:pt x="34" y="24"/>
                    <a:pt x="29" y="26"/>
                    <a:pt x="29" y="26"/>
                  </a:cubicBezTo>
                  <a:cubicBezTo>
                    <a:pt x="27" y="26"/>
                    <a:pt x="25" y="26"/>
                    <a:pt x="23" y="27"/>
                  </a:cubicBezTo>
                  <a:cubicBezTo>
                    <a:pt x="22" y="27"/>
                    <a:pt x="20" y="27"/>
                    <a:pt x="18" y="27"/>
                  </a:cubicBezTo>
                  <a:cubicBezTo>
                    <a:pt x="16" y="28"/>
                    <a:pt x="14" y="27"/>
                    <a:pt x="12" y="28"/>
                  </a:cubicBezTo>
                  <a:cubicBezTo>
                    <a:pt x="13" y="28"/>
                    <a:pt x="16" y="29"/>
                    <a:pt x="16" y="29"/>
                  </a:cubicBezTo>
                  <a:cubicBezTo>
                    <a:pt x="17" y="30"/>
                    <a:pt x="18" y="31"/>
                    <a:pt x="20" y="31"/>
                  </a:cubicBezTo>
                  <a:cubicBezTo>
                    <a:pt x="24" y="31"/>
                    <a:pt x="26" y="28"/>
                    <a:pt x="30" y="27"/>
                  </a:cubicBezTo>
                  <a:cubicBezTo>
                    <a:pt x="31" y="27"/>
                    <a:pt x="44" y="26"/>
                    <a:pt x="44" y="25"/>
                  </a:cubicBezTo>
                  <a:cubicBezTo>
                    <a:pt x="44" y="26"/>
                    <a:pt x="38" y="26"/>
                    <a:pt x="37" y="26"/>
                  </a:cubicBezTo>
                  <a:cubicBezTo>
                    <a:pt x="34" y="27"/>
                    <a:pt x="29" y="28"/>
                    <a:pt x="26" y="30"/>
                  </a:cubicBezTo>
                  <a:cubicBezTo>
                    <a:pt x="23" y="33"/>
                    <a:pt x="32" y="32"/>
                    <a:pt x="33" y="32"/>
                  </a:cubicBezTo>
                  <a:cubicBezTo>
                    <a:pt x="35" y="32"/>
                    <a:pt x="37" y="33"/>
                    <a:pt x="39" y="31"/>
                  </a:cubicBezTo>
                  <a:cubicBezTo>
                    <a:pt x="40" y="31"/>
                    <a:pt x="40" y="30"/>
                    <a:pt x="40" y="29"/>
                  </a:cubicBezTo>
                  <a:cubicBezTo>
                    <a:pt x="41" y="29"/>
                    <a:pt x="42" y="29"/>
                    <a:pt x="42" y="30"/>
                  </a:cubicBezTo>
                  <a:cubicBezTo>
                    <a:pt x="42" y="30"/>
                    <a:pt x="42" y="30"/>
                    <a:pt x="41" y="30"/>
                  </a:cubicBezTo>
                  <a:cubicBezTo>
                    <a:pt x="43" y="30"/>
                    <a:pt x="48" y="28"/>
                    <a:pt x="50" y="29"/>
                  </a:cubicBezTo>
                  <a:cubicBezTo>
                    <a:pt x="49" y="28"/>
                    <a:pt x="44" y="32"/>
                    <a:pt x="43" y="32"/>
                  </a:cubicBezTo>
                  <a:cubicBezTo>
                    <a:pt x="44" y="33"/>
                    <a:pt x="50" y="31"/>
                    <a:pt x="52" y="31"/>
                  </a:cubicBezTo>
                  <a:cubicBezTo>
                    <a:pt x="55" y="31"/>
                    <a:pt x="58" y="30"/>
                    <a:pt x="61" y="28"/>
                  </a:cubicBezTo>
                  <a:cubicBezTo>
                    <a:pt x="62" y="27"/>
                    <a:pt x="62" y="25"/>
                    <a:pt x="62" y="25"/>
                  </a:cubicBezTo>
                  <a:cubicBezTo>
                    <a:pt x="64" y="25"/>
                    <a:pt x="64" y="25"/>
                    <a:pt x="65" y="24"/>
                  </a:cubicBezTo>
                  <a:cubicBezTo>
                    <a:pt x="66" y="24"/>
                    <a:pt x="73" y="20"/>
                    <a:pt x="73" y="21"/>
                  </a:cubicBezTo>
                  <a:cubicBezTo>
                    <a:pt x="73" y="21"/>
                    <a:pt x="69" y="24"/>
                    <a:pt x="69" y="24"/>
                  </a:cubicBezTo>
                  <a:cubicBezTo>
                    <a:pt x="68" y="25"/>
                    <a:pt x="64" y="27"/>
                    <a:pt x="64" y="28"/>
                  </a:cubicBezTo>
                  <a:cubicBezTo>
                    <a:pt x="64" y="29"/>
                    <a:pt x="75" y="28"/>
                    <a:pt x="75" y="29"/>
                  </a:cubicBezTo>
                  <a:cubicBezTo>
                    <a:pt x="75" y="28"/>
                    <a:pt x="60" y="32"/>
                    <a:pt x="60" y="31"/>
                  </a:cubicBezTo>
                  <a:cubicBezTo>
                    <a:pt x="60" y="31"/>
                    <a:pt x="69" y="32"/>
                    <a:pt x="68" y="32"/>
                  </a:cubicBezTo>
                  <a:cubicBezTo>
                    <a:pt x="68" y="33"/>
                    <a:pt x="64" y="33"/>
                    <a:pt x="63" y="33"/>
                  </a:cubicBezTo>
                  <a:cubicBezTo>
                    <a:pt x="61" y="33"/>
                    <a:pt x="58" y="33"/>
                    <a:pt x="56" y="34"/>
                  </a:cubicBezTo>
                  <a:cubicBezTo>
                    <a:pt x="52" y="34"/>
                    <a:pt x="48" y="34"/>
                    <a:pt x="44" y="35"/>
                  </a:cubicBezTo>
                  <a:cubicBezTo>
                    <a:pt x="43" y="35"/>
                    <a:pt x="43" y="36"/>
                    <a:pt x="45" y="36"/>
                  </a:cubicBezTo>
                  <a:cubicBezTo>
                    <a:pt x="46" y="37"/>
                    <a:pt x="49" y="38"/>
                    <a:pt x="50" y="39"/>
                  </a:cubicBezTo>
                  <a:cubicBezTo>
                    <a:pt x="52" y="41"/>
                    <a:pt x="50" y="43"/>
                    <a:pt x="53" y="43"/>
                  </a:cubicBezTo>
                  <a:cubicBezTo>
                    <a:pt x="54" y="42"/>
                    <a:pt x="57" y="43"/>
                    <a:pt x="58" y="42"/>
                  </a:cubicBezTo>
                  <a:cubicBezTo>
                    <a:pt x="49" y="47"/>
                    <a:pt x="44" y="36"/>
                    <a:pt x="37" y="36"/>
                  </a:cubicBezTo>
                  <a:cubicBezTo>
                    <a:pt x="35" y="36"/>
                    <a:pt x="26" y="34"/>
                    <a:pt x="26" y="36"/>
                  </a:cubicBezTo>
                  <a:cubicBezTo>
                    <a:pt x="26" y="36"/>
                    <a:pt x="25" y="38"/>
                    <a:pt x="25" y="38"/>
                  </a:cubicBezTo>
                  <a:cubicBezTo>
                    <a:pt x="26" y="38"/>
                    <a:pt x="32" y="38"/>
                    <a:pt x="32" y="39"/>
                  </a:cubicBezTo>
                  <a:cubicBezTo>
                    <a:pt x="32" y="39"/>
                    <a:pt x="26" y="39"/>
                    <a:pt x="26" y="41"/>
                  </a:cubicBezTo>
                  <a:cubicBezTo>
                    <a:pt x="26" y="42"/>
                    <a:pt x="32" y="42"/>
                    <a:pt x="34" y="43"/>
                  </a:cubicBezTo>
                  <a:cubicBezTo>
                    <a:pt x="35" y="44"/>
                    <a:pt x="36" y="45"/>
                    <a:pt x="37" y="46"/>
                  </a:cubicBezTo>
                  <a:cubicBezTo>
                    <a:pt x="38" y="48"/>
                    <a:pt x="40" y="49"/>
                    <a:pt x="42" y="50"/>
                  </a:cubicBezTo>
                  <a:cubicBezTo>
                    <a:pt x="44" y="51"/>
                    <a:pt x="45" y="51"/>
                    <a:pt x="47" y="50"/>
                  </a:cubicBezTo>
                  <a:cubicBezTo>
                    <a:pt x="48" y="50"/>
                    <a:pt x="50" y="49"/>
                    <a:pt x="51" y="50"/>
                  </a:cubicBezTo>
                  <a:cubicBezTo>
                    <a:pt x="51" y="50"/>
                    <a:pt x="50" y="52"/>
                    <a:pt x="50" y="52"/>
                  </a:cubicBezTo>
                  <a:cubicBezTo>
                    <a:pt x="48" y="52"/>
                    <a:pt x="45" y="51"/>
                    <a:pt x="44" y="52"/>
                  </a:cubicBezTo>
                  <a:cubicBezTo>
                    <a:pt x="44" y="51"/>
                    <a:pt x="48" y="54"/>
                    <a:pt x="48" y="54"/>
                  </a:cubicBezTo>
                  <a:cubicBezTo>
                    <a:pt x="48" y="55"/>
                    <a:pt x="43" y="53"/>
                    <a:pt x="43" y="53"/>
                  </a:cubicBezTo>
                  <a:cubicBezTo>
                    <a:pt x="40" y="51"/>
                    <a:pt x="38" y="51"/>
                    <a:pt x="35" y="51"/>
                  </a:cubicBezTo>
                  <a:cubicBezTo>
                    <a:pt x="33" y="51"/>
                    <a:pt x="32" y="51"/>
                    <a:pt x="30" y="52"/>
                  </a:cubicBezTo>
                  <a:cubicBezTo>
                    <a:pt x="28" y="53"/>
                    <a:pt x="27" y="52"/>
                    <a:pt x="26" y="53"/>
                  </a:cubicBezTo>
                  <a:cubicBezTo>
                    <a:pt x="25" y="54"/>
                    <a:pt x="25" y="55"/>
                    <a:pt x="23" y="55"/>
                  </a:cubicBezTo>
                  <a:cubicBezTo>
                    <a:pt x="22" y="56"/>
                    <a:pt x="21" y="59"/>
                    <a:pt x="23" y="59"/>
                  </a:cubicBezTo>
                  <a:cubicBezTo>
                    <a:pt x="25" y="59"/>
                    <a:pt x="27" y="58"/>
                    <a:pt x="27" y="59"/>
                  </a:cubicBezTo>
                  <a:cubicBezTo>
                    <a:pt x="28" y="61"/>
                    <a:pt x="32" y="60"/>
                    <a:pt x="32" y="59"/>
                  </a:cubicBezTo>
                  <a:cubicBezTo>
                    <a:pt x="33" y="59"/>
                    <a:pt x="35" y="56"/>
                    <a:pt x="35" y="55"/>
                  </a:cubicBezTo>
                  <a:cubicBezTo>
                    <a:pt x="35" y="56"/>
                    <a:pt x="35" y="56"/>
                    <a:pt x="35" y="57"/>
                  </a:cubicBezTo>
                  <a:cubicBezTo>
                    <a:pt x="35" y="57"/>
                    <a:pt x="36" y="57"/>
                    <a:pt x="36" y="57"/>
                  </a:cubicBezTo>
                  <a:cubicBezTo>
                    <a:pt x="36" y="57"/>
                    <a:pt x="35" y="58"/>
                    <a:pt x="35" y="59"/>
                  </a:cubicBezTo>
                  <a:cubicBezTo>
                    <a:pt x="35" y="59"/>
                    <a:pt x="35" y="59"/>
                    <a:pt x="36" y="59"/>
                  </a:cubicBezTo>
                  <a:cubicBezTo>
                    <a:pt x="36" y="59"/>
                    <a:pt x="33" y="60"/>
                    <a:pt x="34" y="60"/>
                  </a:cubicBezTo>
                  <a:cubicBezTo>
                    <a:pt x="34" y="60"/>
                    <a:pt x="34" y="60"/>
                    <a:pt x="34" y="60"/>
                  </a:cubicBezTo>
                  <a:cubicBezTo>
                    <a:pt x="34" y="61"/>
                    <a:pt x="31" y="60"/>
                    <a:pt x="30" y="61"/>
                  </a:cubicBezTo>
                  <a:cubicBezTo>
                    <a:pt x="31" y="61"/>
                    <a:pt x="35" y="61"/>
                    <a:pt x="36" y="62"/>
                  </a:cubicBezTo>
                  <a:cubicBezTo>
                    <a:pt x="36" y="62"/>
                    <a:pt x="31" y="65"/>
                    <a:pt x="32" y="65"/>
                  </a:cubicBezTo>
                  <a:cubicBezTo>
                    <a:pt x="32" y="66"/>
                    <a:pt x="37" y="65"/>
                    <a:pt x="37" y="65"/>
                  </a:cubicBezTo>
                  <a:cubicBezTo>
                    <a:pt x="37" y="65"/>
                    <a:pt x="36" y="65"/>
                    <a:pt x="36" y="65"/>
                  </a:cubicBezTo>
                  <a:cubicBezTo>
                    <a:pt x="36" y="66"/>
                    <a:pt x="41" y="65"/>
                    <a:pt x="42" y="64"/>
                  </a:cubicBezTo>
                  <a:cubicBezTo>
                    <a:pt x="42" y="64"/>
                    <a:pt x="46" y="59"/>
                    <a:pt x="47" y="60"/>
                  </a:cubicBezTo>
                  <a:cubicBezTo>
                    <a:pt x="48" y="61"/>
                    <a:pt x="40" y="67"/>
                    <a:pt x="38" y="68"/>
                  </a:cubicBezTo>
                  <a:cubicBezTo>
                    <a:pt x="35" y="68"/>
                    <a:pt x="33" y="68"/>
                    <a:pt x="30" y="66"/>
                  </a:cubicBezTo>
                  <a:cubicBezTo>
                    <a:pt x="28" y="65"/>
                    <a:pt x="28" y="63"/>
                    <a:pt x="26" y="63"/>
                  </a:cubicBezTo>
                  <a:cubicBezTo>
                    <a:pt x="24" y="62"/>
                    <a:pt x="22" y="62"/>
                    <a:pt x="20" y="62"/>
                  </a:cubicBezTo>
                  <a:cubicBezTo>
                    <a:pt x="17" y="62"/>
                    <a:pt x="17" y="63"/>
                    <a:pt x="19" y="65"/>
                  </a:cubicBezTo>
                  <a:cubicBezTo>
                    <a:pt x="20" y="66"/>
                    <a:pt x="20" y="67"/>
                    <a:pt x="22" y="67"/>
                  </a:cubicBezTo>
                  <a:cubicBezTo>
                    <a:pt x="25" y="67"/>
                    <a:pt x="22" y="67"/>
                    <a:pt x="22" y="68"/>
                  </a:cubicBezTo>
                  <a:cubicBezTo>
                    <a:pt x="22" y="68"/>
                    <a:pt x="26" y="70"/>
                    <a:pt x="26" y="7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52" name="Freeform 604">
              <a:extLst>
                <a:ext uri="{FF2B5EF4-FFF2-40B4-BE49-F238E27FC236}">
                  <a16:creationId xmlns="" xmlns:a16="http://schemas.microsoft.com/office/drawing/2014/main" id="{9625386D-CBA5-45FD-99DC-665935042098}"/>
                </a:ext>
              </a:extLst>
            </p:cNvPr>
            <p:cNvSpPr>
              <a:spLocks/>
            </p:cNvSpPr>
            <p:nvPr/>
          </p:nvSpPr>
          <p:spPr bwMode="auto">
            <a:xfrm>
              <a:off x="8101466" y="4187857"/>
              <a:ext cx="130574" cy="47785"/>
            </a:xfrm>
            <a:custGeom>
              <a:avLst/>
              <a:gdLst>
                <a:gd name="T0" fmla="*/ 13 w 14"/>
                <a:gd name="T1" fmla="*/ 4 h 5"/>
                <a:gd name="T2" fmla="*/ 11 w 14"/>
                <a:gd name="T3" fmla="*/ 2 h 5"/>
                <a:gd name="T4" fmla="*/ 8 w 14"/>
                <a:gd name="T5" fmla="*/ 2 h 5"/>
                <a:gd name="T6" fmla="*/ 1 w 14"/>
                <a:gd name="T7" fmla="*/ 1 h 5"/>
                <a:gd name="T8" fmla="*/ 2 w 14"/>
                <a:gd name="T9" fmla="*/ 2 h 5"/>
                <a:gd name="T10" fmla="*/ 0 w 14"/>
                <a:gd name="T11" fmla="*/ 3 h 5"/>
                <a:gd name="T12" fmla="*/ 3 w 14"/>
                <a:gd name="T13" fmla="*/ 3 h 5"/>
                <a:gd name="T14" fmla="*/ 8 w 14"/>
                <a:gd name="T15" fmla="*/ 4 h 5"/>
                <a:gd name="T16" fmla="*/ 13 w 14"/>
                <a:gd name="T17" fmla="*/ 4 h 5"/>
                <a:gd name="T18" fmla="*/ 13 w 14"/>
                <a:gd name="T19" fmla="*/ 4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5">
                  <a:moveTo>
                    <a:pt x="13" y="4"/>
                  </a:moveTo>
                  <a:cubicBezTo>
                    <a:pt x="12" y="3"/>
                    <a:pt x="13" y="3"/>
                    <a:pt x="11" y="2"/>
                  </a:cubicBezTo>
                  <a:cubicBezTo>
                    <a:pt x="10" y="2"/>
                    <a:pt x="9" y="2"/>
                    <a:pt x="8" y="2"/>
                  </a:cubicBezTo>
                  <a:cubicBezTo>
                    <a:pt x="7" y="2"/>
                    <a:pt x="2" y="0"/>
                    <a:pt x="1" y="1"/>
                  </a:cubicBezTo>
                  <a:cubicBezTo>
                    <a:pt x="1" y="1"/>
                    <a:pt x="3" y="2"/>
                    <a:pt x="2" y="2"/>
                  </a:cubicBezTo>
                  <a:cubicBezTo>
                    <a:pt x="2" y="3"/>
                    <a:pt x="0" y="4"/>
                    <a:pt x="0" y="3"/>
                  </a:cubicBezTo>
                  <a:cubicBezTo>
                    <a:pt x="0" y="4"/>
                    <a:pt x="2" y="3"/>
                    <a:pt x="3" y="3"/>
                  </a:cubicBezTo>
                  <a:cubicBezTo>
                    <a:pt x="4" y="3"/>
                    <a:pt x="6" y="4"/>
                    <a:pt x="8" y="4"/>
                  </a:cubicBezTo>
                  <a:cubicBezTo>
                    <a:pt x="9" y="4"/>
                    <a:pt x="13" y="4"/>
                    <a:pt x="13" y="4"/>
                  </a:cubicBezTo>
                  <a:cubicBezTo>
                    <a:pt x="12" y="3"/>
                    <a:pt x="14" y="5"/>
                    <a:pt x="13" y="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53" name="Freeform 605">
              <a:extLst>
                <a:ext uri="{FF2B5EF4-FFF2-40B4-BE49-F238E27FC236}">
                  <a16:creationId xmlns="" xmlns:a16="http://schemas.microsoft.com/office/drawing/2014/main" id="{684503EF-CD13-44E3-8070-76D217FAF81B}"/>
                </a:ext>
              </a:extLst>
            </p:cNvPr>
            <p:cNvSpPr>
              <a:spLocks/>
            </p:cNvSpPr>
            <p:nvPr/>
          </p:nvSpPr>
          <p:spPr bwMode="auto">
            <a:xfrm>
              <a:off x="7738407" y="4226081"/>
              <a:ext cx="54142" cy="19114"/>
            </a:xfrm>
            <a:custGeom>
              <a:avLst/>
              <a:gdLst>
                <a:gd name="T0" fmla="*/ 5 w 6"/>
                <a:gd name="T1" fmla="*/ 1 h 2"/>
                <a:gd name="T2" fmla="*/ 2 w 6"/>
                <a:gd name="T3" fmla="*/ 0 h 2"/>
                <a:gd name="T4" fmla="*/ 5 w 6"/>
                <a:gd name="T5" fmla="*/ 1 h 2"/>
              </a:gdLst>
              <a:ahLst/>
              <a:cxnLst>
                <a:cxn ang="0">
                  <a:pos x="T0" y="T1"/>
                </a:cxn>
                <a:cxn ang="0">
                  <a:pos x="T2" y="T3"/>
                </a:cxn>
                <a:cxn ang="0">
                  <a:pos x="T4" y="T5"/>
                </a:cxn>
              </a:cxnLst>
              <a:rect l="0" t="0" r="r" b="b"/>
              <a:pathLst>
                <a:path w="6" h="2">
                  <a:moveTo>
                    <a:pt x="5" y="1"/>
                  </a:moveTo>
                  <a:cubicBezTo>
                    <a:pt x="4" y="2"/>
                    <a:pt x="0" y="0"/>
                    <a:pt x="2" y="0"/>
                  </a:cubicBezTo>
                  <a:cubicBezTo>
                    <a:pt x="3" y="0"/>
                    <a:pt x="6" y="1"/>
                    <a:pt x="5"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54" name="Freeform 606">
              <a:extLst>
                <a:ext uri="{FF2B5EF4-FFF2-40B4-BE49-F238E27FC236}">
                  <a16:creationId xmlns="" xmlns:a16="http://schemas.microsoft.com/office/drawing/2014/main" id="{CEA2F908-C3A2-4E49-8D0E-B41D35CCA216}"/>
                </a:ext>
              </a:extLst>
            </p:cNvPr>
            <p:cNvSpPr>
              <a:spLocks/>
            </p:cNvSpPr>
            <p:nvPr/>
          </p:nvSpPr>
          <p:spPr bwMode="auto">
            <a:xfrm>
              <a:off x="7980446" y="4515968"/>
              <a:ext cx="54142" cy="28672"/>
            </a:xfrm>
            <a:custGeom>
              <a:avLst/>
              <a:gdLst>
                <a:gd name="T0" fmla="*/ 4 w 6"/>
                <a:gd name="T1" fmla="*/ 1 h 3"/>
                <a:gd name="T2" fmla="*/ 1 w 6"/>
                <a:gd name="T3" fmla="*/ 2 h 3"/>
                <a:gd name="T4" fmla="*/ 4 w 6"/>
                <a:gd name="T5" fmla="*/ 1 h 3"/>
              </a:gdLst>
              <a:ahLst/>
              <a:cxnLst>
                <a:cxn ang="0">
                  <a:pos x="T0" y="T1"/>
                </a:cxn>
                <a:cxn ang="0">
                  <a:pos x="T2" y="T3"/>
                </a:cxn>
                <a:cxn ang="0">
                  <a:pos x="T4" y="T5"/>
                </a:cxn>
              </a:cxnLst>
              <a:rect l="0" t="0" r="r" b="b"/>
              <a:pathLst>
                <a:path w="6" h="3">
                  <a:moveTo>
                    <a:pt x="4" y="1"/>
                  </a:moveTo>
                  <a:cubicBezTo>
                    <a:pt x="3" y="0"/>
                    <a:pt x="0" y="2"/>
                    <a:pt x="1" y="2"/>
                  </a:cubicBezTo>
                  <a:cubicBezTo>
                    <a:pt x="2" y="3"/>
                    <a:pt x="6" y="1"/>
                    <a:pt x="4"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55" name="Freeform 607">
              <a:extLst>
                <a:ext uri="{FF2B5EF4-FFF2-40B4-BE49-F238E27FC236}">
                  <a16:creationId xmlns="" xmlns:a16="http://schemas.microsoft.com/office/drawing/2014/main" id="{C5A23223-EF90-40A2-81CE-933062F956BC}"/>
                </a:ext>
              </a:extLst>
            </p:cNvPr>
            <p:cNvSpPr>
              <a:spLocks/>
            </p:cNvSpPr>
            <p:nvPr/>
          </p:nvSpPr>
          <p:spPr bwMode="auto">
            <a:xfrm>
              <a:off x="4805282" y="5815671"/>
              <a:ext cx="47770" cy="38227"/>
            </a:xfrm>
            <a:custGeom>
              <a:avLst/>
              <a:gdLst>
                <a:gd name="T0" fmla="*/ 4 w 5"/>
                <a:gd name="T1" fmla="*/ 1 h 4"/>
                <a:gd name="T2" fmla="*/ 1 w 5"/>
                <a:gd name="T3" fmla="*/ 4 h 4"/>
                <a:gd name="T4" fmla="*/ 4 w 5"/>
                <a:gd name="T5" fmla="*/ 1 h 4"/>
              </a:gdLst>
              <a:ahLst/>
              <a:cxnLst>
                <a:cxn ang="0">
                  <a:pos x="T0" y="T1"/>
                </a:cxn>
                <a:cxn ang="0">
                  <a:pos x="T2" y="T3"/>
                </a:cxn>
                <a:cxn ang="0">
                  <a:pos x="T4" y="T5"/>
                </a:cxn>
              </a:cxnLst>
              <a:rect l="0" t="0" r="r" b="b"/>
              <a:pathLst>
                <a:path w="5" h="4">
                  <a:moveTo>
                    <a:pt x="4" y="1"/>
                  </a:moveTo>
                  <a:cubicBezTo>
                    <a:pt x="3" y="0"/>
                    <a:pt x="0" y="4"/>
                    <a:pt x="1" y="4"/>
                  </a:cubicBezTo>
                  <a:cubicBezTo>
                    <a:pt x="1" y="4"/>
                    <a:pt x="5" y="1"/>
                    <a:pt x="4"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56" name="Freeform 608">
              <a:extLst>
                <a:ext uri="{FF2B5EF4-FFF2-40B4-BE49-F238E27FC236}">
                  <a16:creationId xmlns="" xmlns:a16="http://schemas.microsoft.com/office/drawing/2014/main" id="{8BE11949-F7CA-4DD8-80C5-43753FBC5903}"/>
                </a:ext>
              </a:extLst>
            </p:cNvPr>
            <p:cNvSpPr>
              <a:spLocks/>
            </p:cNvSpPr>
            <p:nvPr/>
          </p:nvSpPr>
          <p:spPr bwMode="auto">
            <a:xfrm>
              <a:off x="4872164" y="5806113"/>
              <a:ext cx="9556" cy="9558"/>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1"/>
                    <a:pt x="1" y="1"/>
                    <a:pt x="1" y="1"/>
                  </a:cubicBezTo>
                  <a:cubicBezTo>
                    <a:pt x="1" y="0"/>
                    <a:pt x="0" y="0"/>
                    <a:pt x="0"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57" name="Freeform 609">
              <a:extLst>
                <a:ext uri="{FF2B5EF4-FFF2-40B4-BE49-F238E27FC236}">
                  <a16:creationId xmlns="" xmlns:a16="http://schemas.microsoft.com/office/drawing/2014/main" id="{10C9BCC5-1CB8-4C61-9B0B-D23CBB858255}"/>
                </a:ext>
              </a:extLst>
            </p:cNvPr>
            <p:cNvSpPr>
              <a:spLocks/>
            </p:cNvSpPr>
            <p:nvPr/>
          </p:nvSpPr>
          <p:spPr bwMode="auto">
            <a:xfrm>
              <a:off x="3919931" y="5815671"/>
              <a:ext cx="63695" cy="57338"/>
            </a:xfrm>
            <a:custGeom>
              <a:avLst/>
              <a:gdLst>
                <a:gd name="T0" fmla="*/ 5 w 7"/>
                <a:gd name="T1" fmla="*/ 2 h 6"/>
                <a:gd name="T2" fmla="*/ 1 w 7"/>
                <a:gd name="T3" fmla="*/ 2 h 6"/>
                <a:gd name="T4" fmla="*/ 5 w 7"/>
                <a:gd name="T5" fmla="*/ 2 h 6"/>
                <a:gd name="T6" fmla="*/ 5 w 7"/>
                <a:gd name="T7" fmla="*/ 2 h 6"/>
              </a:gdLst>
              <a:ahLst/>
              <a:cxnLst>
                <a:cxn ang="0">
                  <a:pos x="T0" y="T1"/>
                </a:cxn>
                <a:cxn ang="0">
                  <a:pos x="T2" y="T3"/>
                </a:cxn>
                <a:cxn ang="0">
                  <a:pos x="T4" y="T5"/>
                </a:cxn>
                <a:cxn ang="0">
                  <a:pos x="T6" y="T7"/>
                </a:cxn>
              </a:cxnLst>
              <a:rect l="0" t="0" r="r" b="b"/>
              <a:pathLst>
                <a:path w="7" h="6">
                  <a:moveTo>
                    <a:pt x="5" y="2"/>
                  </a:moveTo>
                  <a:cubicBezTo>
                    <a:pt x="7" y="0"/>
                    <a:pt x="2" y="0"/>
                    <a:pt x="1" y="2"/>
                  </a:cubicBezTo>
                  <a:cubicBezTo>
                    <a:pt x="0" y="3"/>
                    <a:pt x="4" y="5"/>
                    <a:pt x="5" y="2"/>
                  </a:cubicBezTo>
                  <a:cubicBezTo>
                    <a:pt x="6" y="1"/>
                    <a:pt x="3" y="6"/>
                    <a:pt x="5"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58" name="Freeform 610">
              <a:extLst>
                <a:ext uri="{FF2B5EF4-FFF2-40B4-BE49-F238E27FC236}">
                  <a16:creationId xmlns="" xmlns:a16="http://schemas.microsoft.com/office/drawing/2014/main" id="{561569C9-39F3-4EB2-A293-93131E2C22BB}"/>
                </a:ext>
              </a:extLst>
            </p:cNvPr>
            <p:cNvSpPr>
              <a:spLocks/>
            </p:cNvSpPr>
            <p:nvPr/>
          </p:nvSpPr>
          <p:spPr bwMode="auto">
            <a:xfrm>
              <a:off x="17661981" y="9138193"/>
              <a:ext cx="19109" cy="9558"/>
            </a:xfrm>
            <a:custGeom>
              <a:avLst/>
              <a:gdLst>
                <a:gd name="T0" fmla="*/ 2 w 2"/>
                <a:gd name="T1" fmla="*/ 0 h 1"/>
                <a:gd name="T2" fmla="*/ 0 w 2"/>
                <a:gd name="T3" fmla="*/ 0 h 1"/>
                <a:gd name="T4" fmla="*/ 2 w 2"/>
                <a:gd name="T5" fmla="*/ 0 h 1"/>
              </a:gdLst>
              <a:ahLst/>
              <a:cxnLst>
                <a:cxn ang="0">
                  <a:pos x="T0" y="T1"/>
                </a:cxn>
                <a:cxn ang="0">
                  <a:pos x="T2" y="T3"/>
                </a:cxn>
                <a:cxn ang="0">
                  <a:pos x="T4" y="T5"/>
                </a:cxn>
              </a:cxnLst>
              <a:rect l="0" t="0" r="r" b="b"/>
              <a:pathLst>
                <a:path w="2" h="1">
                  <a:moveTo>
                    <a:pt x="2" y="0"/>
                  </a:moveTo>
                  <a:cubicBezTo>
                    <a:pt x="2" y="1"/>
                    <a:pt x="0" y="0"/>
                    <a:pt x="0" y="0"/>
                  </a:cubicBezTo>
                  <a:cubicBezTo>
                    <a:pt x="1" y="0"/>
                    <a:pt x="2" y="0"/>
                    <a:pt x="2"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59" name="Freeform 611">
              <a:extLst>
                <a:ext uri="{FF2B5EF4-FFF2-40B4-BE49-F238E27FC236}">
                  <a16:creationId xmlns="" xmlns:a16="http://schemas.microsoft.com/office/drawing/2014/main" id="{96009E3A-2426-4110-AD61-9E43F802695F}"/>
                </a:ext>
              </a:extLst>
            </p:cNvPr>
            <p:cNvSpPr>
              <a:spLocks/>
            </p:cNvSpPr>
            <p:nvPr/>
          </p:nvSpPr>
          <p:spPr bwMode="auto">
            <a:xfrm>
              <a:off x="17540962" y="9119079"/>
              <a:ext cx="19109" cy="19114"/>
            </a:xfrm>
            <a:custGeom>
              <a:avLst/>
              <a:gdLst>
                <a:gd name="T0" fmla="*/ 2 w 2"/>
                <a:gd name="T1" fmla="*/ 0 h 2"/>
                <a:gd name="T2" fmla="*/ 0 w 2"/>
                <a:gd name="T3" fmla="*/ 1 h 2"/>
                <a:gd name="T4" fmla="*/ 2 w 2"/>
                <a:gd name="T5" fmla="*/ 0 h 2"/>
              </a:gdLst>
              <a:ahLst/>
              <a:cxnLst>
                <a:cxn ang="0">
                  <a:pos x="T0" y="T1"/>
                </a:cxn>
                <a:cxn ang="0">
                  <a:pos x="T2" y="T3"/>
                </a:cxn>
                <a:cxn ang="0">
                  <a:pos x="T4" y="T5"/>
                </a:cxn>
              </a:cxnLst>
              <a:rect l="0" t="0" r="r" b="b"/>
              <a:pathLst>
                <a:path w="2" h="2">
                  <a:moveTo>
                    <a:pt x="2" y="0"/>
                  </a:moveTo>
                  <a:cubicBezTo>
                    <a:pt x="2" y="1"/>
                    <a:pt x="0" y="2"/>
                    <a:pt x="0" y="1"/>
                  </a:cubicBezTo>
                  <a:cubicBezTo>
                    <a:pt x="0" y="0"/>
                    <a:pt x="2" y="0"/>
                    <a:pt x="2"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60" name="Freeform 612">
              <a:extLst>
                <a:ext uri="{FF2B5EF4-FFF2-40B4-BE49-F238E27FC236}">
                  <a16:creationId xmlns="" xmlns:a16="http://schemas.microsoft.com/office/drawing/2014/main" id="{B4E2D5DF-9A5A-43F6-8E79-6D3DC3A5B01C}"/>
                </a:ext>
              </a:extLst>
            </p:cNvPr>
            <p:cNvSpPr>
              <a:spLocks/>
            </p:cNvSpPr>
            <p:nvPr/>
          </p:nvSpPr>
          <p:spPr bwMode="auto">
            <a:xfrm>
              <a:off x="17961345" y="10785121"/>
              <a:ext cx="63695" cy="47785"/>
            </a:xfrm>
            <a:custGeom>
              <a:avLst/>
              <a:gdLst>
                <a:gd name="T0" fmla="*/ 6 w 7"/>
                <a:gd name="T1" fmla="*/ 2 h 5"/>
                <a:gd name="T2" fmla="*/ 1 w 7"/>
                <a:gd name="T3" fmla="*/ 2 h 5"/>
                <a:gd name="T4" fmla="*/ 6 w 7"/>
                <a:gd name="T5" fmla="*/ 2 h 5"/>
              </a:gdLst>
              <a:ahLst/>
              <a:cxnLst>
                <a:cxn ang="0">
                  <a:pos x="T0" y="T1"/>
                </a:cxn>
                <a:cxn ang="0">
                  <a:pos x="T2" y="T3"/>
                </a:cxn>
                <a:cxn ang="0">
                  <a:pos x="T4" y="T5"/>
                </a:cxn>
              </a:cxnLst>
              <a:rect l="0" t="0" r="r" b="b"/>
              <a:pathLst>
                <a:path w="7" h="5">
                  <a:moveTo>
                    <a:pt x="6" y="2"/>
                  </a:moveTo>
                  <a:cubicBezTo>
                    <a:pt x="7" y="0"/>
                    <a:pt x="0" y="1"/>
                    <a:pt x="1" y="2"/>
                  </a:cubicBezTo>
                  <a:cubicBezTo>
                    <a:pt x="1" y="3"/>
                    <a:pt x="5" y="5"/>
                    <a:pt x="6"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61" name="Rectangle 613">
              <a:extLst>
                <a:ext uri="{FF2B5EF4-FFF2-40B4-BE49-F238E27FC236}">
                  <a16:creationId xmlns="" xmlns:a16="http://schemas.microsoft.com/office/drawing/2014/main" id="{16598379-AC18-444B-A350-4FBBD2712034}"/>
                </a:ext>
              </a:extLst>
            </p:cNvPr>
            <p:cNvSpPr>
              <a:spLocks noChangeArrowheads="1"/>
            </p:cNvSpPr>
            <p:nvPr/>
          </p:nvSpPr>
          <p:spPr bwMode="auto">
            <a:xfrm>
              <a:off x="12451788" y="5197675"/>
              <a:ext cx="3187" cy="3188"/>
            </a:xfrm>
            <a:prstGeom prst="rect">
              <a:avLst/>
            </a:pr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62" name="Freeform 614">
              <a:extLst>
                <a:ext uri="{FF2B5EF4-FFF2-40B4-BE49-F238E27FC236}">
                  <a16:creationId xmlns="" xmlns:a16="http://schemas.microsoft.com/office/drawing/2014/main" id="{3C1833C8-3AEE-4BF3-9478-9ABAE469CB3E}"/>
                </a:ext>
              </a:extLst>
            </p:cNvPr>
            <p:cNvSpPr>
              <a:spLocks/>
            </p:cNvSpPr>
            <p:nvPr/>
          </p:nvSpPr>
          <p:spPr bwMode="auto">
            <a:xfrm>
              <a:off x="9257516" y="10504795"/>
              <a:ext cx="95541" cy="82827"/>
            </a:xfrm>
            <a:custGeom>
              <a:avLst/>
              <a:gdLst>
                <a:gd name="T0" fmla="*/ 4 w 10"/>
                <a:gd name="T1" fmla="*/ 4 h 9"/>
                <a:gd name="T2" fmla="*/ 0 w 10"/>
                <a:gd name="T3" fmla="*/ 8 h 9"/>
                <a:gd name="T4" fmla="*/ 2 w 10"/>
                <a:gd name="T5" fmla="*/ 8 h 9"/>
                <a:gd name="T6" fmla="*/ 5 w 10"/>
                <a:gd name="T7" fmla="*/ 5 h 9"/>
                <a:gd name="T8" fmla="*/ 8 w 10"/>
                <a:gd name="T9" fmla="*/ 0 h 9"/>
                <a:gd name="T10" fmla="*/ 4 w 10"/>
                <a:gd name="T11" fmla="*/ 4 h 9"/>
                <a:gd name="T12" fmla="*/ 4 w 10"/>
                <a:gd name="T13" fmla="*/ 4 h 9"/>
              </a:gdLst>
              <a:ahLst/>
              <a:cxnLst>
                <a:cxn ang="0">
                  <a:pos x="T0" y="T1"/>
                </a:cxn>
                <a:cxn ang="0">
                  <a:pos x="T2" y="T3"/>
                </a:cxn>
                <a:cxn ang="0">
                  <a:pos x="T4" y="T5"/>
                </a:cxn>
                <a:cxn ang="0">
                  <a:pos x="T6" y="T7"/>
                </a:cxn>
                <a:cxn ang="0">
                  <a:pos x="T8" y="T9"/>
                </a:cxn>
                <a:cxn ang="0">
                  <a:pos x="T10" y="T11"/>
                </a:cxn>
                <a:cxn ang="0">
                  <a:pos x="T12" y="T13"/>
                </a:cxn>
              </a:cxnLst>
              <a:rect l="0" t="0" r="r" b="b"/>
              <a:pathLst>
                <a:path w="10" h="9">
                  <a:moveTo>
                    <a:pt x="4" y="4"/>
                  </a:moveTo>
                  <a:cubicBezTo>
                    <a:pt x="4" y="5"/>
                    <a:pt x="1" y="7"/>
                    <a:pt x="0" y="8"/>
                  </a:cubicBezTo>
                  <a:cubicBezTo>
                    <a:pt x="0" y="9"/>
                    <a:pt x="2" y="8"/>
                    <a:pt x="2" y="8"/>
                  </a:cubicBezTo>
                  <a:cubicBezTo>
                    <a:pt x="3" y="7"/>
                    <a:pt x="4" y="6"/>
                    <a:pt x="5" y="5"/>
                  </a:cubicBezTo>
                  <a:cubicBezTo>
                    <a:pt x="6" y="4"/>
                    <a:pt x="10" y="0"/>
                    <a:pt x="8" y="0"/>
                  </a:cubicBezTo>
                  <a:cubicBezTo>
                    <a:pt x="7" y="0"/>
                    <a:pt x="4" y="3"/>
                    <a:pt x="4" y="4"/>
                  </a:cubicBezTo>
                  <a:cubicBezTo>
                    <a:pt x="4" y="5"/>
                    <a:pt x="4" y="3"/>
                    <a:pt x="4" y="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63" name="Freeform 615">
              <a:extLst>
                <a:ext uri="{FF2B5EF4-FFF2-40B4-BE49-F238E27FC236}">
                  <a16:creationId xmlns="" xmlns:a16="http://schemas.microsoft.com/office/drawing/2014/main" id="{A39C9873-8FE8-4C93-A18E-D904D02B1557}"/>
                </a:ext>
              </a:extLst>
            </p:cNvPr>
            <p:cNvSpPr>
              <a:spLocks/>
            </p:cNvSpPr>
            <p:nvPr/>
          </p:nvSpPr>
          <p:spPr bwMode="auto">
            <a:xfrm>
              <a:off x="7821211" y="6733109"/>
              <a:ext cx="66879" cy="28672"/>
            </a:xfrm>
            <a:custGeom>
              <a:avLst/>
              <a:gdLst>
                <a:gd name="T0" fmla="*/ 7 w 7"/>
                <a:gd name="T1" fmla="*/ 1 h 3"/>
                <a:gd name="T2" fmla="*/ 1 w 7"/>
                <a:gd name="T3" fmla="*/ 0 h 3"/>
                <a:gd name="T4" fmla="*/ 7 w 7"/>
                <a:gd name="T5" fmla="*/ 1 h 3"/>
              </a:gdLst>
              <a:ahLst/>
              <a:cxnLst>
                <a:cxn ang="0">
                  <a:pos x="T0" y="T1"/>
                </a:cxn>
                <a:cxn ang="0">
                  <a:pos x="T2" y="T3"/>
                </a:cxn>
                <a:cxn ang="0">
                  <a:pos x="T4" y="T5"/>
                </a:cxn>
              </a:cxnLst>
              <a:rect l="0" t="0" r="r" b="b"/>
              <a:pathLst>
                <a:path w="7" h="3">
                  <a:moveTo>
                    <a:pt x="7" y="1"/>
                  </a:moveTo>
                  <a:cubicBezTo>
                    <a:pt x="7" y="0"/>
                    <a:pt x="0" y="0"/>
                    <a:pt x="1" y="0"/>
                  </a:cubicBezTo>
                  <a:cubicBezTo>
                    <a:pt x="2" y="0"/>
                    <a:pt x="6" y="3"/>
                    <a:pt x="7"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64" name="Freeform 616">
              <a:extLst>
                <a:ext uri="{FF2B5EF4-FFF2-40B4-BE49-F238E27FC236}">
                  <a16:creationId xmlns="" xmlns:a16="http://schemas.microsoft.com/office/drawing/2014/main" id="{31B46531-70F7-4F2E-B015-DBFAFDD4C9C7}"/>
                </a:ext>
              </a:extLst>
            </p:cNvPr>
            <p:cNvSpPr>
              <a:spLocks/>
            </p:cNvSpPr>
            <p:nvPr/>
          </p:nvSpPr>
          <p:spPr bwMode="auto">
            <a:xfrm>
              <a:off x="8483629" y="11766268"/>
              <a:ext cx="168791" cy="149721"/>
            </a:xfrm>
            <a:custGeom>
              <a:avLst/>
              <a:gdLst>
                <a:gd name="T0" fmla="*/ 17 w 18"/>
                <a:gd name="T1" fmla="*/ 14 h 16"/>
                <a:gd name="T2" fmla="*/ 8 w 18"/>
                <a:gd name="T3" fmla="*/ 9 h 16"/>
                <a:gd name="T4" fmla="*/ 4 w 18"/>
                <a:gd name="T5" fmla="*/ 5 h 16"/>
                <a:gd name="T6" fmla="*/ 1 w 18"/>
                <a:gd name="T7" fmla="*/ 3 h 16"/>
                <a:gd name="T8" fmla="*/ 2 w 18"/>
                <a:gd name="T9" fmla="*/ 2 h 16"/>
                <a:gd name="T10" fmla="*/ 0 w 18"/>
                <a:gd name="T11" fmla="*/ 0 h 16"/>
                <a:gd name="T12" fmla="*/ 0 w 18"/>
                <a:gd name="T13" fmla="*/ 14 h 16"/>
                <a:gd name="T14" fmla="*/ 7 w 18"/>
                <a:gd name="T15" fmla="*/ 15 h 16"/>
                <a:gd name="T16" fmla="*/ 10 w 18"/>
                <a:gd name="T17" fmla="*/ 16 h 16"/>
                <a:gd name="T18" fmla="*/ 13 w 18"/>
                <a:gd name="T19" fmla="*/ 15 h 16"/>
                <a:gd name="T20" fmla="*/ 18 w 18"/>
                <a:gd name="T21" fmla="*/ 14 h 16"/>
                <a:gd name="T22" fmla="*/ 17 w 18"/>
                <a:gd name="T23" fmla="*/ 1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 h="16">
                  <a:moveTo>
                    <a:pt x="17" y="14"/>
                  </a:moveTo>
                  <a:cubicBezTo>
                    <a:pt x="13" y="14"/>
                    <a:pt x="11" y="11"/>
                    <a:pt x="8" y="9"/>
                  </a:cubicBezTo>
                  <a:cubicBezTo>
                    <a:pt x="7" y="7"/>
                    <a:pt x="5" y="6"/>
                    <a:pt x="4" y="5"/>
                  </a:cubicBezTo>
                  <a:cubicBezTo>
                    <a:pt x="3" y="5"/>
                    <a:pt x="1" y="4"/>
                    <a:pt x="1" y="3"/>
                  </a:cubicBezTo>
                  <a:cubicBezTo>
                    <a:pt x="1" y="3"/>
                    <a:pt x="2" y="3"/>
                    <a:pt x="2" y="2"/>
                  </a:cubicBezTo>
                  <a:cubicBezTo>
                    <a:pt x="3" y="2"/>
                    <a:pt x="1" y="0"/>
                    <a:pt x="0" y="0"/>
                  </a:cubicBezTo>
                  <a:cubicBezTo>
                    <a:pt x="0" y="5"/>
                    <a:pt x="0" y="10"/>
                    <a:pt x="0" y="14"/>
                  </a:cubicBezTo>
                  <a:cubicBezTo>
                    <a:pt x="0" y="15"/>
                    <a:pt x="6" y="15"/>
                    <a:pt x="7" y="15"/>
                  </a:cubicBezTo>
                  <a:cubicBezTo>
                    <a:pt x="8" y="15"/>
                    <a:pt x="9" y="15"/>
                    <a:pt x="10" y="16"/>
                  </a:cubicBezTo>
                  <a:cubicBezTo>
                    <a:pt x="12" y="16"/>
                    <a:pt x="12" y="16"/>
                    <a:pt x="13" y="15"/>
                  </a:cubicBezTo>
                  <a:cubicBezTo>
                    <a:pt x="14" y="15"/>
                    <a:pt x="18" y="15"/>
                    <a:pt x="18" y="14"/>
                  </a:cubicBezTo>
                  <a:cubicBezTo>
                    <a:pt x="18" y="14"/>
                    <a:pt x="18" y="13"/>
                    <a:pt x="17" y="1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65" name="Freeform 617">
              <a:extLst>
                <a:ext uri="{FF2B5EF4-FFF2-40B4-BE49-F238E27FC236}">
                  <a16:creationId xmlns="" xmlns:a16="http://schemas.microsoft.com/office/drawing/2014/main" id="{1B02BBA5-F0C5-4083-BB21-4C0D63C687A3}"/>
                </a:ext>
              </a:extLst>
            </p:cNvPr>
            <p:cNvSpPr>
              <a:spLocks/>
            </p:cNvSpPr>
            <p:nvPr/>
          </p:nvSpPr>
          <p:spPr bwMode="auto">
            <a:xfrm>
              <a:off x="8305288" y="11747159"/>
              <a:ext cx="280256" cy="216615"/>
            </a:xfrm>
            <a:custGeom>
              <a:avLst/>
              <a:gdLst>
                <a:gd name="T0" fmla="*/ 19 w 30"/>
                <a:gd name="T1" fmla="*/ 17 h 23"/>
                <a:gd name="T2" fmla="*/ 19 w 30"/>
                <a:gd name="T3" fmla="*/ 7 h 23"/>
                <a:gd name="T4" fmla="*/ 19 w 30"/>
                <a:gd name="T5" fmla="*/ 3 h 23"/>
                <a:gd name="T6" fmla="*/ 15 w 30"/>
                <a:gd name="T7" fmla="*/ 1 h 23"/>
                <a:gd name="T8" fmla="*/ 12 w 30"/>
                <a:gd name="T9" fmla="*/ 3 h 23"/>
                <a:gd name="T10" fmla="*/ 13 w 30"/>
                <a:gd name="T11" fmla="*/ 6 h 23"/>
                <a:gd name="T12" fmla="*/ 15 w 30"/>
                <a:gd name="T13" fmla="*/ 6 h 23"/>
                <a:gd name="T14" fmla="*/ 14 w 30"/>
                <a:gd name="T15" fmla="*/ 8 h 23"/>
                <a:gd name="T16" fmla="*/ 13 w 30"/>
                <a:gd name="T17" fmla="*/ 11 h 23"/>
                <a:gd name="T18" fmla="*/ 16 w 30"/>
                <a:gd name="T19" fmla="*/ 13 h 23"/>
                <a:gd name="T20" fmla="*/ 12 w 30"/>
                <a:gd name="T21" fmla="*/ 13 h 23"/>
                <a:gd name="T22" fmla="*/ 9 w 30"/>
                <a:gd name="T23" fmla="*/ 12 h 23"/>
                <a:gd name="T24" fmla="*/ 10 w 30"/>
                <a:gd name="T25" fmla="*/ 12 h 23"/>
                <a:gd name="T26" fmla="*/ 10 w 30"/>
                <a:gd name="T27" fmla="*/ 9 h 23"/>
                <a:gd name="T28" fmla="*/ 8 w 30"/>
                <a:gd name="T29" fmla="*/ 11 h 23"/>
                <a:gd name="T30" fmla="*/ 5 w 30"/>
                <a:gd name="T31" fmla="*/ 11 h 23"/>
                <a:gd name="T32" fmla="*/ 0 w 30"/>
                <a:gd name="T33" fmla="*/ 12 h 23"/>
                <a:gd name="T34" fmla="*/ 2 w 30"/>
                <a:gd name="T35" fmla="*/ 12 h 23"/>
                <a:gd name="T36" fmla="*/ 3 w 30"/>
                <a:gd name="T37" fmla="*/ 12 h 23"/>
                <a:gd name="T38" fmla="*/ 5 w 30"/>
                <a:gd name="T39" fmla="*/ 12 h 23"/>
                <a:gd name="T40" fmla="*/ 6 w 30"/>
                <a:gd name="T41" fmla="*/ 13 h 23"/>
                <a:gd name="T42" fmla="*/ 4 w 30"/>
                <a:gd name="T43" fmla="*/ 15 h 23"/>
                <a:gd name="T44" fmla="*/ 6 w 30"/>
                <a:gd name="T45" fmla="*/ 15 h 23"/>
                <a:gd name="T46" fmla="*/ 8 w 30"/>
                <a:gd name="T47" fmla="*/ 16 h 23"/>
                <a:gd name="T48" fmla="*/ 7 w 30"/>
                <a:gd name="T49" fmla="*/ 16 h 23"/>
                <a:gd name="T50" fmla="*/ 10 w 30"/>
                <a:gd name="T51" fmla="*/ 17 h 23"/>
                <a:gd name="T52" fmla="*/ 12 w 30"/>
                <a:gd name="T53" fmla="*/ 17 h 23"/>
                <a:gd name="T54" fmla="*/ 17 w 30"/>
                <a:gd name="T55" fmla="*/ 21 h 23"/>
                <a:gd name="T56" fmla="*/ 16 w 30"/>
                <a:gd name="T57" fmla="*/ 20 h 23"/>
                <a:gd name="T58" fmla="*/ 23 w 30"/>
                <a:gd name="T59" fmla="*/ 23 h 23"/>
                <a:gd name="T60" fmla="*/ 19 w 30"/>
                <a:gd name="T61" fmla="*/ 18 h 23"/>
                <a:gd name="T62" fmla="*/ 24 w 30"/>
                <a:gd name="T63" fmla="*/ 19 h 23"/>
                <a:gd name="T64" fmla="*/ 30 w 30"/>
                <a:gd name="T65" fmla="*/ 18 h 23"/>
                <a:gd name="T66" fmla="*/ 19 w 30"/>
                <a:gd name="T67" fmla="*/ 17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0" h="23">
                  <a:moveTo>
                    <a:pt x="19" y="17"/>
                  </a:moveTo>
                  <a:cubicBezTo>
                    <a:pt x="19" y="13"/>
                    <a:pt x="19" y="10"/>
                    <a:pt x="19" y="7"/>
                  </a:cubicBezTo>
                  <a:cubicBezTo>
                    <a:pt x="19" y="6"/>
                    <a:pt x="19" y="4"/>
                    <a:pt x="19" y="3"/>
                  </a:cubicBezTo>
                  <a:cubicBezTo>
                    <a:pt x="19" y="2"/>
                    <a:pt x="16" y="0"/>
                    <a:pt x="15" y="1"/>
                  </a:cubicBezTo>
                  <a:cubicBezTo>
                    <a:pt x="14" y="2"/>
                    <a:pt x="12" y="1"/>
                    <a:pt x="12" y="3"/>
                  </a:cubicBezTo>
                  <a:cubicBezTo>
                    <a:pt x="11" y="5"/>
                    <a:pt x="9" y="7"/>
                    <a:pt x="13" y="6"/>
                  </a:cubicBezTo>
                  <a:cubicBezTo>
                    <a:pt x="13" y="6"/>
                    <a:pt x="15" y="6"/>
                    <a:pt x="15" y="6"/>
                  </a:cubicBezTo>
                  <a:cubicBezTo>
                    <a:pt x="16" y="6"/>
                    <a:pt x="14" y="8"/>
                    <a:pt x="14" y="8"/>
                  </a:cubicBezTo>
                  <a:cubicBezTo>
                    <a:pt x="13" y="8"/>
                    <a:pt x="11" y="10"/>
                    <a:pt x="13" y="11"/>
                  </a:cubicBezTo>
                  <a:cubicBezTo>
                    <a:pt x="13" y="12"/>
                    <a:pt x="16" y="12"/>
                    <a:pt x="16" y="13"/>
                  </a:cubicBezTo>
                  <a:cubicBezTo>
                    <a:pt x="16" y="13"/>
                    <a:pt x="12" y="13"/>
                    <a:pt x="12" y="13"/>
                  </a:cubicBezTo>
                  <a:cubicBezTo>
                    <a:pt x="11" y="13"/>
                    <a:pt x="9" y="12"/>
                    <a:pt x="9" y="12"/>
                  </a:cubicBezTo>
                  <a:cubicBezTo>
                    <a:pt x="9" y="12"/>
                    <a:pt x="10" y="13"/>
                    <a:pt x="10" y="12"/>
                  </a:cubicBezTo>
                  <a:cubicBezTo>
                    <a:pt x="10" y="11"/>
                    <a:pt x="11" y="10"/>
                    <a:pt x="10" y="9"/>
                  </a:cubicBezTo>
                  <a:cubicBezTo>
                    <a:pt x="10" y="9"/>
                    <a:pt x="8" y="11"/>
                    <a:pt x="8" y="11"/>
                  </a:cubicBezTo>
                  <a:cubicBezTo>
                    <a:pt x="7" y="12"/>
                    <a:pt x="6" y="11"/>
                    <a:pt x="5" y="11"/>
                  </a:cubicBezTo>
                  <a:cubicBezTo>
                    <a:pt x="4" y="11"/>
                    <a:pt x="0" y="10"/>
                    <a:pt x="0" y="12"/>
                  </a:cubicBezTo>
                  <a:cubicBezTo>
                    <a:pt x="0" y="13"/>
                    <a:pt x="2" y="12"/>
                    <a:pt x="2" y="12"/>
                  </a:cubicBezTo>
                  <a:cubicBezTo>
                    <a:pt x="3" y="11"/>
                    <a:pt x="2" y="12"/>
                    <a:pt x="3" y="12"/>
                  </a:cubicBezTo>
                  <a:cubicBezTo>
                    <a:pt x="4" y="13"/>
                    <a:pt x="4" y="11"/>
                    <a:pt x="5" y="12"/>
                  </a:cubicBezTo>
                  <a:cubicBezTo>
                    <a:pt x="5" y="12"/>
                    <a:pt x="6" y="13"/>
                    <a:pt x="6" y="13"/>
                  </a:cubicBezTo>
                  <a:cubicBezTo>
                    <a:pt x="6" y="13"/>
                    <a:pt x="2" y="14"/>
                    <a:pt x="4" y="15"/>
                  </a:cubicBezTo>
                  <a:cubicBezTo>
                    <a:pt x="5" y="16"/>
                    <a:pt x="6" y="14"/>
                    <a:pt x="6" y="15"/>
                  </a:cubicBezTo>
                  <a:cubicBezTo>
                    <a:pt x="7" y="15"/>
                    <a:pt x="8" y="16"/>
                    <a:pt x="8" y="16"/>
                  </a:cubicBezTo>
                  <a:cubicBezTo>
                    <a:pt x="8" y="16"/>
                    <a:pt x="8" y="16"/>
                    <a:pt x="7" y="16"/>
                  </a:cubicBezTo>
                  <a:cubicBezTo>
                    <a:pt x="7" y="17"/>
                    <a:pt x="9" y="17"/>
                    <a:pt x="10" y="17"/>
                  </a:cubicBezTo>
                  <a:cubicBezTo>
                    <a:pt x="11" y="17"/>
                    <a:pt x="11" y="15"/>
                    <a:pt x="12" y="17"/>
                  </a:cubicBezTo>
                  <a:cubicBezTo>
                    <a:pt x="12" y="17"/>
                    <a:pt x="16" y="22"/>
                    <a:pt x="17" y="21"/>
                  </a:cubicBezTo>
                  <a:cubicBezTo>
                    <a:pt x="17" y="21"/>
                    <a:pt x="16" y="20"/>
                    <a:pt x="16" y="20"/>
                  </a:cubicBezTo>
                  <a:cubicBezTo>
                    <a:pt x="16" y="19"/>
                    <a:pt x="22" y="23"/>
                    <a:pt x="23" y="23"/>
                  </a:cubicBezTo>
                  <a:cubicBezTo>
                    <a:pt x="23" y="22"/>
                    <a:pt x="19" y="19"/>
                    <a:pt x="19" y="18"/>
                  </a:cubicBezTo>
                  <a:cubicBezTo>
                    <a:pt x="20" y="18"/>
                    <a:pt x="24" y="19"/>
                    <a:pt x="24" y="19"/>
                  </a:cubicBezTo>
                  <a:cubicBezTo>
                    <a:pt x="26" y="19"/>
                    <a:pt x="28" y="19"/>
                    <a:pt x="30" y="18"/>
                  </a:cubicBezTo>
                  <a:cubicBezTo>
                    <a:pt x="27" y="16"/>
                    <a:pt x="23" y="17"/>
                    <a:pt x="19" y="17"/>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66" name="Freeform 618">
              <a:extLst>
                <a:ext uri="{FF2B5EF4-FFF2-40B4-BE49-F238E27FC236}">
                  <a16:creationId xmlns="" xmlns:a16="http://schemas.microsoft.com/office/drawing/2014/main" id="{85913882-2215-4487-A4BA-F68DA09A1853}"/>
                </a:ext>
              </a:extLst>
            </p:cNvPr>
            <p:cNvSpPr>
              <a:spLocks/>
            </p:cNvSpPr>
            <p:nvPr/>
          </p:nvSpPr>
          <p:spPr bwMode="auto">
            <a:xfrm>
              <a:off x="8260699" y="8501084"/>
              <a:ext cx="710194" cy="516057"/>
            </a:xfrm>
            <a:custGeom>
              <a:avLst/>
              <a:gdLst>
                <a:gd name="T0" fmla="*/ 63 w 76"/>
                <a:gd name="T1" fmla="*/ 28 h 55"/>
                <a:gd name="T2" fmla="*/ 66 w 76"/>
                <a:gd name="T3" fmla="*/ 24 h 55"/>
                <a:gd name="T4" fmla="*/ 67 w 76"/>
                <a:gd name="T5" fmla="*/ 22 h 55"/>
                <a:gd name="T6" fmla="*/ 67 w 76"/>
                <a:gd name="T7" fmla="*/ 18 h 55"/>
                <a:gd name="T8" fmla="*/ 61 w 76"/>
                <a:gd name="T9" fmla="*/ 15 h 55"/>
                <a:gd name="T10" fmla="*/ 63 w 76"/>
                <a:gd name="T11" fmla="*/ 14 h 55"/>
                <a:gd name="T12" fmla="*/ 64 w 76"/>
                <a:gd name="T13" fmla="*/ 11 h 55"/>
                <a:gd name="T14" fmla="*/ 60 w 76"/>
                <a:gd name="T15" fmla="*/ 9 h 55"/>
                <a:gd name="T16" fmla="*/ 59 w 76"/>
                <a:gd name="T17" fmla="*/ 8 h 55"/>
                <a:gd name="T18" fmla="*/ 57 w 76"/>
                <a:gd name="T19" fmla="*/ 9 h 55"/>
                <a:gd name="T20" fmla="*/ 57 w 76"/>
                <a:gd name="T21" fmla="*/ 7 h 55"/>
                <a:gd name="T22" fmla="*/ 54 w 76"/>
                <a:gd name="T23" fmla="*/ 8 h 55"/>
                <a:gd name="T24" fmla="*/ 54 w 76"/>
                <a:gd name="T25" fmla="*/ 6 h 55"/>
                <a:gd name="T26" fmla="*/ 58 w 76"/>
                <a:gd name="T27" fmla="*/ 5 h 55"/>
                <a:gd name="T28" fmla="*/ 55 w 76"/>
                <a:gd name="T29" fmla="*/ 4 h 55"/>
                <a:gd name="T30" fmla="*/ 49 w 76"/>
                <a:gd name="T31" fmla="*/ 4 h 55"/>
                <a:gd name="T32" fmla="*/ 44 w 76"/>
                <a:gd name="T33" fmla="*/ 7 h 55"/>
                <a:gd name="T34" fmla="*/ 38 w 76"/>
                <a:gd name="T35" fmla="*/ 5 h 55"/>
                <a:gd name="T36" fmla="*/ 29 w 76"/>
                <a:gd name="T37" fmla="*/ 5 h 55"/>
                <a:gd name="T38" fmla="*/ 26 w 76"/>
                <a:gd name="T39" fmla="*/ 2 h 55"/>
                <a:gd name="T40" fmla="*/ 20 w 76"/>
                <a:gd name="T41" fmla="*/ 0 h 55"/>
                <a:gd name="T42" fmla="*/ 11 w 76"/>
                <a:gd name="T43" fmla="*/ 4 h 55"/>
                <a:gd name="T44" fmla="*/ 13 w 76"/>
                <a:gd name="T45" fmla="*/ 12 h 55"/>
                <a:gd name="T46" fmla="*/ 8 w 76"/>
                <a:gd name="T47" fmla="*/ 8 h 55"/>
                <a:gd name="T48" fmla="*/ 10 w 76"/>
                <a:gd name="T49" fmla="*/ 5 h 55"/>
                <a:gd name="T50" fmla="*/ 8 w 76"/>
                <a:gd name="T51" fmla="*/ 1 h 55"/>
                <a:gd name="T52" fmla="*/ 4 w 76"/>
                <a:gd name="T53" fmla="*/ 7 h 55"/>
                <a:gd name="T54" fmla="*/ 3 w 76"/>
                <a:gd name="T55" fmla="*/ 12 h 55"/>
                <a:gd name="T56" fmla="*/ 5 w 76"/>
                <a:gd name="T57" fmla="*/ 13 h 55"/>
                <a:gd name="T58" fmla="*/ 7 w 76"/>
                <a:gd name="T59" fmla="*/ 16 h 55"/>
                <a:gd name="T60" fmla="*/ 10 w 76"/>
                <a:gd name="T61" fmla="*/ 23 h 55"/>
                <a:gd name="T62" fmla="*/ 13 w 76"/>
                <a:gd name="T63" fmla="*/ 23 h 55"/>
                <a:gd name="T64" fmla="*/ 15 w 76"/>
                <a:gd name="T65" fmla="*/ 22 h 55"/>
                <a:gd name="T66" fmla="*/ 21 w 76"/>
                <a:gd name="T67" fmla="*/ 27 h 55"/>
                <a:gd name="T68" fmla="*/ 23 w 76"/>
                <a:gd name="T69" fmla="*/ 27 h 55"/>
                <a:gd name="T70" fmla="*/ 26 w 76"/>
                <a:gd name="T71" fmla="*/ 27 h 55"/>
                <a:gd name="T72" fmla="*/ 31 w 76"/>
                <a:gd name="T73" fmla="*/ 29 h 55"/>
                <a:gd name="T74" fmla="*/ 31 w 76"/>
                <a:gd name="T75" fmla="*/ 38 h 55"/>
                <a:gd name="T76" fmla="*/ 32 w 76"/>
                <a:gd name="T77" fmla="*/ 41 h 55"/>
                <a:gd name="T78" fmla="*/ 30 w 76"/>
                <a:gd name="T79" fmla="*/ 44 h 55"/>
                <a:gd name="T80" fmla="*/ 40 w 76"/>
                <a:gd name="T81" fmla="*/ 53 h 55"/>
                <a:gd name="T82" fmla="*/ 42 w 76"/>
                <a:gd name="T83" fmla="*/ 54 h 55"/>
                <a:gd name="T84" fmla="*/ 45 w 76"/>
                <a:gd name="T85" fmla="*/ 52 h 55"/>
                <a:gd name="T86" fmla="*/ 51 w 76"/>
                <a:gd name="T87" fmla="*/ 47 h 55"/>
                <a:gd name="T88" fmla="*/ 49 w 76"/>
                <a:gd name="T89" fmla="*/ 44 h 55"/>
                <a:gd name="T90" fmla="*/ 48 w 76"/>
                <a:gd name="T91" fmla="*/ 41 h 55"/>
                <a:gd name="T92" fmla="*/ 45 w 76"/>
                <a:gd name="T93" fmla="*/ 38 h 55"/>
                <a:gd name="T94" fmla="*/ 52 w 76"/>
                <a:gd name="T95" fmla="*/ 38 h 55"/>
                <a:gd name="T96" fmla="*/ 54 w 76"/>
                <a:gd name="T97" fmla="*/ 40 h 55"/>
                <a:gd name="T98" fmla="*/ 56 w 76"/>
                <a:gd name="T99" fmla="*/ 38 h 55"/>
                <a:gd name="T100" fmla="*/ 62 w 76"/>
                <a:gd name="T101" fmla="*/ 36 h 55"/>
                <a:gd name="T102" fmla="*/ 67 w 76"/>
                <a:gd name="T103" fmla="*/ 33 h 55"/>
                <a:gd name="T104" fmla="*/ 63 w 76"/>
                <a:gd name="T105" fmla="*/ 28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76" h="55">
                  <a:moveTo>
                    <a:pt x="63" y="28"/>
                  </a:moveTo>
                  <a:cubicBezTo>
                    <a:pt x="63" y="26"/>
                    <a:pt x="63" y="25"/>
                    <a:pt x="66" y="24"/>
                  </a:cubicBezTo>
                  <a:cubicBezTo>
                    <a:pt x="66" y="23"/>
                    <a:pt x="68" y="23"/>
                    <a:pt x="67" y="22"/>
                  </a:cubicBezTo>
                  <a:cubicBezTo>
                    <a:pt x="66" y="21"/>
                    <a:pt x="65" y="19"/>
                    <a:pt x="67" y="18"/>
                  </a:cubicBezTo>
                  <a:cubicBezTo>
                    <a:pt x="76" y="14"/>
                    <a:pt x="61" y="15"/>
                    <a:pt x="61" y="15"/>
                  </a:cubicBezTo>
                  <a:cubicBezTo>
                    <a:pt x="61" y="14"/>
                    <a:pt x="62" y="14"/>
                    <a:pt x="63" y="14"/>
                  </a:cubicBezTo>
                  <a:cubicBezTo>
                    <a:pt x="64" y="14"/>
                    <a:pt x="64" y="12"/>
                    <a:pt x="64" y="11"/>
                  </a:cubicBezTo>
                  <a:cubicBezTo>
                    <a:pt x="64" y="10"/>
                    <a:pt x="60" y="8"/>
                    <a:pt x="60" y="9"/>
                  </a:cubicBezTo>
                  <a:cubicBezTo>
                    <a:pt x="60" y="10"/>
                    <a:pt x="59" y="8"/>
                    <a:pt x="59" y="8"/>
                  </a:cubicBezTo>
                  <a:cubicBezTo>
                    <a:pt x="58" y="8"/>
                    <a:pt x="58" y="10"/>
                    <a:pt x="57" y="9"/>
                  </a:cubicBezTo>
                  <a:cubicBezTo>
                    <a:pt x="57" y="9"/>
                    <a:pt x="57" y="8"/>
                    <a:pt x="57" y="7"/>
                  </a:cubicBezTo>
                  <a:cubicBezTo>
                    <a:pt x="56" y="6"/>
                    <a:pt x="55" y="8"/>
                    <a:pt x="54" y="8"/>
                  </a:cubicBezTo>
                  <a:cubicBezTo>
                    <a:pt x="54" y="8"/>
                    <a:pt x="54" y="6"/>
                    <a:pt x="54" y="6"/>
                  </a:cubicBezTo>
                  <a:cubicBezTo>
                    <a:pt x="54" y="4"/>
                    <a:pt x="57" y="5"/>
                    <a:pt x="58" y="5"/>
                  </a:cubicBezTo>
                  <a:cubicBezTo>
                    <a:pt x="59" y="4"/>
                    <a:pt x="55" y="4"/>
                    <a:pt x="55" y="4"/>
                  </a:cubicBezTo>
                  <a:cubicBezTo>
                    <a:pt x="53" y="4"/>
                    <a:pt x="51" y="3"/>
                    <a:pt x="49" y="4"/>
                  </a:cubicBezTo>
                  <a:cubicBezTo>
                    <a:pt x="47" y="5"/>
                    <a:pt x="46" y="8"/>
                    <a:pt x="44" y="7"/>
                  </a:cubicBezTo>
                  <a:cubicBezTo>
                    <a:pt x="41" y="7"/>
                    <a:pt x="40" y="7"/>
                    <a:pt x="38" y="5"/>
                  </a:cubicBezTo>
                  <a:cubicBezTo>
                    <a:pt x="36" y="3"/>
                    <a:pt x="32" y="5"/>
                    <a:pt x="29" y="5"/>
                  </a:cubicBezTo>
                  <a:cubicBezTo>
                    <a:pt x="27" y="5"/>
                    <a:pt x="27" y="4"/>
                    <a:pt x="26" y="2"/>
                  </a:cubicBezTo>
                  <a:cubicBezTo>
                    <a:pt x="25" y="0"/>
                    <a:pt x="23" y="0"/>
                    <a:pt x="20" y="0"/>
                  </a:cubicBezTo>
                  <a:cubicBezTo>
                    <a:pt x="19" y="0"/>
                    <a:pt x="11" y="1"/>
                    <a:pt x="11" y="4"/>
                  </a:cubicBezTo>
                  <a:cubicBezTo>
                    <a:pt x="11" y="7"/>
                    <a:pt x="15" y="8"/>
                    <a:pt x="13" y="12"/>
                  </a:cubicBezTo>
                  <a:cubicBezTo>
                    <a:pt x="11" y="14"/>
                    <a:pt x="7" y="10"/>
                    <a:pt x="8" y="8"/>
                  </a:cubicBezTo>
                  <a:cubicBezTo>
                    <a:pt x="8" y="7"/>
                    <a:pt x="10" y="6"/>
                    <a:pt x="10" y="5"/>
                  </a:cubicBezTo>
                  <a:cubicBezTo>
                    <a:pt x="11" y="3"/>
                    <a:pt x="8" y="2"/>
                    <a:pt x="8" y="1"/>
                  </a:cubicBezTo>
                  <a:cubicBezTo>
                    <a:pt x="5" y="3"/>
                    <a:pt x="4" y="4"/>
                    <a:pt x="4" y="7"/>
                  </a:cubicBezTo>
                  <a:cubicBezTo>
                    <a:pt x="3" y="8"/>
                    <a:pt x="0" y="12"/>
                    <a:pt x="3" y="12"/>
                  </a:cubicBezTo>
                  <a:cubicBezTo>
                    <a:pt x="3" y="12"/>
                    <a:pt x="4" y="12"/>
                    <a:pt x="5" y="13"/>
                  </a:cubicBezTo>
                  <a:cubicBezTo>
                    <a:pt x="5" y="14"/>
                    <a:pt x="6" y="15"/>
                    <a:pt x="7" y="16"/>
                  </a:cubicBezTo>
                  <a:cubicBezTo>
                    <a:pt x="9" y="18"/>
                    <a:pt x="5" y="22"/>
                    <a:pt x="10" y="23"/>
                  </a:cubicBezTo>
                  <a:cubicBezTo>
                    <a:pt x="10" y="23"/>
                    <a:pt x="12" y="23"/>
                    <a:pt x="13" y="23"/>
                  </a:cubicBezTo>
                  <a:cubicBezTo>
                    <a:pt x="14" y="23"/>
                    <a:pt x="14" y="22"/>
                    <a:pt x="15" y="22"/>
                  </a:cubicBezTo>
                  <a:cubicBezTo>
                    <a:pt x="18" y="22"/>
                    <a:pt x="19" y="25"/>
                    <a:pt x="21" y="27"/>
                  </a:cubicBezTo>
                  <a:cubicBezTo>
                    <a:pt x="21" y="27"/>
                    <a:pt x="22" y="28"/>
                    <a:pt x="23" y="27"/>
                  </a:cubicBezTo>
                  <a:cubicBezTo>
                    <a:pt x="23" y="26"/>
                    <a:pt x="24" y="27"/>
                    <a:pt x="26" y="27"/>
                  </a:cubicBezTo>
                  <a:cubicBezTo>
                    <a:pt x="28" y="28"/>
                    <a:pt x="33" y="25"/>
                    <a:pt x="31" y="29"/>
                  </a:cubicBezTo>
                  <a:cubicBezTo>
                    <a:pt x="29" y="32"/>
                    <a:pt x="29" y="35"/>
                    <a:pt x="31" y="38"/>
                  </a:cubicBezTo>
                  <a:cubicBezTo>
                    <a:pt x="31" y="39"/>
                    <a:pt x="32" y="40"/>
                    <a:pt x="32" y="41"/>
                  </a:cubicBezTo>
                  <a:cubicBezTo>
                    <a:pt x="32" y="42"/>
                    <a:pt x="29" y="43"/>
                    <a:pt x="30" y="44"/>
                  </a:cubicBezTo>
                  <a:cubicBezTo>
                    <a:pt x="33" y="47"/>
                    <a:pt x="34" y="55"/>
                    <a:pt x="40" y="53"/>
                  </a:cubicBezTo>
                  <a:cubicBezTo>
                    <a:pt x="41" y="53"/>
                    <a:pt x="41" y="54"/>
                    <a:pt x="42" y="54"/>
                  </a:cubicBezTo>
                  <a:cubicBezTo>
                    <a:pt x="43" y="54"/>
                    <a:pt x="44" y="53"/>
                    <a:pt x="45" y="52"/>
                  </a:cubicBezTo>
                  <a:cubicBezTo>
                    <a:pt x="47" y="51"/>
                    <a:pt x="48" y="49"/>
                    <a:pt x="51" y="47"/>
                  </a:cubicBezTo>
                  <a:cubicBezTo>
                    <a:pt x="53" y="46"/>
                    <a:pt x="49" y="46"/>
                    <a:pt x="49" y="44"/>
                  </a:cubicBezTo>
                  <a:cubicBezTo>
                    <a:pt x="49" y="43"/>
                    <a:pt x="48" y="42"/>
                    <a:pt x="48" y="41"/>
                  </a:cubicBezTo>
                  <a:cubicBezTo>
                    <a:pt x="48" y="40"/>
                    <a:pt x="45" y="39"/>
                    <a:pt x="45" y="38"/>
                  </a:cubicBezTo>
                  <a:cubicBezTo>
                    <a:pt x="45" y="37"/>
                    <a:pt x="51" y="38"/>
                    <a:pt x="52" y="38"/>
                  </a:cubicBezTo>
                  <a:cubicBezTo>
                    <a:pt x="54" y="38"/>
                    <a:pt x="53" y="39"/>
                    <a:pt x="54" y="40"/>
                  </a:cubicBezTo>
                  <a:cubicBezTo>
                    <a:pt x="55" y="40"/>
                    <a:pt x="55" y="38"/>
                    <a:pt x="56" y="38"/>
                  </a:cubicBezTo>
                  <a:cubicBezTo>
                    <a:pt x="57" y="37"/>
                    <a:pt x="60" y="37"/>
                    <a:pt x="62" y="36"/>
                  </a:cubicBezTo>
                  <a:cubicBezTo>
                    <a:pt x="63" y="35"/>
                    <a:pt x="65" y="34"/>
                    <a:pt x="67" y="33"/>
                  </a:cubicBezTo>
                  <a:cubicBezTo>
                    <a:pt x="66" y="31"/>
                    <a:pt x="63" y="30"/>
                    <a:pt x="63" y="28"/>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67" name="Freeform 619">
              <a:extLst>
                <a:ext uri="{FF2B5EF4-FFF2-40B4-BE49-F238E27FC236}">
                  <a16:creationId xmlns="" xmlns:a16="http://schemas.microsoft.com/office/drawing/2014/main" id="{8633BD72-D382-40DF-93EE-57E8C3ED038F}"/>
                </a:ext>
              </a:extLst>
            </p:cNvPr>
            <p:cNvSpPr>
              <a:spLocks/>
            </p:cNvSpPr>
            <p:nvPr/>
          </p:nvSpPr>
          <p:spPr bwMode="auto">
            <a:xfrm>
              <a:off x="8830764" y="8641249"/>
              <a:ext cx="242036" cy="356781"/>
            </a:xfrm>
            <a:custGeom>
              <a:avLst/>
              <a:gdLst>
                <a:gd name="T0" fmla="*/ 22 w 26"/>
                <a:gd name="T1" fmla="*/ 29 h 38"/>
                <a:gd name="T2" fmla="*/ 18 w 26"/>
                <a:gd name="T3" fmla="*/ 21 h 38"/>
                <a:gd name="T4" fmla="*/ 20 w 26"/>
                <a:gd name="T5" fmla="*/ 18 h 38"/>
                <a:gd name="T6" fmla="*/ 22 w 26"/>
                <a:gd name="T7" fmla="*/ 15 h 38"/>
                <a:gd name="T8" fmla="*/ 22 w 26"/>
                <a:gd name="T9" fmla="*/ 13 h 38"/>
                <a:gd name="T10" fmla="*/ 20 w 26"/>
                <a:gd name="T11" fmla="*/ 11 h 38"/>
                <a:gd name="T12" fmla="*/ 16 w 26"/>
                <a:gd name="T13" fmla="*/ 7 h 38"/>
                <a:gd name="T14" fmla="*/ 9 w 26"/>
                <a:gd name="T15" fmla="*/ 0 h 38"/>
                <a:gd name="T16" fmla="*/ 5 w 26"/>
                <a:gd name="T17" fmla="*/ 5 h 38"/>
                <a:gd name="T18" fmla="*/ 6 w 26"/>
                <a:gd name="T19" fmla="*/ 8 h 38"/>
                <a:gd name="T20" fmla="*/ 3 w 26"/>
                <a:gd name="T21" fmla="*/ 10 h 38"/>
                <a:gd name="T22" fmla="*/ 4 w 26"/>
                <a:gd name="T23" fmla="*/ 16 h 38"/>
                <a:gd name="T24" fmla="*/ 7 w 26"/>
                <a:gd name="T25" fmla="*/ 18 h 38"/>
                <a:gd name="T26" fmla="*/ 8 w 26"/>
                <a:gd name="T27" fmla="*/ 20 h 38"/>
                <a:gd name="T28" fmla="*/ 8 w 26"/>
                <a:gd name="T29" fmla="*/ 27 h 38"/>
                <a:gd name="T30" fmla="*/ 11 w 26"/>
                <a:gd name="T31" fmla="*/ 35 h 38"/>
                <a:gd name="T32" fmla="*/ 17 w 26"/>
                <a:gd name="T33" fmla="*/ 35 h 38"/>
                <a:gd name="T34" fmla="*/ 21 w 26"/>
                <a:gd name="T35" fmla="*/ 34 h 38"/>
                <a:gd name="T36" fmla="*/ 26 w 26"/>
                <a:gd name="T37" fmla="*/ 34 h 38"/>
                <a:gd name="T38" fmla="*/ 22 w 26"/>
                <a:gd name="T39" fmla="*/ 29 h 38"/>
                <a:gd name="T40" fmla="*/ 22 w 26"/>
                <a:gd name="T41" fmla="*/ 29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6" h="38">
                  <a:moveTo>
                    <a:pt x="22" y="29"/>
                  </a:moveTo>
                  <a:cubicBezTo>
                    <a:pt x="22" y="28"/>
                    <a:pt x="17" y="22"/>
                    <a:pt x="18" y="21"/>
                  </a:cubicBezTo>
                  <a:cubicBezTo>
                    <a:pt x="19" y="20"/>
                    <a:pt x="18" y="19"/>
                    <a:pt x="20" y="18"/>
                  </a:cubicBezTo>
                  <a:cubicBezTo>
                    <a:pt x="23" y="18"/>
                    <a:pt x="22" y="16"/>
                    <a:pt x="22" y="15"/>
                  </a:cubicBezTo>
                  <a:cubicBezTo>
                    <a:pt x="22" y="14"/>
                    <a:pt x="22" y="13"/>
                    <a:pt x="22" y="13"/>
                  </a:cubicBezTo>
                  <a:cubicBezTo>
                    <a:pt x="22" y="12"/>
                    <a:pt x="21" y="12"/>
                    <a:pt x="20" y="11"/>
                  </a:cubicBezTo>
                  <a:cubicBezTo>
                    <a:pt x="19" y="9"/>
                    <a:pt x="16" y="9"/>
                    <a:pt x="16" y="7"/>
                  </a:cubicBezTo>
                  <a:cubicBezTo>
                    <a:pt x="15" y="4"/>
                    <a:pt x="11" y="1"/>
                    <a:pt x="9" y="0"/>
                  </a:cubicBezTo>
                  <a:cubicBezTo>
                    <a:pt x="9" y="3"/>
                    <a:pt x="4" y="3"/>
                    <a:pt x="5" y="5"/>
                  </a:cubicBezTo>
                  <a:cubicBezTo>
                    <a:pt x="5" y="6"/>
                    <a:pt x="7" y="7"/>
                    <a:pt x="6" y="8"/>
                  </a:cubicBezTo>
                  <a:cubicBezTo>
                    <a:pt x="5" y="8"/>
                    <a:pt x="3" y="9"/>
                    <a:pt x="3" y="10"/>
                  </a:cubicBezTo>
                  <a:cubicBezTo>
                    <a:pt x="0" y="11"/>
                    <a:pt x="2" y="14"/>
                    <a:pt x="4" y="16"/>
                  </a:cubicBezTo>
                  <a:cubicBezTo>
                    <a:pt x="5" y="17"/>
                    <a:pt x="5" y="18"/>
                    <a:pt x="7" y="18"/>
                  </a:cubicBezTo>
                  <a:cubicBezTo>
                    <a:pt x="8" y="18"/>
                    <a:pt x="7" y="19"/>
                    <a:pt x="8" y="20"/>
                  </a:cubicBezTo>
                  <a:cubicBezTo>
                    <a:pt x="10" y="23"/>
                    <a:pt x="9" y="24"/>
                    <a:pt x="8" y="27"/>
                  </a:cubicBezTo>
                  <a:cubicBezTo>
                    <a:pt x="8" y="30"/>
                    <a:pt x="10" y="33"/>
                    <a:pt x="11" y="35"/>
                  </a:cubicBezTo>
                  <a:cubicBezTo>
                    <a:pt x="14" y="38"/>
                    <a:pt x="15" y="35"/>
                    <a:pt x="17" y="35"/>
                  </a:cubicBezTo>
                  <a:cubicBezTo>
                    <a:pt x="19" y="35"/>
                    <a:pt x="20" y="34"/>
                    <a:pt x="21" y="34"/>
                  </a:cubicBezTo>
                  <a:cubicBezTo>
                    <a:pt x="23" y="33"/>
                    <a:pt x="24" y="33"/>
                    <a:pt x="26" y="34"/>
                  </a:cubicBezTo>
                  <a:cubicBezTo>
                    <a:pt x="25" y="32"/>
                    <a:pt x="24" y="30"/>
                    <a:pt x="22" y="29"/>
                  </a:cubicBezTo>
                  <a:cubicBezTo>
                    <a:pt x="21" y="27"/>
                    <a:pt x="23" y="29"/>
                    <a:pt x="22" y="29"/>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68" name="Freeform 620">
              <a:extLst>
                <a:ext uri="{FF2B5EF4-FFF2-40B4-BE49-F238E27FC236}">
                  <a16:creationId xmlns="" xmlns:a16="http://schemas.microsoft.com/office/drawing/2014/main" id="{A1BBEEB2-DCC0-425A-B657-9AF8C8DD32C9}"/>
                </a:ext>
              </a:extLst>
            </p:cNvPr>
            <p:cNvSpPr>
              <a:spLocks/>
            </p:cNvSpPr>
            <p:nvPr/>
          </p:nvSpPr>
          <p:spPr bwMode="auto">
            <a:xfrm>
              <a:off x="8986815" y="8752743"/>
              <a:ext cx="207006" cy="216615"/>
            </a:xfrm>
            <a:custGeom>
              <a:avLst/>
              <a:gdLst>
                <a:gd name="T0" fmla="*/ 19 w 22"/>
                <a:gd name="T1" fmla="*/ 7 h 23"/>
                <a:gd name="T2" fmla="*/ 22 w 22"/>
                <a:gd name="T3" fmla="*/ 2 h 23"/>
                <a:gd name="T4" fmla="*/ 12 w 22"/>
                <a:gd name="T5" fmla="*/ 2 h 23"/>
                <a:gd name="T6" fmla="*/ 9 w 22"/>
                <a:gd name="T7" fmla="*/ 0 h 23"/>
                <a:gd name="T8" fmla="*/ 5 w 22"/>
                <a:gd name="T9" fmla="*/ 1 h 23"/>
                <a:gd name="T10" fmla="*/ 4 w 22"/>
                <a:gd name="T11" fmla="*/ 6 h 23"/>
                <a:gd name="T12" fmla="*/ 1 w 22"/>
                <a:gd name="T13" fmla="*/ 10 h 23"/>
                <a:gd name="T14" fmla="*/ 4 w 22"/>
                <a:gd name="T15" fmla="*/ 15 h 23"/>
                <a:gd name="T16" fmla="*/ 9 w 22"/>
                <a:gd name="T17" fmla="*/ 22 h 23"/>
                <a:gd name="T18" fmla="*/ 12 w 22"/>
                <a:gd name="T19" fmla="*/ 19 h 23"/>
                <a:gd name="T20" fmla="*/ 16 w 22"/>
                <a:gd name="T21" fmla="*/ 18 h 23"/>
                <a:gd name="T22" fmla="*/ 19 w 22"/>
                <a:gd name="T23" fmla="*/ 19 h 23"/>
                <a:gd name="T24" fmla="*/ 20 w 22"/>
                <a:gd name="T25" fmla="*/ 14 h 23"/>
                <a:gd name="T26" fmla="*/ 19 w 22"/>
                <a:gd name="T27" fmla="*/ 7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3">
                  <a:moveTo>
                    <a:pt x="19" y="7"/>
                  </a:moveTo>
                  <a:cubicBezTo>
                    <a:pt x="19" y="5"/>
                    <a:pt x="21" y="3"/>
                    <a:pt x="22" y="2"/>
                  </a:cubicBezTo>
                  <a:cubicBezTo>
                    <a:pt x="19" y="1"/>
                    <a:pt x="14" y="0"/>
                    <a:pt x="12" y="2"/>
                  </a:cubicBezTo>
                  <a:cubicBezTo>
                    <a:pt x="10" y="3"/>
                    <a:pt x="9" y="1"/>
                    <a:pt x="9" y="0"/>
                  </a:cubicBezTo>
                  <a:cubicBezTo>
                    <a:pt x="8" y="0"/>
                    <a:pt x="7" y="2"/>
                    <a:pt x="5" y="1"/>
                  </a:cubicBezTo>
                  <a:cubicBezTo>
                    <a:pt x="5" y="2"/>
                    <a:pt x="7" y="6"/>
                    <a:pt x="4" y="6"/>
                  </a:cubicBezTo>
                  <a:cubicBezTo>
                    <a:pt x="2" y="7"/>
                    <a:pt x="0" y="8"/>
                    <a:pt x="1" y="10"/>
                  </a:cubicBezTo>
                  <a:cubicBezTo>
                    <a:pt x="2" y="12"/>
                    <a:pt x="3" y="13"/>
                    <a:pt x="4" y="15"/>
                  </a:cubicBezTo>
                  <a:cubicBezTo>
                    <a:pt x="5" y="17"/>
                    <a:pt x="7" y="19"/>
                    <a:pt x="9" y="22"/>
                  </a:cubicBezTo>
                  <a:cubicBezTo>
                    <a:pt x="12" y="23"/>
                    <a:pt x="10" y="19"/>
                    <a:pt x="12" y="19"/>
                  </a:cubicBezTo>
                  <a:cubicBezTo>
                    <a:pt x="14" y="19"/>
                    <a:pt x="15" y="19"/>
                    <a:pt x="16" y="18"/>
                  </a:cubicBezTo>
                  <a:cubicBezTo>
                    <a:pt x="17" y="18"/>
                    <a:pt x="17" y="20"/>
                    <a:pt x="19" y="19"/>
                  </a:cubicBezTo>
                  <a:cubicBezTo>
                    <a:pt x="20" y="17"/>
                    <a:pt x="21" y="16"/>
                    <a:pt x="20" y="14"/>
                  </a:cubicBezTo>
                  <a:cubicBezTo>
                    <a:pt x="20" y="12"/>
                    <a:pt x="19" y="9"/>
                    <a:pt x="19" y="7"/>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69" name="Freeform 621">
              <a:extLst>
                <a:ext uri="{FF2B5EF4-FFF2-40B4-BE49-F238E27FC236}">
                  <a16:creationId xmlns="" xmlns:a16="http://schemas.microsoft.com/office/drawing/2014/main" id="{D5B35C49-D28C-4A95-AE16-DC4E218A4A38}"/>
                </a:ext>
              </a:extLst>
            </p:cNvPr>
            <p:cNvSpPr>
              <a:spLocks/>
            </p:cNvSpPr>
            <p:nvPr/>
          </p:nvSpPr>
          <p:spPr bwMode="auto">
            <a:xfrm>
              <a:off x="9155606" y="8771859"/>
              <a:ext cx="149682" cy="168837"/>
            </a:xfrm>
            <a:custGeom>
              <a:avLst/>
              <a:gdLst>
                <a:gd name="T0" fmla="*/ 12 w 16"/>
                <a:gd name="T1" fmla="*/ 5 h 18"/>
                <a:gd name="T2" fmla="*/ 5 w 16"/>
                <a:gd name="T3" fmla="*/ 1 h 18"/>
                <a:gd name="T4" fmla="*/ 1 w 16"/>
                <a:gd name="T5" fmla="*/ 6 h 18"/>
                <a:gd name="T6" fmla="*/ 2 w 16"/>
                <a:gd name="T7" fmla="*/ 12 h 18"/>
                <a:gd name="T8" fmla="*/ 0 w 16"/>
                <a:gd name="T9" fmla="*/ 17 h 18"/>
                <a:gd name="T10" fmla="*/ 4 w 16"/>
                <a:gd name="T11" fmla="*/ 17 h 18"/>
                <a:gd name="T12" fmla="*/ 9 w 16"/>
                <a:gd name="T13" fmla="*/ 17 h 18"/>
                <a:gd name="T14" fmla="*/ 16 w 16"/>
                <a:gd name="T15" fmla="*/ 8 h 18"/>
                <a:gd name="T16" fmla="*/ 12 w 16"/>
                <a:gd name="T17" fmla="*/ 5 h 18"/>
                <a:gd name="T18" fmla="*/ 12 w 16"/>
                <a:gd name="T19" fmla="*/ 5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8">
                  <a:moveTo>
                    <a:pt x="12" y="5"/>
                  </a:moveTo>
                  <a:cubicBezTo>
                    <a:pt x="10" y="3"/>
                    <a:pt x="8" y="1"/>
                    <a:pt x="5" y="1"/>
                  </a:cubicBezTo>
                  <a:cubicBezTo>
                    <a:pt x="3" y="0"/>
                    <a:pt x="0" y="4"/>
                    <a:pt x="1" y="6"/>
                  </a:cubicBezTo>
                  <a:cubicBezTo>
                    <a:pt x="1" y="8"/>
                    <a:pt x="2" y="10"/>
                    <a:pt x="2" y="12"/>
                  </a:cubicBezTo>
                  <a:cubicBezTo>
                    <a:pt x="3" y="14"/>
                    <a:pt x="1" y="16"/>
                    <a:pt x="0" y="17"/>
                  </a:cubicBezTo>
                  <a:cubicBezTo>
                    <a:pt x="1" y="18"/>
                    <a:pt x="3" y="17"/>
                    <a:pt x="4" y="17"/>
                  </a:cubicBezTo>
                  <a:cubicBezTo>
                    <a:pt x="6" y="17"/>
                    <a:pt x="7" y="18"/>
                    <a:pt x="9" y="17"/>
                  </a:cubicBezTo>
                  <a:cubicBezTo>
                    <a:pt x="12" y="16"/>
                    <a:pt x="13" y="10"/>
                    <a:pt x="16" y="8"/>
                  </a:cubicBezTo>
                  <a:cubicBezTo>
                    <a:pt x="14" y="7"/>
                    <a:pt x="13" y="6"/>
                    <a:pt x="12" y="5"/>
                  </a:cubicBezTo>
                  <a:cubicBezTo>
                    <a:pt x="10" y="4"/>
                    <a:pt x="13" y="6"/>
                    <a:pt x="12" y="5"/>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70" name="Freeform 622">
              <a:extLst>
                <a:ext uri="{FF2B5EF4-FFF2-40B4-BE49-F238E27FC236}">
                  <a16:creationId xmlns="" xmlns:a16="http://schemas.microsoft.com/office/drawing/2014/main" id="{D7952765-D43D-441F-B0E7-9BA209A23493}"/>
                </a:ext>
              </a:extLst>
            </p:cNvPr>
            <p:cNvSpPr>
              <a:spLocks/>
            </p:cNvSpPr>
            <p:nvPr/>
          </p:nvSpPr>
          <p:spPr bwMode="auto">
            <a:xfrm>
              <a:off x="7821211" y="8453303"/>
              <a:ext cx="754780" cy="786831"/>
            </a:xfrm>
            <a:custGeom>
              <a:avLst/>
              <a:gdLst>
                <a:gd name="T0" fmla="*/ 76 w 81"/>
                <a:gd name="T1" fmla="*/ 39 h 84"/>
                <a:gd name="T2" fmla="*/ 74 w 81"/>
                <a:gd name="T3" fmla="*/ 32 h 84"/>
                <a:gd name="T4" fmla="*/ 69 w 81"/>
                <a:gd name="T5" fmla="*/ 33 h 84"/>
                <a:gd name="T6" fmla="*/ 58 w 81"/>
                <a:gd name="T7" fmla="*/ 28 h 84"/>
                <a:gd name="T8" fmla="*/ 53 w 81"/>
                <a:gd name="T9" fmla="*/ 20 h 84"/>
                <a:gd name="T10" fmla="*/ 50 w 81"/>
                <a:gd name="T11" fmla="*/ 15 h 84"/>
                <a:gd name="T12" fmla="*/ 56 w 81"/>
                <a:gd name="T13" fmla="*/ 5 h 84"/>
                <a:gd name="T14" fmla="*/ 56 w 81"/>
                <a:gd name="T15" fmla="*/ 1 h 84"/>
                <a:gd name="T16" fmla="*/ 44 w 81"/>
                <a:gd name="T17" fmla="*/ 8 h 84"/>
                <a:gd name="T18" fmla="*/ 36 w 81"/>
                <a:gd name="T19" fmla="*/ 16 h 84"/>
                <a:gd name="T20" fmla="*/ 31 w 81"/>
                <a:gd name="T21" fmla="*/ 23 h 84"/>
                <a:gd name="T22" fmla="*/ 25 w 81"/>
                <a:gd name="T23" fmla="*/ 17 h 84"/>
                <a:gd name="T24" fmla="*/ 7 w 81"/>
                <a:gd name="T25" fmla="*/ 18 h 84"/>
                <a:gd name="T26" fmla="*/ 1 w 81"/>
                <a:gd name="T27" fmla="*/ 16 h 84"/>
                <a:gd name="T28" fmla="*/ 1 w 81"/>
                <a:gd name="T29" fmla="*/ 21 h 84"/>
                <a:gd name="T30" fmla="*/ 8 w 81"/>
                <a:gd name="T31" fmla="*/ 24 h 84"/>
                <a:gd name="T32" fmla="*/ 11 w 81"/>
                <a:gd name="T33" fmla="*/ 26 h 84"/>
                <a:gd name="T34" fmla="*/ 13 w 81"/>
                <a:gd name="T35" fmla="*/ 23 h 84"/>
                <a:gd name="T36" fmla="*/ 20 w 81"/>
                <a:gd name="T37" fmla="*/ 18 h 84"/>
                <a:gd name="T38" fmla="*/ 24 w 81"/>
                <a:gd name="T39" fmla="*/ 20 h 84"/>
                <a:gd name="T40" fmla="*/ 25 w 81"/>
                <a:gd name="T41" fmla="*/ 26 h 84"/>
                <a:gd name="T42" fmla="*/ 28 w 81"/>
                <a:gd name="T43" fmla="*/ 42 h 84"/>
                <a:gd name="T44" fmla="*/ 28 w 81"/>
                <a:gd name="T45" fmla="*/ 47 h 84"/>
                <a:gd name="T46" fmla="*/ 22 w 81"/>
                <a:gd name="T47" fmla="*/ 53 h 84"/>
                <a:gd name="T48" fmla="*/ 26 w 81"/>
                <a:gd name="T49" fmla="*/ 58 h 84"/>
                <a:gd name="T50" fmla="*/ 34 w 81"/>
                <a:gd name="T51" fmla="*/ 61 h 84"/>
                <a:gd name="T52" fmla="*/ 41 w 81"/>
                <a:gd name="T53" fmla="*/ 64 h 84"/>
                <a:gd name="T54" fmla="*/ 54 w 81"/>
                <a:gd name="T55" fmla="*/ 76 h 84"/>
                <a:gd name="T56" fmla="*/ 60 w 81"/>
                <a:gd name="T57" fmla="*/ 75 h 84"/>
                <a:gd name="T58" fmla="*/ 64 w 81"/>
                <a:gd name="T59" fmla="*/ 80 h 84"/>
                <a:gd name="T60" fmla="*/ 65 w 81"/>
                <a:gd name="T61" fmla="*/ 84 h 84"/>
                <a:gd name="T62" fmla="*/ 65 w 81"/>
                <a:gd name="T63" fmla="*/ 63 h 84"/>
                <a:gd name="T64" fmla="*/ 70 w 81"/>
                <a:gd name="T65" fmla="*/ 58 h 84"/>
                <a:gd name="T66" fmla="*/ 66 w 81"/>
                <a:gd name="T67" fmla="*/ 55 h 84"/>
                <a:gd name="T68" fmla="*/ 79 w 81"/>
                <a:gd name="T69" fmla="*/ 53 h 84"/>
                <a:gd name="T70" fmla="*/ 77 w 81"/>
                <a:gd name="T71" fmla="*/ 48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1" h="84">
                  <a:moveTo>
                    <a:pt x="77" y="48"/>
                  </a:moveTo>
                  <a:cubicBezTo>
                    <a:pt x="81" y="45"/>
                    <a:pt x="76" y="42"/>
                    <a:pt x="76" y="39"/>
                  </a:cubicBezTo>
                  <a:cubicBezTo>
                    <a:pt x="76" y="37"/>
                    <a:pt x="78" y="35"/>
                    <a:pt x="78" y="33"/>
                  </a:cubicBezTo>
                  <a:cubicBezTo>
                    <a:pt x="79" y="30"/>
                    <a:pt x="75" y="32"/>
                    <a:pt x="74" y="32"/>
                  </a:cubicBezTo>
                  <a:cubicBezTo>
                    <a:pt x="73" y="32"/>
                    <a:pt x="72" y="32"/>
                    <a:pt x="71" y="32"/>
                  </a:cubicBezTo>
                  <a:cubicBezTo>
                    <a:pt x="70" y="32"/>
                    <a:pt x="70" y="33"/>
                    <a:pt x="69" y="33"/>
                  </a:cubicBezTo>
                  <a:cubicBezTo>
                    <a:pt x="68" y="33"/>
                    <a:pt x="67" y="30"/>
                    <a:pt x="66" y="30"/>
                  </a:cubicBezTo>
                  <a:cubicBezTo>
                    <a:pt x="64" y="26"/>
                    <a:pt x="62" y="28"/>
                    <a:pt x="58" y="28"/>
                  </a:cubicBezTo>
                  <a:cubicBezTo>
                    <a:pt x="56" y="28"/>
                    <a:pt x="55" y="28"/>
                    <a:pt x="54" y="26"/>
                  </a:cubicBezTo>
                  <a:cubicBezTo>
                    <a:pt x="53" y="24"/>
                    <a:pt x="56" y="22"/>
                    <a:pt x="53" y="20"/>
                  </a:cubicBezTo>
                  <a:cubicBezTo>
                    <a:pt x="52" y="19"/>
                    <a:pt x="52" y="17"/>
                    <a:pt x="50" y="17"/>
                  </a:cubicBezTo>
                  <a:cubicBezTo>
                    <a:pt x="48" y="17"/>
                    <a:pt x="49" y="17"/>
                    <a:pt x="50" y="15"/>
                  </a:cubicBezTo>
                  <a:cubicBezTo>
                    <a:pt x="51" y="13"/>
                    <a:pt x="50" y="11"/>
                    <a:pt x="51" y="9"/>
                  </a:cubicBezTo>
                  <a:cubicBezTo>
                    <a:pt x="52" y="7"/>
                    <a:pt x="54" y="6"/>
                    <a:pt x="56" y="5"/>
                  </a:cubicBezTo>
                  <a:cubicBezTo>
                    <a:pt x="57" y="4"/>
                    <a:pt x="59" y="4"/>
                    <a:pt x="60" y="2"/>
                  </a:cubicBezTo>
                  <a:cubicBezTo>
                    <a:pt x="60" y="0"/>
                    <a:pt x="56" y="0"/>
                    <a:pt x="56" y="1"/>
                  </a:cubicBezTo>
                  <a:cubicBezTo>
                    <a:pt x="54" y="3"/>
                    <a:pt x="51" y="6"/>
                    <a:pt x="48" y="6"/>
                  </a:cubicBezTo>
                  <a:cubicBezTo>
                    <a:pt x="45" y="6"/>
                    <a:pt x="45" y="6"/>
                    <a:pt x="44" y="8"/>
                  </a:cubicBezTo>
                  <a:cubicBezTo>
                    <a:pt x="43" y="10"/>
                    <a:pt x="43" y="7"/>
                    <a:pt x="41" y="7"/>
                  </a:cubicBezTo>
                  <a:cubicBezTo>
                    <a:pt x="37" y="8"/>
                    <a:pt x="39" y="14"/>
                    <a:pt x="36" y="16"/>
                  </a:cubicBezTo>
                  <a:cubicBezTo>
                    <a:pt x="35" y="17"/>
                    <a:pt x="33" y="18"/>
                    <a:pt x="32" y="20"/>
                  </a:cubicBezTo>
                  <a:cubicBezTo>
                    <a:pt x="32" y="20"/>
                    <a:pt x="32" y="23"/>
                    <a:pt x="31" y="23"/>
                  </a:cubicBezTo>
                  <a:cubicBezTo>
                    <a:pt x="30" y="21"/>
                    <a:pt x="29" y="20"/>
                    <a:pt x="28" y="19"/>
                  </a:cubicBezTo>
                  <a:cubicBezTo>
                    <a:pt x="27" y="17"/>
                    <a:pt x="26" y="17"/>
                    <a:pt x="25" y="17"/>
                  </a:cubicBezTo>
                  <a:cubicBezTo>
                    <a:pt x="21" y="16"/>
                    <a:pt x="19" y="13"/>
                    <a:pt x="15" y="16"/>
                  </a:cubicBezTo>
                  <a:cubicBezTo>
                    <a:pt x="13" y="17"/>
                    <a:pt x="9" y="20"/>
                    <a:pt x="7" y="18"/>
                  </a:cubicBezTo>
                  <a:cubicBezTo>
                    <a:pt x="6" y="17"/>
                    <a:pt x="5" y="17"/>
                    <a:pt x="4" y="16"/>
                  </a:cubicBezTo>
                  <a:cubicBezTo>
                    <a:pt x="2" y="16"/>
                    <a:pt x="3" y="14"/>
                    <a:pt x="1" y="16"/>
                  </a:cubicBezTo>
                  <a:cubicBezTo>
                    <a:pt x="0" y="17"/>
                    <a:pt x="1" y="17"/>
                    <a:pt x="2" y="18"/>
                  </a:cubicBezTo>
                  <a:cubicBezTo>
                    <a:pt x="2" y="19"/>
                    <a:pt x="1" y="20"/>
                    <a:pt x="1" y="21"/>
                  </a:cubicBezTo>
                  <a:cubicBezTo>
                    <a:pt x="3" y="21"/>
                    <a:pt x="5" y="22"/>
                    <a:pt x="6" y="22"/>
                  </a:cubicBezTo>
                  <a:cubicBezTo>
                    <a:pt x="7" y="23"/>
                    <a:pt x="8" y="23"/>
                    <a:pt x="8" y="24"/>
                  </a:cubicBezTo>
                  <a:cubicBezTo>
                    <a:pt x="9" y="25"/>
                    <a:pt x="9" y="24"/>
                    <a:pt x="10" y="24"/>
                  </a:cubicBezTo>
                  <a:cubicBezTo>
                    <a:pt x="10" y="23"/>
                    <a:pt x="10" y="26"/>
                    <a:pt x="11" y="26"/>
                  </a:cubicBezTo>
                  <a:cubicBezTo>
                    <a:pt x="12" y="27"/>
                    <a:pt x="13" y="26"/>
                    <a:pt x="15" y="25"/>
                  </a:cubicBezTo>
                  <a:cubicBezTo>
                    <a:pt x="16" y="25"/>
                    <a:pt x="13" y="23"/>
                    <a:pt x="13" y="23"/>
                  </a:cubicBezTo>
                  <a:cubicBezTo>
                    <a:pt x="13" y="22"/>
                    <a:pt x="16" y="20"/>
                    <a:pt x="16" y="19"/>
                  </a:cubicBezTo>
                  <a:cubicBezTo>
                    <a:pt x="17" y="18"/>
                    <a:pt x="19" y="17"/>
                    <a:pt x="20" y="18"/>
                  </a:cubicBezTo>
                  <a:cubicBezTo>
                    <a:pt x="21" y="18"/>
                    <a:pt x="23" y="19"/>
                    <a:pt x="23" y="19"/>
                  </a:cubicBezTo>
                  <a:cubicBezTo>
                    <a:pt x="23" y="20"/>
                    <a:pt x="23" y="20"/>
                    <a:pt x="24" y="20"/>
                  </a:cubicBezTo>
                  <a:cubicBezTo>
                    <a:pt x="24" y="21"/>
                    <a:pt x="23" y="22"/>
                    <a:pt x="23" y="22"/>
                  </a:cubicBezTo>
                  <a:cubicBezTo>
                    <a:pt x="23" y="23"/>
                    <a:pt x="25" y="25"/>
                    <a:pt x="25" y="26"/>
                  </a:cubicBezTo>
                  <a:cubicBezTo>
                    <a:pt x="27" y="29"/>
                    <a:pt x="29" y="29"/>
                    <a:pt x="29" y="33"/>
                  </a:cubicBezTo>
                  <a:cubicBezTo>
                    <a:pt x="29" y="36"/>
                    <a:pt x="29" y="39"/>
                    <a:pt x="28" y="42"/>
                  </a:cubicBezTo>
                  <a:cubicBezTo>
                    <a:pt x="28" y="43"/>
                    <a:pt x="30" y="43"/>
                    <a:pt x="30" y="44"/>
                  </a:cubicBezTo>
                  <a:cubicBezTo>
                    <a:pt x="29" y="45"/>
                    <a:pt x="28" y="46"/>
                    <a:pt x="28" y="47"/>
                  </a:cubicBezTo>
                  <a:cubicBezTo>
                    <a:pt x="27" y="48"/>
                    <a:pt x="27" y="50"/>
                    <a:pt x="26" y="50"/>
                  </a:cubicBezTo>
                  <a:cubicBezTo>
                    <a:pt x="24" y="51"/>
                    <a:pt x="22" y="50"/>
                    <a:pt x="22" y="53"/>
                  </a:cubicBezTo>
                  <a:cubicBezTo>
                    <a:pt x="22" y="55"/>
                    <a:pt x="19" y="55"/>
                    <a:pt x="22" y="56"/>
                  </a:cubicBezTo>
                  <a:cubicBezTo>
                    <a:pt x="23" y="57"/>
                    <a:pt x="24" y="57"/>
                    <a:pt x="26" y="58"/>
                  </a:cubicBezTo>
                  <a:cubicBezTo>
                    <a:pt x="27" y="59"/>
                    <a:pt x="28" y="60"/>
                    <a:pt x="29" y="61"/>
                  </a:cubicBezTo>
                  <a:cubicBezTo>
                    <a:pt x="31" y="62"/>
                    <a:pt x="32" y="61"/>
                    <a:pt x="34" y="61"/>
                  </a:cubicBezTo>
                  <a:cubicBezTo>
                    <a:pt x="35" y="61"/>
                    <a:pt x="36" y="62"/>
                    <a:pt x="38" y="63"/>
                  </a:cubicBezTo>
                  <a:cubicBezTo>
                    <a:pt x="39" y="63"/>
                    <a:pt x="40" y="63"/>
                    <a:pt x="41" y="64"/>
                  </a:cubicBezTo>
                  <a:cubicBezTo>
                    <a:pt x="44" y="66"/>
                    <a:pt x="46" y="68"/>
                    <a:pt x="48" y="71"/>
                  </a:cubicBezTo>
                  <a:cubicBezTo>
                    <a:pt x="49" y="74"/>
                    <a:pt x="50" y="75"/>
                    <a:pt x="54" y="76"/>
                  </a:cubicBezTo>
                  <a:cubicBezTo>
                    <a:pt x="55" y="76"/>
                    <a:pt x="56" y="75"/>
                    <a:pt x="57" y="74"/>
                  </a:cubicBezTo>
                  <a:cubicBezTo>
                    <a:pt x="58" y="74"/>
                    <a:pt x="59" y="76"/>
                    <a:pt x="60" y="75"/>
                  </a:cubicBezTo>
                  <a:cubicBezTo>
                    <a:pt x="62" y="74"/>
                    <a:pt x="64" y="75"/>
                    <a:pt x="65" y="76"/>
                  </a:cubicBezTo>
                  <a:cubicBezTo>
                    <a:pt x="65" y="77"/>
                    <a:pt x="64" y="79"/>
                    <a:pt x="64" y="80"/>
                  </a:cubicBezTo>
                  <a:cubicBezTo>
                    <a:pt x="63" y="81"/>
                    <a:pt x="62" y="81"/>
                    <a:pt x="64" y="82"/>
                  </a:cubicBezTo>
                  <a:cubicBezTo>
                    <a:pt x="64" y="82"/>
                    <a:pt x="66" y="84"/>
                    <a:pt x="65" y="84"/>
                  </a:cubicBezTo>
                  <a:cubicBezTo>
                    <a:pt x="67" y="84"/>
                    <a:pt x="68" y="73"/>
                    <a:pt x="69" y="71"/>
                  </a:cubicBezTo>
                  <a:cubicBezTo>
                    <a:pt x="69" y="67"/>
                    <a:pt x="66" y="66"/>
                    <a:pt x="65" y="63"/>
                  </a:cubicBezTo>
                  <a:cubicBezTo>
                    <a:pt x="65" y="61"/>
                    <a:pt x="65" y="60"/>
                    <a:pt x="66" y="60"/>
                  </a:cubicBezTo>
                  <a:cubicBezTo>
                    <a:pt x="67" y="60"/>
                    <a:pt x="70" y="59"/>
                    <a:pt x="70" y="58"/>
                  </a:cubicBezTo>
                  <a:cubicBezTo>
                    <a:pt x="69" y="58"/>
                    <a:pt x="67" y="58"/>
                    <a:pt x="67" y="57"/>
                  </a:cubicBezTo>
                  <a:cubicBezTo>
                    <a:pt x="66" y="57"/>
                    <a:pt x="66" y="55"/>
                    <a:pt x="66" y="55"/>
                  </a:cubicBezTo>
                  <a:cubicBezTo>
                    <a:pt x="68" y="55"/>
                    <a:pt x="70" y="55"/>
                    <a:pt x="72" y="55"/>
                  </a:cubicBezTo>
                  <a:cubicBezTo>
                    <a:pt x="73" y="55"/>
                    <a:pt x="79" y="52"/>
                    <a:pt x="79" y="53"/>
                  </a:cubicBezTo>
                  <a:cubicBezTo>
                    <a:pt x="79" y="51"/>
                    <a:pt x="76" y="48"/>
                    <a:pt x="77" y="48"/>
                  </a:cubicBezTo>
                  <a:cubicBezTo>
                    <a:pt x="78" y="47"/>
                    <a:pt x="76" y="48"/>
                    <a:pt x="77" y="48"/>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71" name="Freeform 623">
              <a:extLst>
                <a:ext uri="{FF2B5EF4-FFF2-40B4-BE49-F238E27FC236}">
                  <a16:creationId xmlns="" xmlns:a16="http://schemas.microsoft.com/office/drawing/2014/main" id="{21089CC0-34F1-4B66-BB59-6263B637E33D}"/>
                </a:ext>
              </a:extLst>
            </p:cNvPr>
            <p:cNvSpPr>
              <a:spLocks/>
            </p:cNvSpPr>
            <p:nvPr/>
          </p:nvSpPr>
          <p:spPr bwMode="auto">
            <a:xfrm>
              <a:off x="7923120" y="8978916"/>
              <a:ext cx="261145" cy="309000"/>
            </a:xfrm>
            <a:custGeom>
              <a:avLst/>
              <a:gdLst>
                <a:gd name="T0" fmla="*/ 20 w 28"/>
                <a:gd name="T1" fmla="*/ 6 h 33"/>
                <a:gd name="T2" fmla="*/ 15 w 28"/>
                <a:gd name="T3" fmla="*/ 3 h 33"/>
                <a:gd name="T4" fmla="*/ 10 w 28"/>
                <a:gd name="T5" fmla="*/ 0 h 33"/>
                <a:gd name="T6" fmla="*/ 4 w 28"/>
                <a:gd name="T7" fmla="*/ 4 h 33"/>
                <a:gd name="T8" fmla="*/ 3 w 28"/>
                <a:gd name="T9" fmla="*/ 7 h 33"/>
                <a:gd name="T10" fmla="*/ 2 w 28"/>
                <a:gd name="T11" fmla="*/ 10 h 33"/>
                <a:gd name="T12" fmla="*/ 0 w 28"/>
                <a:gd name="T13" fmla="*/ 13 h 33"/>
                <a:gd name="T14" fmla="*/ 0 w 28"/>
                <a:gd name="T15" fmla="*/ 15 h 33"/>
                <a:gd name="T16" fmla="*/ 0 w 28"/>
                <a:gd name="T17" fmla="*/ 18 h 33"/>
                <a:gd name="T18" fmla="*/ 2 w 28"/>
                <a:gd name="T19" fmla="*/ 20 h 33"/>
                <a:gd name="T20" fmla="*/ 5 w 28"/>
                <a:gd name="T21" fmla="*/ 18 h 33"/>
                <a:gd name="T22" fmla="*/ 5 w 28"/>
                <a:gd name="T23" fmla="*/ 20 h 33"/>
                <a:gd name="T24" fmla="*/ 3 w 28"/>
                <a:gd name="T25" fmla="*/ 24 h 33"/>
                <a:gd name="T26" fmla="*/ 3 w 28"/>
                <a:gd name="T27" fmla="*/ 26 h 33"/>
                <a:gd name="T28" fmla="*/ 3 w 28"/>
                <a:gd name="T29" fmla="*/ 28 h 33"/>
                <a:gd name="T30" fmla="*/ 8 w 28"/>
                <a:gd name="T31" fmla="*/ 32 h 33"/>
                <a:gd name="T32" fmla="*/ 11 w 28"/>
                <a:gd name="T33" fmla="*/ 29 h 33"/>
                <a:gd name="T34" fmla="*/ 16 w 28"/>
                <a:gd name="T35" fmla="*/ 22 h 33"/>
                <a:gd name="T36" fmla="*/ 22 w 28"/>
                <a:gd name="T37" fmla="*/ 19 h 33"/>
                <a:gd name="T38" fmla="*/ 27 w 28"/>
                <a:gd name="T39" fmla="*/ 13 h 33"/>
                <a:gd name="T40" fmla="*/ 27 w 28"/>
                <a:gd name="T41" fmla="*/ 8 h 33"/>
                <a:gd name="T42" fmla="*/ 24 w 28"/>
                <a:gd name="T43" fmla="*/ 5 h 33"/>
                <a:gd name="T44" fmla="*/ 20 w 28"/>
                <a:gd name="T45"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 h="33">
                  <a:moveTo>
                    <a:pt x="20" y="6"/>
                  </a:moveTo>
                  <a:cubicBezTo>
                    <a:pt x="18" y="6"/>
                    <a:pt x="17" y="4"/>
                    <a:pt x="15" y="3"/>
                  </a:cubicBezTo>
                  <a:cubicBezTo>
                    <a:pt x="14" y="2"/>
                    <a:pt x="12" y="0"/>
                    <a:pt x="10" y="0"/>
                  </a:cubicBezTo>
                  <a:cubicBezTo>
                    <a:pt x="10" y="3"/>
                    <a:pt x="4" y="1"/>
                    <a:pt x="4" y="4"/>
                  </a:cubicBezTo>
                  <a:cubicBezTo>
                    <a:pt x="4" y="6"/>
                    <a:pt x="4" y="6"/>
                    <a:pt x="3" y="7"/>
                  </a:cubicBezTo>
                  <a:cubicBezTo>
                    <a:pt x="1" y="8"/>
                    <a:pt x="2" y="9"/>
                    <a:pt x="2" y="10"/>
                  </a:cubicBezTo>
                  <a:cubicBezTo>
                    <a:pt x="2" y="11"/>
                    <a:pt x="1" y="12"/>
                    <a:pt x="0" y="13"/>
                  </a:cubicBezTo>
                  <a:cubicBezTo>
                    <a:pt x="0" y="13"/>
                    <a:pt x="0" y="14"/>
                    <a:pt x="0" y="15"/>
                  </a:cubicBezTo>
                  <a:cubicBezTo>
                    <a:pt x="1" y="16"/>
                    <a:pt x="0" y="17"/>
                    <a:pt x="0" y="18"/>
                  </a:cubicBezTo>
                  <a:cubicBezTo>
                    <a:pt x="0" y="18"/>
                    <a:pt x="1" y="21"/>
                    <a:pt x="2" y="20"/>
                  </a:cubicBezTo>
                  <a:cubicBezTo>
                    <a:pt x="4" y="20"/>
                    <a:pt x="4" y="18"/>
                    <a:pt x="5" y="18"/>
                  </a:cubicBezTo>
                  <a:cubicBezTo>
                    <a:pt x="4" y="18"/>
                    <a:pt x="6" y="20"/>
                    <a:pt x="5" y="20"/>
                  </a:cubicBezTo>
                  <a:cubicBezTo>
                    <a:pt x="5" y="22"/>
                    <a:pt x="5" y="23"/>
                    <a:pt x="3" y="24"/>
                  </a:cubicBezTo>
                  <a:cubicBezTo>
                    <a:pt x="3" y="24"/>
                    <a:pt x="4" y="26"/>
                    <a:pt x="3" y="26"/>
                  </a:cubicBezTo>
                  <a:cubicBezTo>
                    <a:pt x="3" y="27"/>
                    <a:pt x="2" y="27"/>
                    <a:pt x="3" y="28"/>
                  </a:cubicBezTo>
                  <a:cubicBezTo>
                    <a:pt x="5" y="29"/>
                    <a:pt x="6" y="29"/>
                    <a:pt x="8" y="32"/>
                  </a:cubicBezTo>
                  <a:cubicBezTo>
                    <a:pt x="9" y="33"/>
                    <a:pt x="10" y="29"/>
                    <a:pt x="11" y="29"/>
                  </a:cubicBezTo>
                  <a:cubicBezTo>
                    <a:pt x="12" y="26"/>
                    <a:pt x="13" y="23"/>
                    <a:pt x="16" y="22"/>
                  </a:cubicBezTo>
                  <a:cubicBezTo>
                    <a:pt x="18" y="21"/>
                    <a:pt x="20" y="21"/>
                    <a:pt x="22" y="19"/>
                  </a:cubicBezTo>
                  <a:cubicBezTo>
                    <a:pt x="24" y="18"/>
                    <a:pt x="26" y="16"/>
                    <a:pt x="27" y="13"/>
                  </a:cubicBezTo>
                  <a:cubicBezTo>
                    <a:pt x="27" y="11"/>
                    <a:pt x="28" y="10"/>
                    <a:pt x="27" y="8"/>
                  </a:cubicBezTo>
                  <a:cubicBezTo>
                    <a:pt x="26" y="7"/>
                    <a:pt x="25" y="6"/>
                    <a:pt x="24" y="5"/>
                  </a:cubicBezTo>
                  <a:cubicBezTo>
                    <a:pt x="23" y="5"/>
                    <a:pt x="21" y="6"/>
                    <a:pt x="20" y="6"/>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72" name="Freeform 624">
              <a:extLst>
                <a:ext uri="{FF2B5EF4-FFF2-40B4-BE49-F238E27FC236}">
                  <a16:creationId xmlns="" xmlns:a16="http://schemas.microsoft.com/office/drawing/2014/main" id="{622A465B-8DF6-49D4-B9D6-6404C412DA89}"/>
                </a:ext>
              </a:extLst>
            </p:cNvPr>
            <p:cNvSpPr>
              <a:spLocks/>
            </p:cNvSpPr>
            <p:nvPr/>
          </p:nvSpPr>
          <p:spPr bwMode="auto">
            <a:xfrm>
              <a:off x="7894458" y="9036257"/>
              <a:ext cx="598727" cy="888769"/>
            </a:xfrm>
            <a:custGeom>
              <a:avLst/>
              <a:gdLst>
                <a:gd name="T0" fmla="*/ 57 w 64"/>
                <a:gd name="T1" fmla="*/ 21 h 95"/>
                <a:gd name="T2" fmla="*/ 56 w 64"/>
                <a:gd name="T3" fmla="*/ 14 h 95"/>
                <a:gd name="T4" fmla="*/ 50 w 64"/>
                <a:gd name="T5" fmla="*/ 13 h 95"/>
                <a:gd name="T6" fmla="*/ 46 w 64"/>
                <a:gd name="T7" fmla="*/ 14 h 95"/>
                <a:gd name="T8" fmla="*/ 41 w 64"/>
                <a:gd name="T9" fmla="*/ 11 h 95"/>
                <a:gd name="T10" fmla="*/ 38 w 64"/>
                <a:gd name="T11" fmla="*/ 6 h 95"/>
                <a:gd name="T12" fmla="*/ 33 w 64"/>
                <a:gd name="T13" fmla="*/ 2 h 95"/>
                <a:gd name="T14" fmla="*/ 28 w 64"/>
                <a:gd name="T15" fmla="*/ 0 h 95"/>
                <a:gd name="T16" fmla="*/ 31 w 64"/>
                <a:gd name="T17" fmla="*/ 5 h 95"/>
                <a:gd name="T18" fmla="*/ 28 w 64"/>
                <a:gd name="T19" fmla="*/ 10 h 95"/>
                <a:gd name="T20" fmla="*/ 23 w 64"/>
                <a:gd name="T21" fmla="*/ 14 h 95"/>
                <a:gd name="T22" fmla="*/ 17 w 64"/>
                <a:gd name="T23" fmla="*/ 17 h 95"/>
                <a:gd name="T24" fmla="*/ 11 w 64"/>
                <a:gd name="T25" fmla="*/ 26 h 95"/>
                <a:gd name="T26" fmla="*/ 6 w 64"/>
                <a:gd name="T27" fmla="*/ 22 h 95"/>
                <a:gd name="T28" fmla="*/ 6 w 64"/>
                <a:gd name="T29" fmla="*/ 21 h 95"/>
                <a:gd name="T30" fmla="*/ 6 w 64"/>
                <a:gd name="T31" fmla="*/ 18 h 95"/>
                <a:gd name="T32" fmla="*/ 2 w 64"/>
                <a:gd name="T33" fmla="*/ 26 h 95"/>
                <a:gd name="T34" fmla="*/ 3 w 64"/>
                <a:gd name="T35" fmla="*/ 30 h 95"/>
                <a:gd name="T36" fmla="*/ 3 w 64"/>
                <a:gd name="T37" fmla="*/ 32 h 95"/>
                <a:gd name="T38" fmla="*/ 14 w 64"/>
                <a:gd name="T39" fmla="*/ 47 h 95"/>
                <a:gd name="T40" fmla="*/ 23 w 64"/>
                <a:gd name="T41" fmla="*/ 63 h 95"/>
                <a:gd name="T42" fmla="*/ 26 w 64"/>
                <a:gd name="T43" fmla="*/ 70 h 95"/>
                <a:gd name="T44" fmla="*/ 25 w 64"/>
                <a:gd name="T45" fmla="*/ 71 h 95"/>
                <a:gd name="T46" fmla="*/ 28 w 64"/>
                <a:gd name="T47" fmla="*/ 74 h 95"/>
                <a:gd name="T48" fmla="*/ 32 w 64"/>
                <a:gd name="T49" fmla="*/ 79 h 95"/>
                <a:gd name="T50" fmla="*/ 41 w 64"/>
                <a:gd name="T51" fmla="*/ 83 h 95"/>
                <a:gd name="T52" fmla="*/ 48 w 64"/>
                <a:gd name="T53" fmla="*/ 87 h 95"/>
                <a:gd name="T54" fmla="*/ 54 w 64"/>
                <a:gd name="T55" fmla="*/ 93 h 95"/>
                <a:gd name="T56" fmla="*/ 59 w 64"/>
                <a:gd name="T57" fmla="*/ 90 h 95"/>
                <a:gd name="T58" fmla="*/ 61 w 64"/>
                <a:gd name="T59" fmla="*/ 86 h 95"/>
                <a:gd name="T60" fmla="*/ 63 w 64"/>
                <a:gd name="T61" fmla="*/ 82 h 95"/>
                <a:gd name="T62" fmla="*/ 61 w 64"/>
                <a:gd name="T63" fmla="*/ 78 h 95"/>
                <a:gd name="T64" fmla="*/ 61 w 64"/>
                <a:gd name="T65" fmla="*/ 76 h 95"/>
                <a:gd name="T66" fmla="*/ 63 w 64"/>
                <a:gd name="T67" fmla="*/ 74 h 95"/>
                <a:gd name="T68" fmla="*/ 64 w 64"/>
                <a:gd name="T69" fmla="*/ 64 h 95"/>
                <a:gd name="T70" fmla="*/ 62 w 64"/>
                <a:gd name="T71" fmla="*/ 59 h 95"/>
                <a:gd name="T72" fmla="*/ 57 w 64"/>
                <a:gd name="T73" fmla="*/ 57 h 95"/>
                <a:gd name="T74" fmla="*/ 55 w 64"/>
                <a:gd name="T75" fmla="*/ 48 h 95"/>
                <a:gd name="T76" fmla="*/ 50 w 64"/>
                <a:gd name="T77" fmla="*/ 51 h 95"/>
                <a:gd name="T78" fmla="*/ 46 w 64"/>
                <a:gd name="T79" fmla="*/ 51 h 95"/>
                <a:gd name="T80" fmla="*/ 44 w 64"/>
                <a:gd name="T81" fmla="*/ 48 h 95"/>
                <a:gd name="T82" fmla="*/ 40 w 64"/>
                <a:gd name="T83" fmla="*/ 42 h 95"/>
                <a:gd name="T84" fmla="*/ 39 w 64"/>
                <a:gd name="T85" fmla="*/ 35 h 95"/>
                <a:gd name="T86" fmla="*/ 42 w 64"/>
                <a:gd name="T87" fmla="*/ 33 h 95"/>
                <a:gd name="T88" fmla="*/ 42 w 64"/>
                <a:gd name="T89" fmla="*/ 30 h 95"/>
                <a:gd name="T90" fmla="*/ 45 w 64"/>
                <a:gd name="T91" fmla="*/ 25 h 95"/>
                <a:gd name="T92" fmla="*/ 50 w 64"/>
                <a:gd name="T93" fmla="*/ 24 h 95"/>
                <a:gd name="T94" fmla="*/ 53 w 64"/>
                <a:gd name="T95" fmla="*/ 22 h 95"/>
                <a:gd name="T96" fmla="*/ 57 w 64"/>
                <a:gd name="T97" fmla="*/ 2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4" h="95">
                  <a:moveTo>
                    <a:pt x="57" y="21"/>
                  </a:moveTo>
                  <a:cubicBezTo>
                    <a:pt x="53" y="19"/>
                    <a:pt x="59" y="15"/>
                    <a:pt x="56" y="14"/>
                  </a:cubicBezTo>
                  <a:cubicBezTo>
                    <a:pt x="54" y="12"/>
                    <a:pt x="52" y="13"/>
                    <a:pt x="50" y="13"/>
                  </a:cubicBezTo>
                  <a:cubicBezTo>
                    <a:pt x="48" y="12"/>
                    <a:pt x="48" y="14"/>
                    <a:pt x="46" y="14"/>
                  </a:cubicBezTo>
                  <a:cubicBezTo>
                    <a:pt x="44" y="13"/>
                    <a:pt x="42" y="13"/>
                    <a:pt x="41" y="11"/>
                  </a:cubicBezTo>
                  <a:cubicBezTo>
                    <a:pt x="40" y="10"/>
                    <a:pt x="39" y="7"/>
                    <a:pt x="38" y="6"/>
                  </a:cubicBezTo>
                  <a:cubicBezTo>
                    <a:pt x="36" y="5"/>
                    <a:pt x="35" y="3"/>
                    <a:pt x="33" y="2"/>
                  </a:cubicBezTo>
                  <a:cubicBezTo>
                    <a:pt x="32" y="0"/>
                    <a:pt x="30" y="1"/>
                    <a:pt x="28" y="0"/>
                  </a:cubicBezTo>
                  <a:cubicBezTo>
                    <a:pt x="30" y="2"/>
                    <a:pt x="31" y="3"/>
                    <a:pt x="31" y="5"/>
                  </a:cubicBezTo>
                  <a:cubicBezTo>
                    <a:pt x="30" y="7"/>
                    <a:pt x="30" y="9"/>
                    <a:pt x="28" y="10"/>
                  </a:cubicBezTo>
                  <a:cubicBezTo>
                    <a:pt x="26" y="12"/>
                    <a:pt x="25" y="14"/>
                    <a:pt x="23" y="14"/>
                  </a:cubicBezTo>
                  <a:cubicBezTo>
                    <a:pt x="21" y="15"/>
                    <a:pt x="19" y="15"/>
                    <a:pt x="17" y="17"/>
                  </a:cubicBezTo>
                  <a:cubicBezTo>
                    <a:pt x="16" y="18"/>
                    <a:pt x="12" y="27"/>
                    <a:pt x="11" y="26"/>
                  </a:cubicBezTo>
                  <a:cubicBezTo>
                    <a:pt x="9" y="23"/>
                    <a:pt x="8" y="23"/>
                    <a:pt x="6" y="22"/>
                  </a:cubicBezTo>
                  <a:cubicBezTo>
                    <a:pt x="5" y="22"/>
                    <a:pt x="5" y="22"/>
                    <a:pt x="6" y="21"/>
                  </a:cubicBezTo>
                  <a:cubicBezTo>
                    <a:pt x="7" y="20"/>
                    <a:pt x="7" y="19"/>
                    <a:pt x="6" y="18"/>
                  </a:cubicBezTo>
                  <a:cubicBezTo>
                    <a:pt x="4" y="19"/>
                    <a:pt x="0" y="23"/>
                    <a:pt x="2" y="26"/>
                  </a:cubicBezTo>
                  <a:cubicBezTo>
                    <a:pt x="2" y="26"/>
                    <a:pt x="4" y="29"/>
                    <a:pt x="3" y="30"/>
                  </a:cubicBezTo>
                  <a:cubicBezTo>
                    <a:pt x="2" y="30"/>
                    <a:pt x="1" y="31"/>
                    <a:pt x="3" y="32"/>
                  </a:cubicBezTo>
                  <a:cubicBezTo>
                    <a:pt x="8" y="35"/>
                    <a:pt x="12" y="41"/>
                    <a:pt x="14" y="47"/>
                  </a:cubicBezTo>
                  <a:cubicBezTo>
                    <a:pt x="17" y="52"/>
                    <a:pt x="19" y="58"/>
                    <a:pt x="23" y="63"/>
                  </a:cubicBezTo>
                  <a:cubicBezTo>
                    <a:pt x="24" y="65"/>
                    <a:pt x="26" y="67"/>
                    <a:pt x="26" y="70"/>
                  </a:cubicBezTo>
                  <a:cubicBezTo>
                    <a:pt x="26" y="71"/>
                    <a:pt x="25" y="70"/>
                    <a:pt x="25" y="71"/>
                  </a:cubicBezTo>
                  <a:cubicBezTo>
                    <a:pt x="26" y="72"/>
                    <a:pt x="27" y="73"/>
                    <a:pt x="28" y="74"/>
                  </a:cubicBezTo>
                  <a:cubicBezTo>
                    <a:pt x="29" y="76"/>
                    <a:pt x="30" y="78"/>
                    <a:pt x="32" y="79"/>
                  </a:cubicBezTo>
                  <a:cubicBezTo>
                    <a:pt x="35" y="80"/>
                    <a:pt x="38" y="82"/>
                    <a:pt x="41" y="83"/>
                  </a:cubicBezTo>
                  <a:cubicBezTo>
                    <a:pt x="43" y="84"/>
                    <a:pt x="45" y="86"/>
                    <a:pt x="48" y="87"/>
                  </a:cubicBezTo>
                  <a:cubicBezTo>
                    <a:pt x="50" y="89"/>
                    <a:pt x="52" y="91"/>
                    <a:pt x="54" y="93"/>
                  </a:cubicBezTo>
                  <a:cubicBezTo>
                    <a:pt x="58" y="95"/>
                    <a:pt x="57" y="91"/>
                    <a:pt x="59" y="90"/>
                  </a:cubicBezTo>
                  <a:cubicBezTo>
                    <a:pt x="60" y="89"/>
                    <a:pt x="60" y="87"/>
                    <a:pt x="61" y="86"/>
                  </a:cubicBezTo>
                  <a:cubicBezTo>
                    <a:pt x="61" y="85"/>
                    <a:pt x="64" y="83"/>
                    <a:pt x="63" y="82"/>
                  </a:cubicBezTo>
                  <a:cubicBezTo>
                    <a:pt x="61" y="81"/>
                    <a:pt x="60" y="81"/>
                    <a:pt x="61" y="78"/>
                  </a:cubicBezTo>
                  <a:cubicBezTo>
                    <a:pt x="61" y="77"/>
                    <a:pt x="61" y="76"/>
                    <a:pt x="61" y="76"/>
                  </a:cubicBezTo>
                  <a:cubicBezTo>
                    <a:pt x="62" y="75"/>
                    <a:pt x="63" y="74"/>
                    <a:pt x="63" y="74"/>
                  </a:cubicBezTo>
                  <a:cubicBezTo>
                    <a:pt x="64" y="71"/>
                    <a:pt x="62" y="66"/>
                    <a:pt x="64" y="64"/>
                  </a:cubicBezTo>
                  <a:cubicBezTo>
                    <a:pt x="64" y="63"/>
                    <a:pt x="63" y="61"/>
                    <a:pt x="62" y="59"/>
                  </a:cubicBezTo>
                  <a:cubicBezTo>
                    <a:pt x="61" y="56"/>
                    <a:pt x="60" y="56"/>
                    <a:pt x="57" y="57"/>
                  </a:cubicBezTo>
                  <a:cubicBezTo>
                    <a:pt x="53" y="57"/>
                    <a:pt x="55" y="50"/>
                    <a:pt x="55" y="48"/>
                  </a:cubicBezTo>
                  <a:cubicBezTo>
                    <a:pt x="53" y="49"/>
                    <a:pt x="52" y="51"/>
                    <a:pt x="50" y="51"/>
                  </a:cubicBezTo>
                  <a:cubicBezTo>
                    <a:pt x="49" y="51"/>
                    <a:pt x="47" y="51"/>
                    <a:pt x="46" y="51"/>
                  </a:cubicBezTo>
                  <a:cubicBezTo>
                    <a:pt x="45" y="50"/>
                    <a:pt x="45" y="48"/>
                    <a:pt x="44" y="48"/>
                  </a:cubicBezTo>
                  <a:cubicBezTo>
                    <a:pt x="41" y="48"/>
                    <a:pt x="41" y="44"/>
                    <a:pt x="40" y="42"/>
                  </a:cubicBezTo>
                  <a:cubicBezTo>
                    <a:pt x="38" y="40"/>
                    <a:pt x="37" y="37"/>
                    <a:pt x="39" y="35"/>
                  </a:cubicBezTo>
                  <a:cubicBezTo>
                    <a:pt x="40" y="34"/>
                    <a:pt x="42" y="34"/>
                    <a:pt x="42" y="33"/>
                  </a:cubicBezTo>
                  <a:cubicBezTo>
                    <a:pt x="42" y="32"/>
                    <a:pt x="42" y="31"/>
                    <a:pt x="42" y="30"/>
                  </a:cubicBezTo>
                  <a:cubicBezTo>
                    <a:pt x="42" y="27"/>
                    <a:pt x="42" y="26"/>
                    <a:pt x="45" y="25"/>
                  </a:cubicBezTo>
                  <a:cubicBezTo>
                    <a:pt x="47" y="24"/>
                    <a:pt x="48" y="24"/>
                    <a:pt x="50" y="24"/>
                  </a:cubicBezTo>
                  <a:cubicBezTo>
                    <a:pt x="51" y="24"/>
                    <a:pt x="52" y="23"/>
                    <a:pt x="53" y="22"/>
                  </a:cubicBezTo>
                  <a:cubicBezTo>
                    <a:pt x="54" y="22"/>
                    <a:pt x="59" y="23"/>
                    <a:pt x="57" y="2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73" name="Freeform 625">
              <a:extLst>
                <a:ext uri="{FF2B5EF4-FFF2-40B4-BE49-F238E27FC236}">
                  <a16:creationId xmlns="" xmlns:a16="http://schemas.microsoft.com/office/drawing/2014/main" id="{66F698DA-A52F-455B-B8B5-59EEC3C2111F}"/>
                </a:ext>
              </a:extLst>
            </p:cNvPr>
            <p:cNvSpPr>
              <a:spLocks/>
            </p:cNvSpPr>
            <p:nvPr/>
          </p:nvSpPr>
          <p:spPr bwMode="auto">
            <a:xfrm>
              <a:off x="8158790" y="9867685"/>
              <a:ext cx="407643" cy="1984597"/>
            </a:xfrm>
            <a:custGeom>
              <a:avLst/>
              <a:gdLst>
                <a:gd name="T0" fmla="*/ 38 w 44"/>
                <a:gd name="T1" fmla="*/ 20 h 212"/>
                <a:gd name="T2" fmla="*/ 36 w 44"/>
                <a:gd name="T3" fmla="*/ 12 h 212"/>
                <a:gd name="T4" fmla="*/ 34 w 44"/>
                <a:gd name="T5" fmla="*/ 5 h 212"/>
                <a:gd name="T6" fmla="*/ 30 w 44"/>
                <a:gd name="T7" fmla="*/ 3 h 212"/>
                <a:gd name="T8" fmla="*/ 28 w 44"/>
                <a:gd name="T9" fmla="*/ 15 h 212"/>
                <a:gd name="T10" fmla="*/ 26 w 44"/>
                <a:gd name="T11" fmla="*/ 31 h 212"/>
                <a:gd name="T12" fmla="*/ 23 w 44"/>
                <a:gd name="T13" fmla="*/ 56 h 212"/>
                <a:gd name="T14" fmla="*/ 21 w 44"/>
                <a:gd name="T15" fmla="*/ 68 h 212"/>
                <a:gd name="T16" fmla="*/ 21 w 44"/>
                <a:gd name="T17" fmla="*/ 80 h 212"/>
                <a:gd name="T18" fmla="*/ 20 w 44"/>
                <a:gd name="T19" fmla="*/ 88 h 212"/>
                <a:gd name="T20" fmla="*/ 11 w 44"/>
                <a:gd name="T21" fmla="*/ 110 h 212"/>
                <a:gd name="T22" fmla="*/ 10 w 44"/>
                <a:gd name="T23" fmla="*/ 132 h 212"/>
                <a:gd name="T24" fmla="*/ 17 w 44"/>
                <a:gd name="T25" fmla="*/ 133 h 212"/>
                <a:gd name="T26" fmla="*/ 16 w 44"/>
                <a:gd name="T27" fmla="*/ 136 h 212"/>
                <a:gd name="T28" fmla="*/ 14 w 44"/>
                <a:gd name="T29" fmla="*/ 145 h 212"/>
                <a:gd name="T30" fmla="*/ 15 w 44"/>
                <a:gd name="T31" fmla="*/ 150 h 212"/>
                <a:gd name="T32" fmla="*/ 13 w 44"/>
                <a:gd name="T33" fmla="*/ 152 h 212"/>
                <a:gd name="T34" fmla="*/ 11 w 44"/>
                <a:gd name="T35" fmla="*/ 158 h 212"/>
                <a:gd name="T36" fmla="*/ 8 w 44"/>
                <a:gd name="T37" fmla="*/ 159 h 212"/>
                <a:gd name="T38" fmla="*/ 4 w 44"/>
                <a:gd name="T39" fmla="*/ 159 h 212"/>
                <a:gd name="T40" fmla="*/ 0 w 44"/>
                <a:gd name="T41" fmla="*/ 164 h 212"/>
                <a:gd name="T42" fmla="*/ 2 w 44"/>
                <a:gd name="T43" fmla="*/ 163 h 212"/>
                <a:gd name="T44" fmla="*/ 7 w 44"/>
                <a:gd name="T45" fmla="*/ 171 h 212"/>
                <a:gd name="T46" fmla="*/ 11 w 44"/>
                <a:gd name="T47" fmla="*/ 173 h 212"/>
                <a:gd name="T48" fmla="*/ 7 w 44"/>
                <a:gd name="T49" fmla="*/ 174 h 212"/>
                <a:gd name="T50" fmla="*/ 7 w 44"/>
                <a:gd name="T51" fmla="*/ 179 h 212"/>
                <a:gd name="T52" fmla="*/ 9 w 44"/>
                <a:gd name="T53" fmla="*/ 182 h 212"/>
                <a:gd name="T54" fmla="*/ 9 w 44"/>
                <a:gd name="T55" fmla="*/ 185 h 212"/>
                <a:gd name="T56" fmla="*/ 7 w 44"/>
                <a:gd name="T57" fmla="*/ 187 h 212"/>
                <a:gd name="T58" fmla="*/ 10 w 44"/>
                <a:gd name="T59" fmla="*/ 190 h 212"/>
                <a:gd name="T60" fmla="*/ 8 w 44"/>
                <a:gd name="T61" fmla="*/ 193 h 212"/>
                <a:gd name="T62" fmla="*/ 11 w 44"/>
                <a:gd name="T63" fmla="*/ 194 h 212"/>
                <a:gd name="T64" fmla="*/ 11 w 44"/>
                <a:gd name="T65" fmla="*/ 198 h 212"/>
                <a:gd name="T66" fmla="*/ 15 w 44"/>
                <a:gd name="T67" fmla="*/ 197 h 212"/>
                <a:gd name="T68" fmla="*/ 15 w 44"/>
                <a:gd name="T69" fmla="*/ 197 h 212"/>
                <a:gd name="T70" fmla="*/ 16 w 44"/>
                <a:gd name="T71" fmla="*/ 198 h 212"/>
                <a:gd name="T72" fmla="*/ 18 w 44"/>
                <a:gd name="T73" fmla="*/ 202 h 212"/>
                <a:gd name="T74" fmla="*/ 16 w 44"/>
                <a:gd name="T75" fmla="*/ 207 h 212"/>
                <a:gd name="T76" fmla="*/ 18 w 44"/>
                <a:gd name="T77" fmla="*/ 209 h 212"/>
                <a:gd name="T78" fmla="*/ 25 w 44"/>
                <a:gd name="T79" fmla="*/ 204 h 212"/>
                <a:gd name="T80" fmla="*/ 26 w 44"/>
                <a:gd name="T81" fmla="*/ 199 h 212"/>
                <a:gd name="T82" fmla="*/ 17 w 44"/>
                <a:gd name="T83" fmla="*/ 192 h 212"/>
                <a:gd name="T84" fmla="*/ 12 w 44"/>
                <a:gd name="T85" fmla="*/ 185 h 212"/>
                <a:gd name="T86" fmla="*/ 15 w 44"/>
                <a:gd name="T87" fmla="*/ 177 h 212"/>
                <a:gd name="T88" fmla="*/ 17 w 44"/>
                <a:gd name="T89" fmla="*/ 169 h 212"/>
                <a:gd name="T90" fmla="*/ 21 w 44"/>
                <a:gd name="T91" fmla="*/ 158 h 212"/>
                <a:gd name="T92" fmla="*/ 21 w 44"/>
                <a:gd name="T93" fmla="*/ 152 h 212"/>
                <a:gd name="T94" fmla="*/ 19 w 44"/>
                <a:gd name="T95" fmla="*/ 140 h 212"/>
                <a:gd name="T96" fmla="*/ 23 w 44"/>
                <a:gd name="T97" fmla="*/ 117 h 212"/>
                <a:gd name="T98" fmla="*/ 26 w 44"/>
                <a:gd name="T99" fmla="*/ 102 h 212"/>
                <a:gd name="T100" fmla="*/ 29 w 44"/>
                <a:gd name="T101" fmla="*/ 85 h 212"/>
                <a:gd name="T102" fmla="*/ 27 w 44"/>
                <a:gd name="T103" fmla="*/ 73 h 212"/>
                <a:gd name="T104" fmla="*/ 30 w 44"/>
                <a:gd name="T105" fmla="*/ 62 h 212"/>
                <a:gd name="T106" fmla="*/ 34 w 44"/>
                <a:gd name="T107" fmla="*/ 54 h 212"/>
                <a:gd name="T108" fmla="*/ 36 w 44"/>
                <a:gd name="T109" fmla="*/ 44 h 212"/>
                <a:gd name="T110" fmla="*/ 40 w 44"/>
                <a:gd name="T111" fmla="*/ 35 h 212"/>
                <a:gd name="T112" fmla="*/ 40 w 44"/>
                <a:gd name="T113" fmla="*/ 28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4" h="212">
                  <a:moveTo>
                    <a:pt x="40" y="28"/>
                  </a:moveTo>
                  <a:cubicBezTo>
                    <a:pt x="38" y="27"/>
                    <a:pt x="40" y="22"/>
                    <a:pt x="38" y="20"/>
                  </a:cubicBezTo>
                  <a:cubicBezTo>
                    <a:pt x="37" y="19"/>
                    <a:pt x="35" y="16"/>
                    <a:pt x="36" y="14"/>
                  </a:cubicBezTo>
                  <a:cubicBezTo>
                    <a:pt x="38" y="13"/>
                    <a:pt x="35" y="13"/>
                    <a:pt x="36" y="12"/>
                  </a:cubicBezTo>
                  <a:cubicBezTo>
                    <a:pt x="37" y="11"/>
                    <a:pt x="36" y="10"/>
                    <a:pt x="35" y="9"/>
                  </a:cubicBezTo>
                  <a:cubicBezTo>
                    <a:pt x="34" y="8"/>
                    <a:pt x="34" y="7"/>
                    <a:pt x="34" y="5"/>
                  </a:cubicBezTo>
                  <a:cubicBezTo>
                    <a:pt x="34" y="3"/>
                    <a:pt x="33" y="2"/>
                    <a:pt x="32" y="0"/>
                  </a:cubicBezTo>
                  <a:cubicBezTo>
                    <a:pt x="31" y="1"/>
                    <a:pt x="30" y="2"/>
                    <a:pt x="30" y="3"/>
                  </a:cubicBezTo>
                  <a:cubicBezTo>
                    <a:pt x="29" y="5"/>
                    <a:pt x="27" y="4"/>
                    <a:pt x="28" y="6"/>
                  </a:cubicBezTo>
                  <a:cubicBezTo>
                    <a:pt x="28" y="9"/>
                    <a:pt x="28" y="12"/>
                    <a:pt x="28" y="15"/>
                  </a:cubicBezTo>
                  <a:cubicBezTo>
                    <a:pt x="28" y="19"/>
                    <a:pt x="29" y="24"/>
                    <a:pt x="28" y="28"/>
                  </a:cubicBezTo>
                  <a:cubicBezTo>
                    <a:pt x="27" y="29"/>
                    <a:pt x="26" y="30"/>
                    <a:pt x="26" y="31"/>
                  </a:cubicBezTo>
                  <a:cubicBezTo>
                    <a:pt x="26" y="33"/>
                    <a:pt x="27" y="35"/>
                    <a:pt x="27" y="37"/>
                  </a:cubicBezTo>
                  <a:cubicBezTo>
                    <a:pt x="27" y="43"/>
                    <a:pt x="25" y="50"/>
                    <a:pt x="23" y="56"/>
                  </a:cubicBezTo>
                  <a:cubicBezTo>
                    <a:pt x="22" y="59"/>
                    <a:pt x="22" y="61"/>
                    <a:pt x="23" y="64"/>
                  </a:cubicBezTo>
                  <a:cubicBezTo>
                    <a:pt x="23" y="66"/>
                    <a:pt x="23" y="67"/>
                    <a:pt x="21" y="68"/>
                  </a:cubicBezTo>
                  <a:cubicBezTo>
                    <a:pt x="20" y="69"/>
                    <a:pt x="21" y="70"/>
                    <a:pt x="21" y="71"/>
                  </a:cubicBezTo>
                  <a:cubicBezTo>
                    <a:pt x="21" y="74"/>
                    <a:pt x="21" y="77"/>
                    <a:pt x="21" y="80"/>
                  </a:cubicBezTo>
                  <a:cubicBezTo>
                    <a:pt x="21" y="81"/>
                    <a:pt x="21" y="83"/>
                    <a:pt x="21" y="84"/>
                  </a:cubicBezTo>
                  <a:cubicBezTo>
                    <a:pt x="20" y="85"/>
                    <a:pt x="21" y="87"/>
                    <a:pt x="20" y="88"/>
                  </a:cubicBezTo>
                  <a:cubicBezTo>
                    <a:pt x="18" y="93"/>
                    <a:pt x="16" y="98"/>
                    <a:pt x="14" y="103"/>
                  </a:cubicBezTo>
                  <a:cubicBezTo>
                    <a:pt x="13" y="106"/>
                    <a:pt x="10" y="107"/>
                    <a:pt x="11" y="110"/>
                  </a:cubicBezTo>
                  <a:cubicBezTo>
                    <a:pt x="12" y="113"/>
                    <a:pt x="14" y="118"/>
                    <a:pt x="12" y="122"/>
                  </a:cubicBezTo>
                  <a:cubicBezTo>
                    <a:pt x="10" y="124"/>
                    <a:pt x="8" y="129"/>
                    <a:pt x="10" y="132"/>
                  </a:cubicBezTo>
                  <a:cubicBezTo>
                    <a:pt x="11" y="134"/>
                    <a:pt x="12" y="134"/>
                    <a:pt x="13" y="133"/>
                  </a:cubicBezTo>
                  <a:cubicBezTo>
                    <a:pt x="14" y="132"/>
                    <a:pt x="18" y="132"/>
                    <a:pt x="17" y="133"/>
                  </a:cubicBezTo>
                  <a:cubicBezTo>
                    <a:pt x="17" y="133"/>
                    <a:pt x="16" y="133"/>
                    <a:pt x="15" y="134"/>
                  </a:cubicBezTo>
                  <a:cubicBezTo>
                    <a:pt x="15" y="135"/>
                    <a:pt x="15" y="135"/>
                    <a:pt x="16" y="136"/>
                  </a:cubicBezTo>
                  <a:cubicBezTo>
                    <a:pt x="16" y="136"/>
                    <a:pt x="15" y="137"/>
                    <a:pt x="15" y="137"/>
                  </a:cubicBezTo>
                  <a:cubicBezTo>
                    <a:pt x="14" y="139"/>
                    <a:pt x="13" y="143"/>
                    <a:pt x="14" y="145"/>
                  </a:cubicBezTo>
                  <a:cubicBezTo>
                    <a:pt x="14" y="146"/>
                    <a:pt x="14" y="146"/>
                    <a:pt x="13" y="148"/>
                  </a:cubicBezTo>
                  <a:cubicBezTo>
                    <a:pt x="12" y="149"/>
                    <a:pt x="14" y="149"/>
                    <a:pt x="15" y="150"/>
                  </a:cubicBezTo>
                  <a:cubicBezTo>
                    <a:pt x="15" y="150"/>
                    <a:pt x="15" y="150"/>
                    <a:pt x="14" y="151"/>
                  </a:cubicBezTo>
                  <a:cubicBezTo>
                    <a:pt x="13" y="151"/>
                    <a:pt x="11" y="152"/>
                    <a:pt x="13" y="152"/>
                  </a:cubicBezTo>
                  <a:cubicBezTo>
                    <a:pt x="12" y="153"/>
                    <a:pt x="13" y="156"/>
                    <a:pt x="14" y="156"/>
                  </a:cubicBezTo>
                  <a:cubicBezTo>
                    <a:pt x="13" y="156"/>
                    <a:pt x="10" y="155"/>
                    <a:pt x="11" y="158"/>
                  </a:cubicBezTo>
                  <a:cubicBezTo>
                    <a:pt x="11" y="158"/>
                    <a:pt x="12" y="163"/>
                    <a:pt x="10" y="162"/>
                  </a:cubicBezTo>
                  <a:cubicBezTo>
                    <a:pt x="10" y="162"/>
                    <a:pt x="8" y="160"/>
                    <a:pt x="8" y="159"/>
                  </a:cubicBezTo>
                  <a:cubicBezTo>
                    <a:pt x="6" y="158"/>
                    <a:pt x="7" y="157"/>
                    <a:pt x="5" y="158"/>
                  </a:cubicBezTo>
                  <a:cubicBezTo>
                    <a:pt x="5" y="158"/>
                    <a:pt x="4" y="159"/>
                    <a:pt x="4" y="159"/>
                  </a:cubicBezTo>
                  <a:cubicBezTo>
                    <a:pt x="4" y="160"/>
                    <a:pt x="5" y="160"/>
                    <a:pt x="4" y="161"/>
                  </a:cubicBezTo>
                  <a:cubicBezTo>
                    <a:pt x="4" y="162"/>
                    <a:pt x="0" y="162"/>
                    <a:pt x="0" y="164"/>
                  </a:cubicBezTo>
                  <a:cubicBezTo>
                    <a:pt x="0" y="164"/>
                    <a:pt x="1" y="165"/>
                    <a:pt x="2" y="165"/>
                  </a:cubicBezTo>
                  <a:cubicBezTo>
                    <a:pt x="2" y="165"/>
                    <a:pt x="1" y="164"/>
                    <a:pt x="2" y="163"/>
                  </a:cubicBezTo>
                  <a:cubicBezTo>
                    <a:pt x="2" y="163"/>
                    <a:pt x="5" y="165"/>
                    <a:pt x="7" y="164"/>
                  </a:cubicBezTo>
                  <a:cubicBezTo>
                    <a:pt x="11" y="163"/>
                    <a:pt x="5" y="170"/>
                    <a:pt x="7" y="171"/>
                  </a:cubicBezTo>
                  <a:cubicBezTo>
                    <a:pt x="8" y="171"/>
                    <a:pt x="10" y="170"/>
                    <a:pt x="11" y="171"/>
                  </a:cubicBezTo>
                  <a:cubicBezTo>
                    <a:pt x="12" y="171"/>
                    <a:pt x="12" y="174"/>
                    <a:pt x="11" y="173"/>
                  </a:cubicBezTo>
                  <a:cubicBezTo>
                    <a:pt x="11" y="173"/>
                    <a:pt x="8" y="171"/>
                    <a:pt x="8" y="172"/>
                  </a:cubicBezTo>
                  <a:cubicBezTo>
                    <a:pt x="7" y="173"/>
                    <a:pt x="6" y="173"/>
                    <a:pt x="7" y="174"/>
                  </a:cubicBezTo>
                  <a:cubicBezTo>
                    <a:pt x="7" y="174"/>
                    <a:pt x="9" y="176"/>
                    <a:pt x="8" y="176"/>
                  </a:cubicBezTo>
                  <a:cubicBezTo>
                    <a:pt x="7" y="176"/>
                    <a:pt x="7" y="179"/>
                    <a:pt x="7" y="179"/>
                  </a:cubicBezTo>
                  <a:cubicBezTo>
                    <a:pt x="6" y="182"/>
                    <a:pt x="9" y="178"/>
                    <a:pt x="9" y="178"/>
                  </a:cubicBezTo>
                  <a:cubicBezTo>
                    <a:pt x="9" y="178"/>
                    <a:pt x="8" y="183"/>
                    <a:pt x="9" y="182"/>
                  </a:cubicBezTo>
                  <a:cubicBezTo>
                    <a:pt x="9" y="182"/>
                    <a:pt x="8" y="182"/>
                    <a:pt x="8" y="183"/>
                  </a:cubicBezTo>
                  <a:cubicBezTo>
                    <a:pt x="7" y="184"/>
                    <a:pt x="8" y="184"/>
                    <a:pt x="9" y="185"/>
                  </a:cubicBezTo>
                  <a:cubicBezTo>
                    <a:pt x="9" y="185"/>
                    <a:pt x="7" y="186"/>
                    <a:pt x="7" y="186"/>
                  </a:cubicBezTo>
                  <a:cubicBezTo>
                    <a:pt x="6" y="186"/>
                    <a:pt x="7" y="186"/>
                    <a:pt x="7" y="187"/>
                  </a:cubicBezTo>
                  <a:cubicBezTo>
                    <a:pt x="6" y="189"/>
                    <a:pt x="10" y="189"/>
                    <a:pt x="10" y="188"/>
                  </a:cubicBezTo>
                  <a:cubicBezTo>
                    <a:pt x="10" y="189"/>
                    <a:pt x="9" y="189"/>
                    <a:pt x="10" y="190"/>
                  </a:cubicBezTo>
                  <a:cubicBezTo>
                    <a:pt x="10" y="190"/>
                    <a:pt x="10" y="190"/>
                    <a:pt x="10" y="190"/>
                  </a:cubicBezTo>
                  <a:cubicBezTo>
                    <a:pt x="10" y="191"/>
                    <a:pt x="8" y="192"/>
                    <a:pt x="8" y="193"/>
                  </a:cubicBezTo>
                  <a:cubicBezTo>
                    <a:pt x="7" y="195"/>
                    <a:pt x="10" y="192"/>
                    <a:pt x="11" y="192"/>
                  </a:cubicBezTo>
                  <a:cubicBezTo>
                    <a:pt x="10" y="193"/>
                    <a:pt x="11" y="194"/>
                    <a:pt x="11" y="194"/>
                  </a:cubicBezTo>
                  <a:cubicBezTo>
                    <a:pt x="11" y="195"/>
                    <a:pt x="8" y="196"/>
                    <a:pt x="8" y="196"/>
                  </a:cubicBezTo>
                  <a:cubicBezTo>
                    <a:pt x="10" y="197"/>
                    <a:pt x="10" y="196"/>
                    <a:pt x="11" y="198"/>
                  </a:cubicBezTo>
                  <a:cubicBezTo>
                    <a:pt x="12" y="200"/>
                    <a:pt x="14" y="195"/>
                    <a:pt x="13" y="195"/>
                  </a:cubicBezTo>
                  <a:cubicBezTo>
                    <a:pt x="14" y="195"/>
                    <a:pt x="14" y="196"/>
                    <a:pt x="15" y="197"/>
                  </a:cubicBezTo>
                  <a:cubicBezTo>
                    <a:pt x="15" y="197"/>
                    <a:pt x="15" y="195"/>
                    <a:pt x="15" y="195"/>
                  </a:cubicBezTo>
                  <a:cubicBezTo>
                    <a:pt x="15" y="195"/>
                    <a:pt x="15" y="197"/>
                    <a:pt x="15" y="197"/>
                  </a:cubicBezTo>
                  <a:cubicBezTo>
                    <a:pt x="16" y="196"/>
                    <a:pt x="16" y="195"/>
                    <a:pt x="16" y="196"/>
                  </a:cubicBezTo>
                  <a:cubicBezTo>
                    <a:pt x="17" y="196"/>
                    <a:pt x="16" y="198"/>
                    <a:pt x="16" y="198"/>
                  </a:cubicBezTo>
                  <a:cubicBezTo>
                    <a:pt x="15" y="199"/>
                    <a:pt x="17" y="199"/>
                    <a:pt x="16" y="200"/>
                  </a:cubicBezTo>
                  <a:cubicBezTo>
                    <a:pt x="15" y="202"/>
                    <a:pt x="17" y="201"/>
                    <a:pt x="18" y="202"/>
                  </a:cubicBezTo>
                  <a:cubicBezTo>
                    <a:pt x="21" y="202"/>
                    <a:pt x="24" y="204"/>
                    <a:pt x="21" y="206"/>
                  </a:cubicBezTo>
                  <a:cubicBezTo>
                    <a:pt x="20" y="207"/>
                    <a:pt x="17" y="206"/>
                    <a:pt x="16" y="207"/>
                  </a:cubicBezTo>
                  <a:cubicBezTo>
                    <a:pt x="15" y="209"/>
                    <a:pt x="18" y="208"/>
                    <a:pt x="19" y="209"/>
                  </a:cubicBezTo>
                  <a:cubicBezTo>
                    <a:pt x="18" y="209"/>
                    <a:pt x="18" y="209"/>
                    <a:pt x="18" y="209"/>
                  </a:cubicBezTo>
                  <a:cubicBezTo>
                    <a:pt x="18" y="209"/>
                    <a:pt x="22" y="212"/>
                    <a:pt x="24" y="210"/>
                  </a:cubicBezTo>
                  <a:cubicBezTo>
                    <a:pt x="25" y="208"/>
                    <a:pt x="23" y="206"/>
                    <a:pt x="25" y="204"/>
                  </a:cubicBezTo>
                  <a:cubicBezTo>
                    <a:pt x="26" y="202"/>
                    <a:pt x="29" y="202"/>
                    <a:pt x="30" y="202"/>
                  </a:cubicBezTo>
                  <a:cubicBezTo>
                    <a:pt x="35" y="199"/>
                    <a:pt x="28" y="199"/>
                    <a:pt x="26" y="199"/>
                  </a:cubicBezTo>
                  <a:cubicBezTo>
                    <a:pt x="24" y="199"/>
                    <a:pt x="21" y="199"/>
                    <a:pt x="19" y="198"/>
                  </a:cubicBezTo>
                  <a:cubicBezTo>
                    <a:pt x="17" y="196"/>
                    <a:pt x="17" y="196"/>
                    <a:pt x="17" y="192"/>
                  </a:cubicBezTo>
                  <a:cubicBezTo>
                    <a:pt x="17" y="188"/>
                    <a:pt x="16" y="191"/>
                    <a:pt x="13" y="189"/>
                  </a:cubicBezTo>
                  <a:cubicBezTo>
                    <a:pt x="12" y="189"/>
                    <a:pt x="12" y="186"/>
                    <a:pt x="12" y="185"/>
                  </a:cubicBezTo>
                  <a:cubicBezTo>
                    <a:pt x="11" y="183"/>
                    <a:pt x="11" y="180"/>
                    <a:pt x="13" y="179"/>
                  </a:cubicBezTo>
                  <a:cubicBezTo>
                    <a:pt x="14" y="178"/>
                    <a:pt x="14" y="178"/>
                    <a:pt x="15" y="177"/>
                  </a:cubicBezTo>
                  <a:cubicBezTo>
                    <a:pt x="15" y="176"/>
                    <a:pt x="16" y="175"/>
                    <a:pt x="17" y="175"/>
                  </a:cubicBezTo>
                  <a:cubicBezTo>
                    <a:pt x="18" y="174"/>
                    <a:pt x="16" y="171"/>
                    <a:pt x="17" y="169"/>
                  </a:cubicBezTo>
                  <a:cubicBezTo>
                    <a:pt x="17" y="168"/>
                    <a:pt x="19" y="167"/>
                    <a:pt x="20" y="165"/>
                  </a:cubicBezTo>
                  <a:cubicBezTo>
                    <a:pt x="20" y="163"/>
                    <a:pt x="20" y="160"/>
                    <a:pt x="21" y="158"/>
                  </a:cubicBezTo>
                  <a:cubicBezTo>
                    <a:pt x="21" y="156"/>
                    <a:pt x="23" y="156"/>
                    <a:pt x="21" y="154"/>
                  </a:cubicBezTo>
                  <a:cubicBezTo>
                    <a:pt x="20" y="153"/>
                    <a:pt x="17" y="153"/>
                    <a:pt x="21" y="152"/>
                  </a:cubicBezTo>
                  <a:cubicBezTo>
                    <a:pt x="26" y="151"/>
                    <a:pt x="20" y="151"/>
                    <a:pt x="19" y="149"/>
                  </a:cubicBezTo>
                  <a:cubicBezTo>
                    <a:pt x="19" y="146"/>
                    <a:pt x="19" y="142"/>
                    <a:pt x="19" y="140"/>
                  </a:cubicBezTo>
                  <a:cubicBezTo>
                    <a:pt x="19" y="136"/>
                    <a:pt x="19" y="131"/>
                    <a:pt x="19" y="127"/>
                  </a:cubicBezTo>
                  <a:cubicBezTo>
                    <a:pt x="20" y="124"/>
                    <a:pt x="21" y="119"/>
                    <a:pt x="23" y="117"/>
                  </a:cubicBezTo>
                  <a:cubicBezTo>
                    <a:pt x="26" y="114"/>
                    <a:pt x="23" y="109"/>
                    <a:pt x="23" y="106"/>
                  </a:cubicBezTo>
                  <a:cubicBezTo>
                    <a:pt x="23" y="104"/>
                    <a:pt x="24" y="103"/>
                    <a:pt x="26" y="102"/>
                  </a:cubicBezTo>
                  <a:cubicBezTo>
                    <a:pt x="28" y="100"/>
                    <a:pt x="27" y="99"/>
                    <a:pt x="27" y="96"/>
                  </a:cubicBezTo>
                  <a:cubicBezTo>
                    <a:pt x="27" y="92"/>
                    <a:pt x="30" y="89"/>
                    <a:pt x="29" y="85"/>
                  </a:cubicBezTo>
                  <a:cubicBezTo>
                    <a:pt x="29" y="82"/>
                    <a:pt x="28" y="79"/>
                    <a:pt x="27" y="76"/>
                  </a:cubicBezTo>
                  <a:cubicBezTo>
                    <a:pt x="27" y="75"/>
                    <a:pt x="26" y="74"/>
                    <a:pt x="27" y="73"/>
                  </a:cubicBezTo>
                  <a:cubicBezTo>
                    <a:pt x="28" y="72"/>
                    <a:pt x="29" y="68"/>
                    <a:pt x="29" y="67"/>
                  </a:cubicBezTo>
                  <a:cubicBezTo>
                    <a:pt x="29" y="66"/>
                    <a:pt x="28" y="64"/>
                    <a:pt x="30" y="62"/>
                  </a:cubicBezTo>
                  <a:cubicBezTo>
                    <a:pt x="31" y="61"/>
                    <a:pt x="30" y="59"/>
                    <a:pt x="31" y="58"/>
                  </a:cubicBezTo>
                  <a:cubicBezTo>
                    <a:pt x="31" y="56"/>
                    <a:pt x="33" y="55"/>
                    <a:pt x="34" y="54"/>
                  </a:cubicBezTo>
                  <a:cubicBezTo>
                    <a:pt x="34" y="53"/>
                    <a:pt x="37" y="50"/>
                    <a:pt x="37" y="49"/>
                  </a:cubicBezTo>
                  <a:cubicBezTo>
                    <a:pt x="37" y="48"/>
                    <a:pt x="36" y="46"/>
                    <a:pt x="36" y="44"/>
                  </a:cubicBezTo>
                  <a:cubicBezTo>
                    <a:pt x="36" y="42"/>
                    <a:pt x="36" y="41"/>
                    <a:pt x="36" y="39"/>
                  </a:cubicBezTo>
                  <a:cubicBezTo>
                    <a:pt x="36" y="36"/>
                    <a:pt x="37" y="36"/>
                    <a:pt x="40" y="35"/>
                  </a:cubicBezTo>
                  <a:cubicBezTo>
                    <a:pt x="44" y="34"/>
                    <a:pt x="44" y="32"/>
                    <a:pt x="44" y="28"/>
                  </a:cubicBezTo>
                  <a:cubicBezTo>
                    <a:pt x="43" y="29"/>
                    <a:pt x="41" y="29"/>
                    <a:pt x="40" y="28"/>
                  </a:cubicBezTo>
                  <a:cubicBezTo>
                    <a:pt x="40" y="28"/>
                    <a:pt x="40" y="29"/>
                    <a:pt x="40" y="28"/>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74" name="Freeform 626">
              <a:extLst>
                <a:ext uri="{FF2B5EF4-FFF2-40B4-BE49-F238E27FC236}">
                  <a16:creationId xmlns="" xmlns:a16="http://schemas.microsoft.com/office/drawing/2014/main" id="{567FF260-C211-4E39-9462-667C31D6F498}"/>
                </a:ext>
              </a:extLst>
            </p:cNvPr>
            <p:cNvSpPr>
              <a:spLocks/>
            </p:cNvSpPr>
            <p:nvPr/>
          </p:nvSpPr>
          <p:spPr bwMode="auto">
            <a:xfrm>
              <a:off x="8435859" y="9485418"/>
              <a:ext cx="598727" cy="653038"/>
            </a:xfrm>
            <a:custGeom>
              <a:avLst/>
              <a:gdLst>
                <a:gd name="T0" fmla="*/ 61 w 64"/>
                <a:gd name="T1" fmla="*/ 42 h 70"/>
                <a:gd name="T2" fmla="*/ 58 w 64"/>
                <a:gd name="T3" fmla="*/ 35 h 70"/>
                <a:gd name="T4" fmla="*/ 50 w 64"/>
                <a:gd name="T5" fmla="*/ 35 h 70"/>
                <a:gd name="T6" fmla="*/ 49 w 64"/>
                <a:gd name="T7" fmla="*/ 33 h 70"/>
                <a:gd name="T8" fmla="*/ 47 w 64"/>
                <a:gd name="T9" fmla="*/ 30 h 70"/>
                <a:gd name="T10" fmla="*/ 48 w 64"/>
                <a:gd name="T11" fmla="*/ 28 h 70"/>
                <a:gd name="T12" fmla="*/ 47 w 64"/>
                <a:gd name="T13" fmla="*/ 26 h 70"/>
                <a:gd name="T14" fmla="*/ 47 w 64"/>
                <a:gd name="T15" fmla="*/ 23 h 70"/>
                <a:gd name="T16" fmla="*/ 41 w 64"/>
                <a:gd name="T17" fmla="*/ 21 h 70"/>
                <a:gd name="T18" fmla="*/ 37 w 64"/>
                <a:gd name="T19" fmla="*/ 18 h 70"/>
                <a:gd name="T20" fmla="*/ 33 w 64"/>
                <a:gd name="T21" fmla="*/ 16 h 70"/>
                <a:gd name="T22" fmla="*/ 29 w 64"/>
                <a:gd name="T23" fmla="*/ 16 h 70"/>
                <a:gd name="T24" fmla="*/ 23 w 64"/>
                <a:gd name="T25" fmla="*/ 9 h 70"/>
                <a:gd name="T26" fmla="*/ 23 w 64"/>
                <a:gd name="T27" fmla="*/ 6 h 70"/>
                <a:gd name="T28" fmla="*/ 23 w 64"/>
                <a:gd name="T29" fmla="*/ 4 h 70"/>
                <a:gd name="T30" fmla="*/ 18 w 64"/>
                <a:gd name="T31" fmla="*/ 3 h 70"/>
                <a:gd name="T32" fmla="*/ 10 w 64"/>
                <a:gd name="T33" fmla="*/ 6 h 70"/>
                <a:gd name="T34" fmla="*/ 7 w 64"/>
                <a:gd name="T35" fmla="*/ 9 h 70"/>
                <a:gd name="T36" fmla="*/ 2 w 64"/>
                <a:gd name="T37" fmla="*/ 8 h 70"/>
                <a:gd name="T38" fmla="*/ 6 w 64"/>
                <a:gd name="T39" fmla="*/ 16 h 70"/>
                <a:gd name="T40" fmla="*/ 5 w 64"/>
                <a:gd name="T41" fmla="*/ 23 h 70"/>
                <a:gd name="T42" fmla="*/ 4 w 64"/>
                <a:gd name="T43" fmla="*/ 27 h 70"/>
                <a:gd name="T44" fmla="*/ 3 w 64"/>
                <a:gd name="T45" fmla="*/ 31 h 70"/>
                <a:gd name="T46" fmla="*/ 5 w 64"/>
                <a:gd name="T47" fmla="*/ 35 h 70"/>
                <a:gd name="T48" fmla="*/ 3 w 64"/>
                <a:gd name="T49" fmla="*/ 38 h 70"/>
                <a:gd name="T50" fmla="*/ 4 w 64"/>
                <a:gd name="T51" fmla="*/ 46 h 70"/>
                <a:gd name="T52" fmla="*/ 4 w 64"/>
                <a:gd name="T53" fmla="*/ 49 h 70"/>
                <a:gd name="T54" fmla="*/ 7 w 64"/>
                <a:gd name="T55" fmla="*/ 52 h 70"/>
                <a:gd name="T56" fmla="*/ 7 w 64"/>
                <a:gd name="T57" fmla="*/ 54 h 70"/>
                <a:gd name="T58" fmla="*/ 6 w 64"/>
                <a:gd name="T59" fmla="*/ 56 h 70"/>
                <a:gd name="T60" fmla="*/ 9 w 64"/>
                <a:gd name="T61" fmla="*/ 63 h 70"/>
                <a:gd name="T62" fmla="*/ 13 w 64"/>
                <a:gd name="T63" fmla="*/ 69 h 70"/>
                <a:gd name="T64" fmla="*/ 14 w 64"/>
                <a:gd name="T65" fmla="*/ 67 h 70"/>
                <a:gd name="T66" fmla="*/ 17 w 64"/>
                <a:gd name="T67" fmla="*/ 65 h 70"/>
                <a:gd name="T68" fmla="*/ 20 w 64"/>
                <a:gd name="T69" fmla="*/ 65 h 70"/>
                <a:gd name="T70" fmla="*/ 25 w 64"/>
                <a:gd name="T71" fmla="*/ 65 h 70"/>
                <a:gd name="T72" fmla="*/ 28 w 64"/>
                <a:gd name="T73" fmla="*/ 68 h 70"/>
                <a:gd name="T74" fmla="*/ 31 w 64"/>
                <a:gd name="T75" fmla="*/ 65 h 70"/>
                <a:gd name="T76" fmla="*/ 37 w 64"/>
                <a:gd name="T77" fmla="*/ 64 h 70"/>
                <a:gd name="T78" fmla="*/ 44 w 64"/>
                <a:gd name="T79" fmla="*/ 52 h 70"/>
                <a:gd name="T80" fmla="*/ 52 w 64"/>
                <a:gd name="T81" fmla="*/ 51 h 70"/>
                <a:gd name="T82" fmla="*/ 59 w 64"/>
                <a:gd name="T83" fmla="*/ 54 h 70"/>
                <a:gd name="T84" fmla="*/ 61 w 64"/>
                <a:gd name="T85" fmla="*/ 42 h 70"/>
                <a:gd name="T86" fmla="*/ 61 w 64"/>
                <a:gd name="T87" fmla="*/ 42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4" h="70">
                  <a:moveTo>
                    <a:pt x="61" y="42"/>
                  </a:moveTo>
                  <a:cubicBezTo>
                    <a:pt x="57" y="40"/>
                    <a:pt x="58" y="39"/>
                    <a:pt x="58" y="35"/>
                  </a:cubicBezTo>
                  <a:cubicBezTo>
                    <a:pt x="55" y="35"/>
                    <a:pt x="52" y="35"/>
                    <a:pt x="50" y="35"/>
                  </a:cubicBezTo>
                  <a:cubicBezTo>
                    <a:pt x="48" y="35"/>
                    <a:pt x="49" y="34"/>
                    <a:pt x="49" y="33"/>
                  </a:cubicBezTo>
                  <a:cubicBezTo>
                    <a:pt x="49" y="32"/>
                    <a:pt x="48" y="30"/>
                    <a:pt x="47" y="30"/>
                  </a:cubicBezTo>
                  <a:cubicBezTo>
                    <a:pt x="47" y="29"/>
                    <a:pt x="48" y="29"/>
                    <a:pt x="48" y="28"/>
                  </a:cubicBezTo>
                  <a:cubicBezTo>
                    <a:pt x="49" y="27"/>
                    <a:pt x="48" y="26"/>
                    <a:pt x="47" y="26"/>
                  </a:cubicBezTo>
                  <a:cubicBezTo>
                    <a:pt x="47" y="25"/>
                    <a:pt x="48" y="24"/>
                    <a:pt x="47" y="23"/>
                  </a:cubicBezTo>
                  <a:cubicBezTo>
                    <a:pt x="45" y="21"/>
                    <a:pt x="43" y="21"/>
                    <a:pt x="41" y="21"/>
                  </a:cubicBezTo>
                  <a:cubicBezTo>
                    <a:pt x="40" y="21"/>
                    <a:pt x="38" y="19"/>
                    <a:pt x="37" y="18"/>
                  </a:cubicBezTo>
                  <a:cubicBezTo>
                    <a:pt x="35" y="18"/>
                    <a:pt x="34" y="16"/>
                    <a:pt x="33" y="16"/>
                  </a:cubicBezTo>
                  <a:cubicBezTo>
                    <a:pt x="31" y="16"/>
                    <a:pt x="30" y="16"/>
                    <a:pt x="29" y="16"/>
                  </a:cubicBezTo>
                  <a:cubicBezTo>
                    <a:pt x="27" y="16"/>
                    <a:pt x="23" y="11"/>
                    <a:pt x="23" y="9"/>
                  </a:cubicBezTo>
                  <a:cubicBezTo>
                    <a:pt x="23" y="8"/>
                    <a:pt x="23" y="7"/>
                    <a:pt x="23" y="6"/>
                  </a:cubicBezTo>
                  <a:cubicBezTo>
                    <a:pt x="23" y="5"/>
                    <a:pt x="23" y="5"/>
                    <a:pt x="23" y="4"/>
                  </a:cubicBezTo>
                  <a:cubicBezTo>
                    <a:pt x="23" y="0"/>
                    <a:pt x="21" y="2"/>
                    <a:pt x="18" y="3"/>
                  </a:cubicBezTo>
                  <a:cubicBezTo>
                    <a:pt x="15" y="3"/>
                    <a:pt x="13" y="6"/>
                    <a:pt x="10" y="6"/>
                  </a:cubicBezTo>
                  <a:cubicBezTo>
                    <a:pt x="8" y="6"/>
                    <a:pt x="8" y="8"/>
                    <a:pt x="7" y="9"/>
                  </a:cubicBezTo>
                  <a:cubicBezTo>
                    <a:pt x="6" y="9"/>
                    <a:pt x="3" y="8"/>
                    <a:pt x="2" y="8"/>
                  </a:cubicBezTo>
                  <a:cubicBezTo>
                    <a:pt x="4" y="9"/>
                    <a:pt x="5" y="14"/>
                    <a:pt x="6" y="16"/>
                  </a:cubicBezTo>
                  <a:cubicBezTo>
                    <a:pt x="4" y="17"/>
                    <a:pt x="5" y="21"/>
                    <a:pt x="5" y="23"/>
                  </a:cubicBezTo>
                  <a:cubicBezTo>
                    <a:pt x="5" y="25"/>
                    <a:pt x="5" y="26"/>
                    <a:pt x="4" y="27"/>
                  </a:cubicBezTo>
                  <a:cubicBezTo>
                    <a:pt x="3" y="28"/>
                    <a:pt x="3" y="30"/>
                    <a:pt x="3" y="31"/>
                  </a:cubicBezTo>
                  <a:cubicBezTo>
                    <a:pt x="2" y="33"/>
                    <a:pt x="5" y="33"/>
                    <a:pt x="5" y="35"/>
                  </a:cubicBezTo>
                  <a:cubicBezTo>
                    <a:pt x="5" y="36"/>
                    <a:pt x="3" y="37"/>
                    <a:pt x="3" y="38"/>
                  </a:cubicBezTo>
                  <a:cubicBezTo>
                    <a:pt x="0" y="41"/>
                    <a:pt x="4" y="42"/>
                    <a:pt x="4" y="46"/>
                  </a:cubicBezTo>
                  <a:cubicBezTo>
                    <a:pt x="4" y="47"/>
                    <a:pt x="4" y="48"/>
                    <a:pt x="4" y="49"/>
                  </a:cubicBezTo>
                  <a:cubicBezTo>
                    <a:pt x="5" y="50"/>
                    <a:pt x="6" y="51"/>
                    <a:pt x="7" y="52"/>
                  </a:cubicBezTo>
                  <a:cubicBezTo>
                    <a:pt x="7" y="53"/>
                    <a:pt x="5" y="53"/>
                    <a:pt x="7" y="54"/>
                  </a:cubicBezTo>
                  <a:cubicBezTo>
                    <a:pt x="7" y="54"/>
                    <a:pt x="6" y="56"/>
                    <a:pt x="6" y="56"/>
                  </a:cubicBezTo>
                  <a:cubicBezTo>
                    <a:pt x="6" y="59"/>
                    <a:pt x="9" y="61"/>
                    <a:pt x="9" y="63"/>
                  </a:cubicBezTo>
                  <a:cubicBezTo>
                    <a:pt x="10" y="66"/>
                    <a:pt x="8" y="69"/>
                    <a:pt x="13" y="69"/>
                  </a:cubicBezTo>
                  <a:cubicBezTo>
                    <a:pt x="14" y="70"/>
                    <a:pt x="14" y="68"/>
                    <a:pt x="14" y="67"/>
                  </a:cubicBezTo>
                  <a:cubicBezTo>
                    <a:pt x="14" y="66"/>
                    <a:pt x="16" y="65"/>
                    <a:pt x="17" y="65"/>
                  </a:cubicBezTo>
                  <a:cubicBezTo>
                    <a:pt x="18" y="64"/>
                    <a:pt x="19" y="63"/>
                    <a:pt x="20" y="65"/>
                  </a:cubicBezTo>
                  <a:cubicBezTo>
                    <a:pt x="22" y="66"/>
                    <a:pt x="24" y="65"/>
                    <a:pt x="25" y="65"/>
                  </a:cubicBezTo>
                  <a:cubicBezTo>
                    <a:pt x="27" y="65"/>
                    <a:pt x="27" y="68"/>
                    <a:pt x="28" y="68"/>
                  </a:cubicBezTo>
                  <a:cubicBezTo>
                    <a:pt x="29" y="68"/>
                    <a:pt x="30" y="66"/>
                    <a:pt x="31" y="65"/>
                  </a:cubicBezTo>
                  <a:cubicBezTo>
                    <a:pt x="32" y="63"/>
                    <a:pt x="36" y="66"/>
                    <a:pt x="37" y="64"/>
                  </a:cubicBezTo>
                  <a:cubicBezTo>
                    <a:pt x="39" y="59"/>
                    <a:pt x="38" y="54"/>
                    <a:pt x="44" y="52"/>
                  </a:cubicBezTo>
                  <a:cubicBezTo>
                    <a:pt x="46" y="51"/>
                    <a:pt x="49" y="51"/>
                    <a:pt x="52" y="51"/>
                  </a:cubicBezTo>
                  <a:cubicBezTo>
                    <a:pt x="55" y="51"/>
                    <a:pt x="57" y="52"/>
                    <a:pt x="59" y="54"/>
                  </a:cubicBezTo>
                  <a:cubicBezTo>
                    <a:pt x="60" y="51"/>
                    <a:pt x="64" y="43"/>
                    <a:pt x="61" y="42"/>
                  </a:cubicBezTo>
                  <a:cubicBezTo>
                    <a:pt x="60" y="41"/>
                    <a:pt x="62" y="42"/>
                    <a:pt x="61" y="4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75" name="Freeform 627">
              <a:extLst>
                <a:ext uri="{FF2B5EF4-FFF2-40B4-BE49-F238E27FC236}">
                  <a16:creationId xmlns="" xmlns:a16="http://schemas.microsoft.com/office/drawing/2014/main" id="{C00B6706-3136-4E5B-B418-967B8D539DA3}"/>
                </a:ext>
              </a:extLst>
            </p:cNvPr>
            <p:cNvSpPr>
              <a:spLocks/>
            </p:cNvSpPr>
            <p:nvPr/>
          </p:nvSpPr>
          <p:spPr bwMode="auto">
            <a:xfrm>
              <a:off x="8773441" y="9950508"/>
              <a:ext cx="420383" cy="414121"/>
            </a:xfrm>
            <a:custGeom>
              <a:avLst/>
              <a:gdLst>
                <a:gd name="T0" fmla="*/ 40 w 45"/>
                <a:gd name="T1" fmla="*/ 24 h 44"/>
                <a:gd name="T2" fmla="*/ 36 w 45"/>
                <a:gd name="T3" fmla="*/ 24 h 44"/>
                <a:gd name="T4" fmla="*/ 36 w 45"/>
                <a:gd name="T5" fmla="*/ 20 h 44"/>
                <a:gd name="T6" fmla="*/ 34 w 45"/>
                <a:gd name="T7" fmla="*/ 17 h 44"/>
                <a:gd name="T8" fmla="*/ 29 w 45"/>
                <a:gd name="T9" fmla="*/ 16 h 44"/>
                <a:gd name="T10" fmla="*/ 25 w 45"/>
                <a:gd name="T11" fmla="*/ 15 h 44"/>
                <a:gd name="T12" fmla="*/ 25 w 45"/>
                <a:gd name="T13" fmla="*/ 12 h 44"/>
                <a:gd name="T14" fmla="*/ 24 w 45"/>
                <a:gd name="T15" fmla="*/ 7 h 44"/>
                <a:gd name="T16" fmla="*/ 21 w 45"/>
                <a:gd name="T17" fmla="*/ 3 h 44"/>
                <a:gd name="T18" fmla="*/ 14 w 45"/>
                <a:gd name="T19" fmla="*/ 1 h 44"/>
                <a:gd name="T20" fmla="*/ 5 w 45"/>
                <a:gd name="T21" fmla="*/ 3 h 44"/>
                <a:gd name="T22" fmla="*/ 2 w 45"/>
                <a:gd name="T23" fmla="*/ 11 h 44"/>
                <a:gd name="T24" fmla="*/ 1 w 45"/>
                <a:gd name="T25" fmla="*/ 14 h 44"/>
                <a:gd name="T26" fmla="*/ 2 w 45"/>
                <a:gd name="T27" fmla="*/ 17 h 44"/>
                <a:gd name="T28" fmla="*/ 9 w 45"/>
                <a:gd name="T29" fmla="*/ 24 h 44"/>
                <a:gd name="T30" fmla="*/ 13 w 45"/>
                <a:gd name="T31" fmla="*/ 25 h 44"/>
                <a:gd name="T32" fmla="*/ 17 w 45"/>
                <a:gd name="T33" fmla="*/ 27 h 44"/>
                <a:gd name="T34" fmla="*/ 25 w 45"/>
                <a:gd name="T35" fmla="*/ 35 h 44"/>
                <a:gd name="T36" fmla="*/ 22 w 45"/>
                <a:gd name="T37" fmla="*/ 39 h 44"/>
                <a:gd name="T38" fmla="*/ 20 w 45"/>
                <a:gd name="T39" fmla="*/ 42 h 44"/>
                <a:gd name="T40" fmla="*/ 28 w 45"/>
                <a:gd name="T41" fmla="*/ 44 h 44"/>
                <a:gd name="T42" fmla="*/ 32 w 45"/>
                <a:gd name="T43" fmla="*/ 43 h 44"/>
                <a:gd name="T44" fmla="*/ 37 w 45"/>
                <a:gd name="T45" fmla="*/ 42 h 44"/>
                <a:gd name="T46" fmla="*/ 40 w 45"/>
                <a:gd name="T47" fmla="*/ 39 h 44"/>
                <a:gd name="T48" fmla="*/ 41 w 45"/>
                <a:gd name="T49" fmla="*/ 34 h 44"/>
                <a:gd name="T50" fmla="*/ 40 w 45"/>
                <a:gd name="T51" fmla="*/ 24 h 44"/>
                <a:gd name="T52" fmla="*/ 40 w 45"/>
                <a:gd name="T53" fmla="*/ 2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5" h="44">
                  <a:moveTo>
                    <a:pt x="40" y="24"/>
                  </a:moveTo>
                  <a:cubicBezTo>
                    <a:pt x="39" y="25"/>
                    <a:pt x="37" y="26"/>
                    <a:pt x="36" y="24"/>
                  </a:cubicBezTo>
                  <a:cubicBezTo>
                    <a:pt x="35" y="23"/>
                    <a:pt x="37" y="22"/>
                    <a:pt x="36" y="20"/>
                  </a:cubicBezTo>
                  <a:cubicBezTo>
                    <a:pt x="35" y="19"/>
                    <a:pt x="35" y="18"/>
                    <a:pt x="34" y="17"/>
                  </a:cubicBezTo>
                  <a:cubicBezTo>
                    <a:pt x="31" y="15"/>
                    <a:pt x="31" y="17"/>
                    <a:pt x="29" y="16"/>
                  </a:cubicBezTo>
                  <a:cubicBezTo>
                    <a:pt x="28" y="16"/>
                    <a:pt x="27" y="16"/>
                    <a:pt x="25" y="15"/>
                  </a:cubicBezTo>
                  <a:cubicBezTo>
                    <a:pt x="23" y="15"/>
                    <a:pt x="24" y="13"/>
                    <a:pt x="25" y="12"/>
                  </a:cubicBezTo>
                  <a:cubicBezTo>
                    <a:pt x="25" y="10"/>
                    <a:pt x="24" y="8"/>
                    <a:pt x="24" y="7"/>
                  </a:cubicBezTo>
                  <a:cubicBezTo>
                    <a:pt x="23" y="4"/>
                    <a:pt x="24" y="4"/>
                    <a:pt x="21" y="3"/>
                  </a:cubicBezTo>
                  <a:cubicBezTo>
                    <a:pt x="19" y="1"/>
                    <a:pt x="18" y="0"/>
                    <a:pt x="14" y="1"/>
                  </a:cubicBezTo>
                  <a:cubicBezTo>
                    <a:pt x="11" y="1"/>
                    <a:pt x="7" y="2"/>
                    <a:pt x="5" y="3"/>
                  </a:cubicBezTo>
                  <a:cubicBezTo>
                    <a:pt x="2" y="6"/>
                    <a:pt x="3" y="8"/>
                    <a:pt x="2" y="11"/>
                  </a:cubicBezTo>
                  <a:cubicBezTo>
                    <a:pt x="2" y="12"/>
                    <a:pt x="1" y="13"/>
                    <a:pt x="1" y="14"/>
                  </a:cubicBezTo>
                  <a:cubicBezTo>
                    <a:pt x="0" y="15"/>
                    <a:pt x="1" y="15"/>
                    <a:pt x="2" y="17"/>
                  </a:cubicBezTo>
                  <a:cubicBezTo>
                    <a:pt x="4" y="20"/>
                    <a:pt x="6" y="21"/>
                    <a:pt x="9" y="24"/>
                  </a:cubicBezTo>
                  <a:cubicBezTo>
                    <a:pt x="10" y="25"/>
                    <a:pt x="12" y="25"/>
                    <a:pt x="13" y="25"/>
                  </a:cubicBezTo>
                  <a:cubicBezTo>
                    <a:pt x="15" y="25"/>
                    <a:pt x="16" y="26"/>
                    <a:pt x="17" y="27"/>
                  </a:cubicBezTo>
                  <a:cubicBezTo>
                    <a:pt x="19" y="28"/>
                    <a:pt x="27" y="31"/>
                    <a:pt x="25" y="35"/>
                  </a:cubicBezTo>
                  <a:cubicBezTo>
                    <a:pt x="24" y="36"/>
                    <a:pt x="22" y="37"/>
                    <a:pt x="22" y="39"/>
                  </a:cubicBezTo>
                  <a:cubicBezTo>
                    <a:pt x="22" y="41"/>
                    <a:pt x="22" y="41"/>
                    <a:pt x="20" y="42"/>
                  </a:cubicBezTo>
                  <a:cubicBezTo>
                    <a:pt x="19" y="44"/>
                    <a:pt x="27" y="43"/>
                    <a:pt x="28" y="44"/>
                  </a:cubicBezTo>
                  <a:cubicBezTo>
                    <a:pt x="30" y="44"/>
                    <a:pt x="30" y="44"/>
                    <a:pt x="32" y="43"/>
                  </a:cubicBezTo>
                  <a:cubicBezTo>
                    <a:pt x="33" y="41"/>
                    <a:pt x="36" y="43"/>
                    <a:pt x="37" y="42"/>
                  </a:cubicBezTo>
                  <a:cubicBezTo>
                    <a:pt x="38" y="41"/>
                    <a:pt x="39" y="40"/>
                    <a:pt x="40" y="39"/>
                  </a:cubicBezTo>
                  <a:cubicBezTo>
                    <a:pt x="41" y="37"/>
                    <a:pt x="40" y="35"/>
                    <a:pt x="41" y="34"/>
                  </a:cubicBezTo>
                  <a:cubicBezTo>
                    <a:pt x="41" y="32"/>
                    <a:pt x="45" y="24"/>
                    <a:pt x="40" y="24"/>
                  </a:cubicBezTo>
                  <a:cubicBezTo>
                    <a:pt x="40" y="25"/>
                    <a:pt x="41" y="24"/>
                    <a:pt x="40" y="2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76" name="Freeform 628">
              <a:extLst>
                <a:ext uri="{FF2B5EF4-FFF2-40B4-BE49-F238E27FC236}">
                  <a16:creationId xmlns="" xmlns:a16="http://schemas.microsoft.com/office/drawing/2014/main" id="{64D88A68-97F1-43CD-87DF-F7BD9D53CA71}"/>
                </a:ext>
              </a:extLst>
            </p:cNvPr>
            <p:cNvSpPr>
              <a:spLocks noEditPoints="1"/>
            </p:cNvSpPr>
            <p:nvPr/>
          </p:nvSpPr>
          <p:spPr bwMode="auto">
            <a:xfrm>
              <a:off x="8241593" y="8800526"/>
              <a:ext cx="1856688" cy="1882659"/>
            </a:xfrm>
            <a:custGeom>
              <a:avLst/>
              <a:gdLst>
                <a:gd name="T0" fmla="*/ 188 w 199"/>
                <a:gd name="T1" fmla="*/ 51 h 201"/>
                <a:gd name="T2" fmla="*/ 165 w 199"/>
                <a:gd name="T3" fmla="*/ 41 h 201"/>
                <a:gd name="T4" fmla="*/ 135 w 199"/>
                <a:gd name="T5" fmla="*/ 30 h 201"/>
                <a:gd name="T6" fmla="*/ 122 w 199"/>
                <a:gd name="T7" fmla="*/ 36 h 201"/>
                <a:gd name="T8" fmla="*/ 116 w 199"/>
                <a:gd name="T9" fmla="*/ 29 h 201"/>
                <a:gd name="T10" fmla="*/ 111 w 199"/>
                <a:gd name="T11" fmla="*/ 33 h 201"/>
                <a:gd name="T12" fmla="*/ 120 w 199"/>
                <a:gd name="T13" fmla="*/ 23 h 201"/>
                <a:gd name="T14" fmla="*/ 116 w 199"/>
                <a:gd name="T15" fmla="*/ 8 h 201"/>
                <a:gd name="T16" fmla="*/ 105 w 199"/>
                <a:gd name="T17" fmla="*/ 15 h 201"/>
                <a:gd name="T18" fmla="*/ 93 w 199"/>
                <a:gd name="T19" fmla="*/ 14 h 201"/>
                <a:gd name="T20" fmla="*/ 77 w 199"/>
                <a:gd name="T21" fmla="*/ 19 h 201"/>
                <a:gd name="T22" fmla="*/ 69 w 199"/>
                <a:gd name="T23" fmla="*/ 1 h 201"/>
                <a:gd name="T24" fmla="*/ 56 w 199"/>
                <a:gd name="T25" fmla="*/ 7 h 201"/>
                <a:gd name="T26" fmla="*/ 50 w 199"/>
                <a:gd name="T27" fmla="*/ 11 h 201"/>
                <a:gd name="T28" fmla="*/ 51 w 199"/>
                <a:gd name="T29" fmla="*/ 16 h 201"/>
                <a:gd name="T30" fmla="*/ 41 w 199"/>
                <a:gd name="T31" fmla="*/ 22 h 201"/>
                <a:gd name="T32" fmla="*/ 27 w 199"/>
                <a:gd name="T33" fmla="*/ 18 h 201"/>
                <a:gd name="T34" fmla="*/ 25 w 199"/>
                <a:gd name="T35" fmla="*/ 21 h 201"/>
                <a:gd name="T36" fmla="*/ 22 w 199"/>
                <a:gd name="T37" fmla="*/ 39 h 201"/>
                <a:gd name="T38" fmla="*/ 10 w 199"/>
                <a:gd name="T39" fmla="*/ 49 h 201"/>
                <a:gd name="T40" fmla="*/ 2 w 199"/>
                <a:gd name="T41" fmla="*/ 66 h 201"/>
                <a:gd name="T42" fmla="*/ 9 w 199"/>
                <a:gd name="T43" fmla="*/ 75 h 201"/>
                <a:gd name="T44" fmla="*/ 24 w 199"/>
                <a:gd name="T45" fmla="*/ 81 h 201"/>
                <a:gd name="T46" fmla="*/ 39 w 199"/>
                <a:gd name="T47" fmla="*/ 76 h 201"/>
                <a:gd name="T48" fmla="*/ 49 w 199"/>
                <a:gd name="T49" fmla="*/ 88 h 201"/>
                <a:gd name="T50" fmla="*/ 61 w 199"/>
                <a:gd name="T51" fmla="*/ 94 h 201"/>
                <a:gd name="T52" fmla="*/ 68 w 199"/>
                <a:gd name="T53" fmla="*/ 102 h 201"/>
                <a:gd name="T54" fmla="*/ 80 w 199"/>
                <a:gd name="T55" fmla="*/ 114 h 201"/>
                <a:gd name="T56" fmla="*/ 82 w 199"/>
                <a:gd name="T57" fmla="*/ 135 h 201"/>
                <a:gd name="T58" fmla="*/ 93 w 199"/>
                <a:gd name="T59" fmla="*/ 145 h 201"/>
                <a:gd name="T60" fmla="*/ 98 w 199"/>
                <a:gd name="T61" fmla="*/ 157 h 201"/>
                <a:gd name="T62" fmla="*/ 90 w 199"/>
                <a:gd name="T63" fmla="*/ 173 h 201"/>
                <a:gd name="T64" fmla="*/ 86 w 199"/>
                <a:gd name="T65" fmla="*/ 181 h 201"/>
                <a:gd name="T66" fmla="*/ 94 w 199"/>
                <a:gd name="T67" fmla="*/ 187 h 201"/>
                <a:gd name="T68" fmla="*/ 107 w 199"/>
                <a:gd name="T69" fmla="*/ 197 h 201"/>
                <a:gd name="T70" fmla="*/ 119 w 199"/>
                <a:gd name="T71" fmla="*/ 180 h 201"/>
                <a:gd name="T72" fmla="*/ 128 w 199"/>
                <a:gd name="T73" fmla="*/ 157 h 201"/>
                <a:gd name="T74" fmla="*/ 137 w 199"/>
                <a:gd name="T75" fmla="*/ 149 h 201"/>
                <a:gd name="T76" fmla="*/ 144 w 199"/>
                <a:gd name="T77" fmla="*/ 147 h 201"/>
                <a:gd name="T78" fmla="*/ 155 w 199"/>
                <a:gd name="T79" fmla="*/ 142 h 201"/>
                <a:gd name="T80" fmla="*/ 163 w 199"/>
                <a:gd name="T81" fmla="*/ 139 h 201"/>
                <a:gd name="T82" fmla="*/ 169 w 199"/>
                <a:gd name="T83" fmla="*/ 130 h 201"/>
                <a:gd name="T84" fmla="*/ 175 w 199"/>
                <a:gd name="T85" fmla="*/ 116 h 201"/>
                <a:gd name="T86" fmla="*/ 176 w 199"/>
                <a:gd name="T87" fmla="*/ 98 h 201"/>
                <a:gd name="T88" fmla="*/ 178 w 199"/>
                <a:gd name="T89" fmla="*/ 91 h 201"/>
                <a:gd name="T90" fmla="*/ 182 w 199"/>
                <a:gd name="T91" fmla="*/ 86 h 201"/>
                <a:gd name="T92" fmla="*/ 196 w 199"/>
                <a:gd name="T93" fmla="*/ 57 h 201"/>
                <a:gd name="T94" fmla="*/ 110 w 199"/>
                <a:gd name="T95" fmla="*/ 190 h 201"/>
                <a:gd name="T96" fmla="*/ 115 w 199"/>
                <a:gd name="T97" fmla="*/ 186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99" h="201">
                  <a:moveTo>
                    <a:pt x="196" y="57"/>
                  </a:moveTo>
                  <a:cubicBezTo>
                    <a:pt x="195" y="55"/>
                    <a:pt x="195" y="53"/>
                    <a:pt x="194" y="52"/>
                  </a:cubicBezTo>
                  <a:cubicBezTo>
                    <a:pt x="192" y="51"/>
                    <a:pt x="189" y="52"/>
                    <a:pt x="188" y="51"/>
                  </a:cubicBezTo>
                  <a:cubicBezTo>
                    <a:pt x="183" y="50"/>
                    <a:pt x="180" y="46"/>
                    <a:pt x="177" y="44"/>
                  </a:cubicBezTo>
                  <a:cubicBezTo>
                    <a:pt x="175" y="43"/>
                    <a:pt x="173" y="42"/>
                    <a:pt x="172" y="41"/>
                  </a:cubicBezTo>
                  <a:cubicBezTo>
                    <a:pt x="169" y="40"/>
                    <a:pt x="168" y="41"/>
                    <a:pt x="165" y="41"/>
                  </a:cubicBezTo>
                  <a:cubicBezTo>
                    <a:pt x="161" y="42"/>
                    <a:pt x="157" y="37"/>
                    <a:pt x="153" y="39"/>
                  </a:cubicBezTo>
                  <a:cubicBezTo>
                    <a:pt x="150" y="40"/>
                    <a:pt x="147" y="35"/>
                    <a:pt x="145" y="34"/>
                  </a:cubicBezTo>
                  <a:cubicBezTo>
                    <a:pt x="142" y="32"/>
                    <a:pt x="138" y="30"/>
                    <a:pt x="135" y="30"/>
                  </a:cubicBezTo>
                  <a:cubicBezTo>
                    <a:pt x="133" y="29"/>
                    <a:pt x="131" y="29"/>
                    <a:pt x="130" y="30"/>
                  </a:cubicBezTo>
                  <a:cubicBezTo>
                    <a:pt x="129" y="33"/>
                    <a:pt x="126" y="34"/>
                    <a:pt x="125" y="36"/>
                  </a:cubicBezTo>
                  <a:cubicBezTo>
                    <a:pt x="123" y="39"/>
                    <a:pt x="124" y="38"/>
                    <a:pt x="122" y="36"/>
                  </a:cubicBezTo>
                  <a:cubicBezTo>
                    <a:pt x="122" y="36"/>
                    <a:pt x="121" y="35"/>
                    <a:pt x="121" y="35"/>
                  </a:cubicBezTo>
                  <a:cubicBezTo>
                    <a:pt x="119" y="34"/>
                    <a:pt x="120" y="36"/>
                    <a:pt x="119" y="37"/>
                  </a:cubicBezTo>
                  <a:cubicBezTo>
                    <a:pt x="118" y="38"/>
                    <a:pt x="115" y="29"/>
                    <a:pt x="116" y="29"/>
                  </a:cubicBezTo>
                  <a:cubicBezTo>
                    <a:pt x="116" y="29"/>
                    <a:pt x="113" y="33"/>
                    <a:pt x="112" y="33"/>
                  </a:cubicBezTo>
                  <a:cubicBezTo>
                    <a:pt x="112" y="33"/>
                    <a:pt x="116" y="30"/>
                    <a:pt x="115" y="29"/>
                  </a:cubicBezTo>
                  <a:cubicBezTo>
                    <a:pt x="113" y="28"/>
                    <a:pt x="113" y="33"/>
                    <a:pt x="111" y="33"/>
                  </a:cubicBezTo>
                  <a:cubicBezTo>
                    <a:pt x="111" y="33"/>
                    <a:pt x="115" y="27"/>
                    <a:pt x="115" y="26"/>
                  </a:cubicBezTo>
                  <a:cubicBezTo>
                    <a:pt x="115" y="25"/>
                    <a:pt x="117" y="25"/>
                    <a:pt x="117" y="24"/>
                  </a:cubicBezTo>
                  <a:cubicBezTo>
                    <a:pt x="118" y="23"/>
                    <a:pt x="119" y="25"/>
                    <a:pt x="120" y="23"/>
                  </a:cubicBezTo>
                  <a:cubicBezTo>
                    <a:pt x="121" y="22"/>
                    <a:pt x="120" y="22"/>
                    <a:pt x="120" y="20"/>
                  </a:cubicBezTo>
                  <a:cubicBezTo>
                    <a:pt x="121" y="19"/>
                    <a:pt x="121" y="17"/>
                    <a:pt x="119" y="16"/>
                  </a:cubicBezTo>
                  <a:cubicBezTo>
                    <a:pt x="116" y="15"/>
                    <a:pt x="116" y="11"/>
                    <a:pt x="116" y="8"/>
                  </a:cubicBezTo>
                  <a:cubicBezTo>
                    <a:pt x="116" y="7"/>
                    <a:pt x="115" y="6"/>
                    <a:pt x="114" y="5"/>
                  </a:cubicBezTo>
                  <a:cubicBezTo>
                    <a:pt x="113" y="4"/>
                    <a:pt x="112" y="7"/>
                    <a:pt x="111" y="8"/>
                  </a:cubicBezTo>
                  <a:cubicBezTo>
                    <a:pt x="110" y="11"/>
                    <a:pt x="108" y="15"/>
                    <a:pt x="105" y="15"/>
                  </a:cubicBezTo>
                  <a:cubicBezTo>
                    <a:pt x="104" y="15"/>
                    <a:pt x="103" y="14"/>
                    <a:pt x="101" y="14"/>
                  </a:cubicBezTo>
                  <a:cubicBezTo>
                    <a:pt x="100" y="14"/>
                    <a:pt x="99" y="15"/>
                    <a:pt x="98" y="14"/>
                  </a:cubicBezTo>
                  <a:cubicBezTo>
                    <a:pt x="96" y="13"/>
                    <a:pt x="95" y="14"/>
                    <a:pt x="93" y="14"/>
                  </a:cubicBezTo>
                  <a:cubicBezTo>
                    <a:pt x="91" y="14"/>
                    <a:pt x="92" y="14"/>
                    <a:pt x="91" y="16"/>
                  </a:cubicBezTo>
                  <a:cubicBezTo>
                    <a:pt x="90" y="17"/>
                    <a:pt x="85" y="16"/>
                    <a:pt x="84" y="17"/>
                  </a:cubicBezTo>
                  <a:cubicBezTo>
                    <a:pt x="82" y="17"/>
                    <a:pt x="79" y="19"/>
                    <a:pt x="77" y="19"/>
                  </a:cubicBezTo>
                  <a:cubicBezTo>
                    <a:pt x="74" y="19"/>
                    <a:pt x="72" y="15"/>
                    <a:pt x="72" y="13"/>
                  </a:cubicBezTo>
                  <a:cubicBezTo>
                    <a:pt x="70" y="10"/>
                    <a:pt x="74" y="8"/>
                    <a:pt x="73" y="5"/>
                  </a:cubicBezTo>
                  <a:cubicBezTo>
                    <a:pt x="72" y="3"/>
                    <a:pt x="71" y="0"/>
                    <a:pt x="69" y="1"/>
                  </a:cubicBezTo>
                  <a:cubicBezTo>
                    <a:pt x="69" y="2"/>
                    <a:pt x="62" y="5"/>
                    <a:pt x="61" y="5"/>
                  </a:cubicBezTo>
                  <a:cubicBezTo>
                    <a:pt x="60" y="5"/>
                    <a:pt x="58" y="5"/>
                    <a:pt x="58" y="6"/>
                  </a:cubicBezTo>
                  <a:cubicBezTo>
                    <a:pt x="57" y="6"/>
                    <a:pt x="57" y="9"/>
                    <a:pt x="56" y="7"/>
                  </a:cubicBezTo>
                  <a:cubicBezTo>
                    <a:pt x="55" y="6"/>
                    <a:pt x="47" y="5"/>
                    <a:pt x="47" y="6"/>
                  </a:cubicBezTo>
                  <a:cubicBezTo>
                    <a:pt x="47" y="6"/>
                    <a:pt x="49" y="7"/>
                    <a:pt x="49" y="7"/>
                  </a:cubicBezTo>
                  <a:cubicBezTo>
                    <a:pt x="50" y="8"/>
                    <a:pt x="50" y="9"/>
                    <a:pt x="50" y="11"/>
                  </a:cubicBezTo>
                  <a:cubicBezTo>
                    <a:pt x="51" y="11"/>
                    <a:pt x="51" y="13"/>
                    <a:pt x="52" y="14"/>
                  </a:cubicBezTo>
                  <a:cubicBezTo>
                    <a:pt x="52" y="14"/>
                    <a:pt x="54" y="14"/>
                    <a:pt x="54" y="14"/>
                  </a:cubicBezTo>
                  <a:cubicBezTo>
                    <a:pt x="54" y="15"/>
                    <a:pt x="52" y="16"/>
                    <a:pt x="51" y="16"/>
                  </a:cubicBezTo>
                  <a:cubicBezTo>
                    <a:pt x="50" y="17"/>
                    <a:pt x="50" y="18"/>
                    <a:pt x="49" y="19"/>
                  </a:cubicBezTo>
                  <a:cubicBezTo>
                    <a:pt x="49" y="19"/>
                    <a:pt x="44" y="23"/>
                    <a:pt x="43" y="22"/>
                  </a:cubicBezTo>
                  <a:cubicBezTo>
                    <a:pt x="43" y="21"/>
                    <a:pt x="42" y="21"/>
                    <a:pt x="41" y="22"/>
                  </a:cubicBezTo>
                  <a:cubicBezTo>
                    <a:pt x="40" y="23"/>
                    <a:pt x="38" y="21"/>
                    <a:pt x="38" y="21"/>
                  </a:cubicBezTo>
                  <a:cubicBezTo>
                    <a:pt x="36" y="20"/>
                    <a:pt x="35" y="16"/>
                    <a:pt x="34" y="16"/>
                  </a:cubicBezTo>
                  <a:cubicBezTo>
                    <a:pt x="32" y="15"/>
                    <a:pt x="29" y="18"/>
                    <a:pt x="27" y="18"/>
                  </a:cubicBezTo>
                  <a:cubicBezTo>
                    <a:pt x="25" y="18"/>
                    <a:pt x="23" y="18"/>
                    <a:pt x="21" y="18"/>
                  </a:cubicBezTo>
                  <a:cubicBezTo>
                    <a:pt x="21" y="18"/>
                    <a:pt x="21" y="20"/>
                    <a:pt x="22" y="20"/>
                  </a:cubicBezTo>
                  <a:cubicBezTo>
                    <a:pt x="22" y="21"/>
                    <a:pt x="24" y="21"/>
                    <a:pt x="25" y="21"/>
                  </a:cubicBezTo>
                  <a:cubicBezTo>
                    <a:pt x="25" y="22"/>
                    <a:pt x="21" y="23"/>
                    <a:pt x="20" y="23"/>
                  </a:cubicBezTo>
                  <a:cubicBezTo>
                    <a:pt x="19" y="24"/>
                    <a:pt x="21" y="27"/>
                    <a:pt x="22" y="28"/>
                  </a:cubicBezTo>
                  <a:cubicBezTo>
                    <a:pt x="24" y="32"/>
                    <a:pt x="24" y="35"/>
                    <a:pt x="22" y="39"/>
                  </a:cubicBezTo>
                  <a:cubicBezTo>
                    <a:pt x="22" y="41"/>
                    <a:pt x="22" y="47"/>
                    <a:pt x="20" y="47"/>
                  </a:cubicBezTo>
                  <a:cubicBezTo>
                    <a:pt x="19" y="48"/>
                    <a:pt x="17" y="47"/>
                    <a:pt x="15" y="48"/>
                  </a:cubicBezTo>
                  <a:cubicBezTo>
                    <a:pt x="14" y="49"/>
                    <a:pt x="11" y="49"/>
                    <a:pt x="10" y="49"/>
                  </a:cubicBezTo>
                  <a:cubicBezTo>
                    <a:pt x="5" y="51"/>
                    <a:pt x="5" y="53"/>
                    <a:pt x="5" y="57"/>
                  </a:cubicBezTo>
                  <a:cubicBezTo>
                    <a:pt x="5" y="59"/>
                    <a:pt x="2" y="59"/>
                    <a:pt x="2" y="60"/>
                  </a:cubicBezTo>
                  <a:cubicBezTo>
                    <a:pt x="2" y="63"/>
                    <a:pt x="0" y="64"/>
                    <a:pt x="2" y="66"/>
                  </a:cubicBezTo>
                  <a:cubicBezTo>
                    <a:pt x="4" y="68"/>
                    <a:pt x="4" y="70"/>
                    <a:pt x="5" y="72"/>
                  </a:cubicBezTo>
                  <a:cubicBezTo>
                    <a:pt x="5" y="73"/>
                    <a:pt x="6" y="73"/>
                    <a:pt x="7" y="73"/>
                  </a:cubicBezTo>
                  <a:cubicBezTo>
                    <a:pt x="8" y="73"/>
                    <a:pt x="8" y="74"/>
                    <a:pt x="9" y="75"/>
                  </a:cubicBezTo>
                  <a:cubicBezTo>
                    <a:pt x="11" y="78"/>
                    <a:pt x="16" y="75"/>
                    <a:pt x="18" y="73"/>
                  </a:cubicBezTo>
                  <a:cubicBezTo>
                    <a:pt x="18" y="76"/>
                    <a:pt x="16" y="81"/>
                    <a:pt x="19" y="82"/>
                  </a:cubicBezTo>
                  <a:cubicBezTo>
                    <a:pt x="20" y="82"/>
                    <a:pt x="23" y="81"/>
                    <a:pt x="24" y="81"/>
                  </a:cubicBezTo>
                  <a:cubicBezTo>
                    <a:pt x="27" y="82"/>
                    <a:pt x="28" y="82"/>
                    <a:pt x="30" y="80"/>
                  </a:cubicBezTo>
                  <a:cubicBezTo>
                    <a:pt x="30" y="79"/>
                    <a:pt x="32" y="79"/>
                    <a:pt x="33" y="79"/>
                  </a:cubicBezTo>
                  <a:cubicBezTo>
                    <a:pt x="35" y="77"/>
                    <a:pt x="37" y="76"/>
                    <a:pt x="39" y="76"/>
                  </a:cubicBezTo>
                  <a:cubicBezTo>
                    <a:pt x="41" y="75"/>
                    <a:pt x="46" y="73"/>
                    <a:pt x="44" y="77"/>
                  </a:cubicBezTo>
                  <a:cubicBezTo>
                    <a:pt x="44" y="79"/>
                    <a:pt x="43" y="81"/>
                    <a:pt x="44" y="83"/>
                  </a:cubicBezTo>
                  <a:cubicBezTo>
                    <a:pt x="45" y="85"/>
                    <a:pt x="47" y="87"/>
                    <a:pt x="49" y="88"/>
                  </a:cubicBezTo>
                  <a:cubicBezTo>
                    <a:pt x="51" y="90"/>
                    <a:pt x="54" y="89"/>
                    <a:pt x="56" y="90"/>
                  </a:cubicBezTo>
                  <a:cubicBezTo>
                    <a:pt x="57" y="91"/>
                    <a:pt x="58" y="92"/>
                    <a:pt x="59" y="92"/>
                  </a:cubicBezTo>
                  <a:cubicBezTo>
                    <a:pt x="60" y="92"/>
                    <a:pt x="61" y="93"/>
                    <a:pt x="61" y="94"/>
                  </a:cubicBezTo>
                  <a:cubicBezTo>
                    <a:pt x="63" y="94"/>
                    <a:pt x="68" y="93"/>
                    <a:pt x="68" y="96"/>
                  </a:cubicBezTo>
                  <a:cubicBezTo>
                    <a:pt x="69" y="98"/>
                    <a:pt x="68" y="98"/>
                    <a:pt x="69" y="100"/>
                  </a:cubicBezTo>
                  <a:cubicBezTo>
                    <a:pt x="70" y="101"/>
                    <a:pt x="69" y="101"/>
                    <a:pt x="68" y="102"/>
                  </a:cubicBezTo>
                  <a:cubicBezTo>
                    <a:pt x="68" y="102"/>
                    <a:pt x="70" y="107"/>
                    <a:pt x="70" y="108"/>
                  </a:cubicBezTo>
                  <a:cubicBezTo>
                    <a:pt x="70" y="109"/>
                    <a:pt x="78" y="108"/>
                    <a:pt x="79" y="108"/>
                  </a:cubicBezTo>
                  <a:cubicBezTo>
                    <a:pt x="79" y="110"/>
                    <a:pt x="78" y="113"/>
                    <a:pt x="80" y="114"/>
                  </a:cubicBezTo>
                  <a:cubicBezTo>
                    <a:pt x="83" y="116"/>
                    <a:pt x="83" y="118"/>
                    <a:pt x="82" y="122"/>
                  </a:cubicBezTo>
                  <a:cubicBezTo>
                    <a:pt x="81" y="124"/>
                    <a:pt x="80" y="127"/>
                    <a:pt x="81" y="130"/>
                  </a:cubicBezTo>
                  <a:cubicBezTo>
                    <a:pt x="81" y="131"/>
                    <a:pt x="82" y="133"/>
                    <a:pt x="82" y="135"/>
                  </a:cubicBezTo>
                  <a:cubicBezTo>
                    <a:pt x="82" y="136"/>
                    <a:pt x="80" y="138"/>
                    <a:pt x="82" y="138"/>
                  </a:cubicBezTo>
                  <a:cubicBezTo>
                    <a:pt x="83" y="139"/>
                    <a:pt x="86" y="140"/>
                    <a:pt x="88" y="139"/>
                  </a:cubicBezTo>
                  <a:cubicBezTo>
                    <a:pt x="90" y="137"/>
                    <a:pt x="94" y="144"/>
                    <a:pt x="93" y="145"/>
                  </a:cubicBezTo>
                  <a:cubicBezTo>
                    <a:pt x="93" y="146"/>
                    <a:pt x="93" y="147"/>
                    <a:pt x="94" y="148"/>
                  </a:cubicBezTo>
                  <a:cubicBezTo>
                    <a:pt x="95" y="149"/>
                    <a:pt x="97" y="147"/>
                    <a:pt x="98" y="148"/>
                  </a:cubicBezTo>
                  <a:cubicBezTo>
                    <a:pt x="102" y="150"/>
                    <a:pt x="98" y="154"/>
                    <a:pt x="98" y="157"/>
                  </a:cubicBezTo>
                  <a:cubicBezTo>
                    <a:pt x="100" y="154"/>
                    <a:pt x="102" y="160"/>
                    <a:pt x="102" y="160"/>
                  </a:cubicBezTo>
                  <a:cubicBezTo>
                    <a:pt x="103" y="164"/>
                    <a:pt x="101" y="165"/>
                    <a:pt x="98" y="166"/>
                  </a:cubicBezTo>
                  <a:cubicBezTo>
                    <a:pt x="94" y="168"/>
                    <a:pt x="92" y="170"/>
                    <a:pt x="90" y="173"/>
                  </a:cubicBezTo>
                  <a:cubicBezTo>
                    <a:pt x="89" y="175"/>
                    <a:pt x="88" y="176"/>
                    <a:pt x="86" y="177"/>
                  </a:cubicBezTo>
                  <a:cubicBezTo>
                    <a:pt x="85" y="179"/>
                    <a:pt x="83" y="180"/>
                    <a:pt x="81" y="182"/>
                  </a:cubicBezTo>
                  <a:cubicBezTo>
                    <a:pt x="83" y="182"/>
                    <a:pt x="85" y="181"/>
                    <a:pt x="86" y="181"/>
                  </a:cubicBezTo>
                  <a:cubicBezTo>
                    <a:pt x="87" y="181"/>
                    <a:pt x="88" y="183"/>
                    <a:pt x="89" y="183"/>
                  </a:cubicBezTo>
                  <a:cubicBezTo>
                    <a:pt x="89" y="184"/>
                    <a:pt x="90" y="185"/>
                    <a:pt x="91" y="186"/>
                  </a:cubicBezTo>
                  <a:cubicBezTo>
                    <a:pt x="92" y="187"/>
                    <a:pt x="93" y="186"/>
                    <a:pt x="94" y="187"/>
                  </a:cubicBezTo>
                  <a:cubicBezTo>
                    <a:pt x="96" y="189"/>
                    <a:pt x="100" y="190"/>
                    <a:pt x="101" y="193"/>
                  </a:cubicBezTo>
                  <a:cubicBezTo>
                    <a:pt x="102" y="195"/>
                    <a:pt x="103" y="199"/>
                    <a:pt x="104" y="201"/>
                  </a:cubicBezTo>
                  <a:cubicBezTo>
                    <a:pt x="105" y="200"/>
                    <a:pt x="106" y="199"/>
                    <a:pt x="107" y="197"/>
                  </a:cubicBezTo>
                  <a:cubicBezTo>
                    <a:pt x="107" y="196"/>
                    <a:pt x="108" y="194"/>
                    <a:pt x="109" y="193"/>
                  </a:cubicBezTo>
                  <a:cubicBezTo>
                    <a:pt x="110" y="190"/>
                    <a:pt x="113" y="189"/>
                    <a:pt x="116" y="187"/>
                  </a:cubicBezTo>
                  <a:cubicBezTo>
                    <a:pt x="118" y="185"/>
                    <a:pt x="118" y="183"/>
                    <a:pt x="119" y="180"/>
                  </a:cubicBezTo>
                  <a:cubicBezTo>
                    <a:pt x="121" y="176"/>
                    <a:pt x="124" y="175"/>
                    <a:pt x="126" y="172"/>
                  </a:cubicBezTo>
                  <a:cubicBezTo>
                    <a:pt x="129" y="169"/>
                    <a:pt x="126" y="165"/>
                    <a:pt x="127" y="161"/>
                  </a:cubicBezTo>
                  <a:cubicBezTo>
                    <a:pt x="128" y="160"/>
                    <a:pt x="128" y="159"/>
                    <a:pt x="128" y="157"/>
                  </a:cubicBezTo>
                  <a:cubicBezTo>
                    <a:pt x="128" y="156"/>
                    <a:pt x="128" y="156"/>
                    <a:pt x="129" y="156"/>
                  </a:cubicBezTo>
                  <a:cubicBezTo>
                    <a:pt x="131" y="155"/>
                    <a:pt x="132" y="153"/>
                    <a:pt x="133" y="152"/>
                  </a:cubicBezTo>
                  <a:cubicBezTo>
                    <a:pt x="134" y="151"/>
                    <a:pt x="135" y="150"/>
                    <a:pt x="137" y="149"/>
                  </a:cubicBezTo>
                  <a:cubicBezTo>
                    <a:pt x="138" y="149"/>
                    <a:pt x="139" y="148"/>
                    <a:pt x="141" y="147"/>
                  </a:cubicBezTo>
                  <a:cubicBezTo>
                    <a:pt x="142" y="147"/>
                    <a:pt x="143" y="148"/>
                    <a:pt x="144" y="148"/>
                  </a:cubicBezTo>
                  <a:cubicBezTo>
                    <a:pt x="145" y="148"/>
                    <a:pt x="144" y="147"/>
                    <a:pt x="144" y="147"/>
                  </a:cubicBezTo>
                  <a:cubicBezTo>
                    <a:pt x="143" y="146"/>
                    <a:pt x="147" y="145"/>
                    <a:pt x="147" y="145"/>
                  </a:cubicBezTo>
                  <a:cubicBezTo>
                    <a:pt x="147" y="145"/>
                    <a:pt x="149" y="142"/>
                    <a:pt x="149" y="143"/>
                  </a:cubicBezTo>
                  <a:cubicBezTo>
                    <a:pt x="150" y="144"/>
                    <a:pt x="155" y="142"/>
                    <a:pt x="155" y="142"/>
                  </a:cubicBezTo>
                  <a:cubicBezTo>
                    <a:pt x="156" y="142"/>
                    <a:pt x="155" y="143"/>
                    <a:pt x="156" y="143"/>
                  </a:cubicBezTo>
                  <a:cubicBezTo>
                    <a:pt x="157" y="143"/>
                    <a:pt x="160" y="143"/>
                    <a:pt x="161" y="142"/>
                  </a:cubicBezTo>
                  <a:cubicBezTo>
                    <a:pt x="162" y="141"/>
                    <a:pt x="162" y="140"/>
                    <a:pt x="163" y="139"/>
                  </a:cubicBezTo>
                  <a:cubicBezTo>
                    <a:pt x="164" y="139"/>
                    <a:pt x="165" y="138"/>
                    <a:pt x="165" y="137"/>
                  </a:cubicBezTo>
                  <a:cubicBezTo>
                    <a:pt x="166" y="136"/>
                    <a:pt x="165" y="134"/>
                    <a:pt x="166" y="133"/>
                  </a:cubicBezTo>
                  <a:cubicBezTo>
                    <a:pt x="167" y="132"/>
                    <a:pt x="168" y="131"/>
                    <a:pt x="169" y="130"/>
                  </a:cubicBezTo>
                  <a:cubicBezTo>
                    <a:pt x="171" y="127"/>
                    <a:pt x="172" y="126"/>
                    <a:pt x="172" y="123"/>
                  </a:cubicBezTo>
                  <a:cubicBezTo>
                    <a:pt x="172" y="121"/>
                    <a:pt x="172" y="120"/>
                    <a:pt x="173" y="118"/>
                  </a:cubicBezTo>
                  <a:cubicBezTo>
                    <a:pt x="173" y="117"/>
                    <a:pt x="174" y="117"/>
                    <a:pt x="175" y="116"/>
                  </a:cubicBezTo>
                  <a:cubicBezTo>
                    <a:pt x="176" y="115"/>
                    <a:pt x="175" y="113"/>
                    <a:pt x="175" y="112"/>
                  </a:cubicBezTo>
                  <a:cubicBezTo>
                    <a:pt x="175" y="110"/>
                    <a:pt x="176" y="109"/>
                    <a:pt x="176" y="107"/>
                  </a:cubicBezTo>
                  <a:cubicBezTo>
                    <a:pt x="177" y="104"/>
                    <a:pt x="176" y="101"/>
                    <a:pt x="176" y="98"/>
                  </a:cubicBezTo>
                  <a:cubicBezTo>
                    <a:pt x="176" y="96"/>
                    <a:pt x="175" y="94"/>
                    <a:pt x="176" y="93"/>
                  </a:cubicBezTo>
                  <a:cubicBezTo>
                    <a:pt x="177" y="91"/>
                    <a:pt x="176" y="92"/>
                    <a:pt x="176" y="90"/>
                  </a:cubicBezTo>
                  <a:cubicBezTo>
                    <a:pt x="176" y="90"/>
                    <a:pt x="178" y="91"/>
                    <a:pt x="178" y="91"/>
                  </a:cubicBezTo>
                  <a:cubicBezTo>
                    <a:pt x="178" y="91"/>
                    <a:pt x="178" y="90"/>
                    <a:pt x="178" y="90"/>
                  </a:cubicBezTo>
                  <a:cubicBezTo>
                    <a:pt x="178" y="90"/>
                    <a:pt x="179" y="90"/>
                    <a:pt x="179" y="90"/>
                  </a:cubicBezTo>
                  <a:cubicBezTo>
                    <a:pt x="181" y="90"/>
                    <a:pt x="182" y="87"/>
                    <a:pt x="182" y="86"/>
                  </a:cubicBezTo>
                  <a:cubicBezTo>
                    <a:pt x="183" y="85"/>
                    <a:pt x="184" y="83"/>
                    <a:pt x="185" y="81"/>
                  </a:cubicBezTo>
                  <a:cubicBezTo>
                    <a:pt x="187" y="79"/>
                    <a:pt x="189" y="79"/>
                    <a:pt x="190" y="77"/>
                  </a:cubicBezTo>
                  <a:cubicBezTo>
                    <a:pt x="195" y="71"/>
                    <a:pt x="199" y="64"/>
                    <a:pt x="196" y="57"/>
                  </a:cubicBezTo>
                  <a:cubicBezTo>
                    <a:pt x="194" y="53"/>
                    <a:pt x="198" y="60"/>
                    <a:pt x="196" y="57"/>
                  </a:cubicBezTo>
                  <a:close/>
                  <a:moveTo>
                    <a:pt x="115" y="186"/>
                  </a:moveTo>
                  <a:cubicBezTo>
                    <a:pt x="113" y="187"/>
                    <a:pt x="112" y="189"/>
                    <a:pt x="110" y="190"/>
                  </a:cubicBezTo>
                  <a:cubicBezTo>
                    <a:pt x="107" y="191"/>
                    <a:pt x="112" y="188"/>
                    <a:pt x="112" y="187"/>
                  </a:cubicBezTo>
                  <a:cubicBezTo>
                    <a:pt x="113" y="186"/>
                    <a:pt x="114" y="184"/>
                    <a:pt x="116" y="182"/>
                  </a:cubicBezTo>
                  <a:cubicBezTo>
                    <a:pt x="118" y="180"/>
                    <a:pt x="117" y="184"/>
                    <a:pt x="115" y="186"/>
                  </a:cubicBezTo>
                  <a:cubicBezTo>
                    <a:pt x="115" y="186"/>
                    <a:pt x="116" y="185"/>
                    <a:pt x="115" y="186"/>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77" name="Freeform 629">
              <a:extLst>
                <a:ext uri="{FF2B5EF4-FFF2-40B4-BE49-F238E27FC236}">
                  <a16:creationId xmlns="" xmlns:a16="http://schemas.microsoft.com/office/drawing/2014/main" id="{2D353E4A-4F4F-4BE3-B0B3-0D96F757CF63}"/>
                </a:ext>
              </a:extLst>
            </p:cNvPr>
            <p:cNvSpPr>
              <a:spLocks/>
            </p:cNvSpPr>
            <p:nvPr/>
          </p:nvSpPr>
          <p:spPr bwMode="auto">
            <a:xfrm>
              <a:off x="8961338" y="10485681"/>
              <a:ext cx="251592" cy="261215"/>
            </a:xfrm>
            <a:custGeom>
              <a:avLst/>
              <a:gdLst>
                <a:gd name="T0" fmla="*/ 21 w 27"/>
                <a:gd name="T1" fmla="*/ 10 h 28"/>
                <a:gd name="T2" fmla="*/ 17 w 27"/>
                <a:gd name="T3" fmla="*/ 7 h 28"/>
                <a:gd name="T4" fmla="*/ 14 w 27"/>
                <a:gd name="T5" fmla="*/ 6 h 28"/>
                <a:gd name="T6" fmla="*/ 11 w 27"/>
                <a:gd name="T7" fmla="*/ 3 h 28"/>
                <a:gd name="T8" fmla="*/ 6 w 27"/>
                <a:gd name="T9" fmla="*/ 2 h 28"/>
                <a:gd name="T10" fmla="*/ 4 w 27"/>
                <a:gd name="T11" fmla="*/ 3 h 28"/>
                <a:gd name="T12" fmla="*/ 3 w 27"/>
                <a:gd name="T13" fmla="*/ 6 h 28"/>
                <a:gd name="T14" fmla="*/ 3 w 27"/>
                <a:gd name="T15" fmla="*/ 12 h 28"/>
                <a:gd name="T16" fmla="*/ 2 w 27"/>
                <a:gd name="T17" fmla="*/ 17 h 28"/>
                <a:gd name="T18" fmla="*/ 1 w 27"/>
                <a:gd name="T19" fmla="*/ 22 h 28"/>
                <a:gd name="T20" fmla="*/ 4 w 27"/>
                <a:gd name="T21" fmla="*/ 25 h 28"/>
                <a:gd name="T22" fmla="*/ 9 w 27"/>
                <a:gd name="T23" fmla="*/ 26 h 28"/>
                <a:gd name="T24" fmla="*/ 13 w 27"/>
                <a:gd name="T25" fmla="*/ 28 h 28"/>
                <a:gd name="T26" fmla="*/ 19 w 27"/>
                <a:gd name="T27" fmla="*/ 28 h 28"/>
                <a:gd name="T28" fmla="*/ 24 w 27"/>
                <a:gd name="T29" fmla="*/ 25 h 28"/>
                <a:gd name="T30" fmla="*/ 26 w 27"/>
                <a:gd name="T31" fmla="*/ 19 h 28"/>
                <a:gd name="T32" fmla="*/ 24 w 27"/>
                <a:gd name="T33" fmla="*/ 14 h 28"/>
                <a:gd name="T34" fmla="*/ 21 w 27"/>
                <a:gd name="T35" fmla="*/ 10 h 28"/>
                <a:gd name="T36" fmla="*/ 21 w 27"/>
                <a:gd name="T37" fmla="*/ 1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 h="28">
                  <a:moveTo>
                    <a:pt x="21" y="10"/>
                  </a:moveTo>
                  <a:cubicBezTo>
                    <a:pt x="20" y="8"/>
                    <a:pt x="18" y="8"/>
                    <a:pt x="17" y="7"/>
                  </a:cubicBezTo>
                  <a:cubicBezTo>
                    <a:pt x="16" y="6"/>
                    <a:pt x="15" y="7"/>
                    <a:pt x="14" y="6"/>
                  </a:cubicBezTo>
                  <a:cubicBezTo>
                    <a:pt x="13" y="5"/>
                    <a:pt x="12" y="4"/>
                    <a:pt x="11" y="3"/>
                  </a:cubicBezTo>
                  <a:cubicBezTo>
                    <a:pt x="10" y="0"/>
                    <a:pt x="9" y="1"/>
                    <a:pt x="6" y="2"/>
                  </a:cubicBezTo>
                  <a:cubicBezTo>
                    <a:pt x="5" y="2"/>
                    <a:pt x="5" y="1"/>
                    <a:pt x="4" y="3"/>
                  </a:cubicBezTo>
                  <a:cubicBezTo>
                    <a:pt x="3" y="4"/>
                    <a:pt x="3" y="5"/>
                    <a:pt x="3" y="6"/>
                  </a:cubicBezTo>
                  <a:cubicBezTo>
                    <a:pt x="3" y="8"/>
                    <a:pt x="3" y="10"/>
                    <a:pt x="3" y="12"/>
                  </a:cubicBezTo>
                  <a:cubicBezTo>
                    <a:pt x="3" y="13"/>
                    <a:pt x="3" y="15"/>
                    <a:pt x="2" y="17"/>
                  </a:cubicBezTo>
                  <a:cubicBezTo>
                    <a:pt x="0" y="19"/>
                    <a:pt x="0" y="19"/>
                    <a:pt x="1" y="22"/>
                  </a:cubicBezTo>
                  <a:cubicBezTo>
                    <a:pt x="2" y="24"/>
                    <a:pt x="2" y="24"/>
                    <a:pt x="4" y="25"/>
                  </a:cubicBezTo>
                  <a:cubicBezTo>
                    <a:pt x="6" y="25"/>
                    <a:pt x="8" y="25"/>
                    <a:pt x="9" y="26"/>
                  </a:cubicBezTo>
                  <a:cubicBezTo>
                    <a:pt x="10" y="26"/>
                    <a:pt x="12" y="28"/>
                    <a:pt x="13" y="28"/>
                  </a:cubicBezTo>
                  <a:cubicBezTo>
                    <a:pt x="15" y="27"/>
                    <a:pt x="17" y="28"/>
                    <a:pt x="19" y="28"/>
                  </a:cubicBezTo>
                  <a:cubicBezTo>
                    <a:pt x="20" y="28"/>
                    <a:pt x="23" y="26"/>
                    <a:pt x="24" y="25"/>
                  </a:cubicBezTo>
                  <a:cubicBezTo>
                    <a:pt x="26" y="23"/>
                    <a:pt x="27" y="21"/>
                    <a:pt x="26" y="19"/>
                  </a:cubicBezTo>
                  <a:cubicBezTo>
                    <a:pt x="25" y="17"/>
                    <a:pt x="25" y="16"/>
                    <a:pt x="24" y="14"/>
                  </a:cubicBezTo>
                  <a:cubicBezTo>
                    <a:pt x="24" y="12"/>
                    <a:pt x="23" y="11"/>
                    <a:pt x="21" y="10"/>
                  </a:cubicBezTo>
                  <a:cubicBezTo>
                    <a:pt x="20" y="9"/>
                    <a:pt x="22" y="10"/>
                    <a:pt x="21" y="1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78" name="Freeform 630">
              <a:extLst>
                <a:ext uri="{FF2B5EF4-FFF2-40B4-BE49-F238E27FC236}">
                  <a16:creationId xmlns="" xmlns:a16="http://schemas.microsoft.com/office/drawing/2014/main" id="{4A0FADD7-D4C9-4388-8840-5EB3D16D1B82}"/>
                </a:ext>
              </a:extLst>
            </p:cNvPr>
            <p:cNvSpPr>
              <a:spLocks/>
            </p:cNvSpPr>
            <p:nvPr/>
          </p:nvSpPr>
          <p:spPr bwMode="auto">
            <a:xfrm>
              <a:off x="8241593" y="10074745"/>
              <a:ext cx="961783" cy="1672412"/>
            </a:xfrm>
            <a:custGeom>
              <a:avLst/>
              <a:gdLst>
                <a:gd name="T0" fmla="*/ 80 w 103"/>
                <a:gd name="T1" fmla="*/ 52 h 179"/>
                <a:gd name="T2" fmla="*/ 85 w 103"/>
                <a:gd name="T3" fmla="*/ 42 h 179"/>
                <a:gd name="T4" fmla="*/ 102 w 103"/>
                <a:gd name="T5" fmla="*/ 29 h 179"/>
                <a:gd name="T6" fmla="*/ 99 w 103"/>
                <a:gd name="T7" fmla="*/ 21 h 179"/>
                <a:gd name="T8" fmla="*/ 94 w 103"/>
                <a:gd name="T9" fmla="*/ 29 h 179"/>
                <a:gd name="T10" fmla="*/ 82 w 103"/>
                <a:gd name="T11" fmla="*/ 30 h 179"/>
                <a:gd name="T12" fmla="*/ 79 w 103"/>
                <a:gd name="T13" fmla="*/ 28 h 179"/>
                <a:gd name="T14" fmla="*/ 81 w 103"/>
                <a:gd name="T15" fmla="*/ 22 h 179"/>
                <a:gd name="T16" fmla="*/ 64 w 103"/>
                <a:gd name="T17" fmla="*/ 9 h 179"/>
                <a:gd name="T18" fmla="*/ 57 w 103"/>
                <a:gd name="T19" fmla="*/ 2 h 179"/>
                <a:gd name="T20" fmla="*/ 48 w 103"/>
                <a:gd name="T21" fmla="*/ 4 h 179"/>
                <a:gd name="T22" fmla="*/ 39 w 103"/>
                <a:gd name="T23" fmla="*/ 1 h 179"/>
                <a:gd name="T24" fmla="*/ 35 w 103"/>
                <a:gd name="T25" fmla="*/ 9 h 179"/>
                <a:gd name="T26" fmla="*/ 27 w 103"/>
                <a:gd name="T27" fmla="*/ 22 h 179"/>
                <a:gd name="T28" fmla="*/ 25 w 103"/>
                <a:gd name="T29" fmla="*/ 32 h 179"/>
                <a:gd name="T30" fmla="*/ 21 w 103"/>
                <a:gd name="T31" fmla="*/ 39 h 179"/>
                <a:gd name="T32" fmla="*/ 19 w 103"/>
                <a:gd name="T33" fmla="*/ 47 h 179"/>
                <a:gd name="T34" fmla="*/ 17 w 103"/>
                <a:gd name="T35" fmla="*/ 52 h 179"/>
                <a:gd name="T36" fmla="*/ 20 w 103"/>
                <a:gd name="T37" fmla="*/ 61 h 179"/>
                <a:gd name="T38" fmla="*/ 18 w 103"/>
                <a:gd name="T39" fmla="*/ 79 h 179"/>
                <a:gd name="T40" fmla="*/ 15 w 103"/>
                <a:gd name="T41" fmla="*/ 94 h 179"/>
                <a:gd name="T42" fmla="*/ 10 w 103"/>
                <a:gd name="T43" fmla="*/ 117 h 179"/>
                <a:gd name="T44" fmla="*/ 13 w 103"/>
                <a:gd name="T45" fmla="*/ 130 h 179"/>
                <a:gd name="T46" fmla="*/ 12 w 103"/>
                <a:gd name="T47" fmla="*/ 135 h 179"/>
                <a:gd name="T48" fmla="*/ 8 w 103"/>
                <a:gd name="T49" fmla="*/ 147 h 179"/>
                <a:gd name="T50" fmla="*/ 5 w 103"/>
                <a:gd name="T51" fmla="*/ 156 h 179"/>
                <a:gd name="T52" fmla="*/ 8 w 103"/>
                <a:gd name="T53" fmla="*/ 170 h 179"/>
                <a:gd name="T54" fmla="*/ 13 w 103"/>
                <a:gd name="T55" fmla="*/ 176 h 179"/>
                <a:gd name="T56" fmla="*/ 23 w 103"/>
                <a:gd name="T57" fmla="*/ 178 h 179"/>
                <a:gd name="T58" fmla="*/ 27 w 103"/>
                <a:gd name="T59" fmla="*/ 179 h 179"/>
                <a:gd name="T60" fmla="*/ 24 w 103"/>
                <a:gd name="T61" fmla="*/ 169 h 179"/>
                <a:gd name="T62" fmla="*/ 25 w 103"/>
                <a:gd name="T63" fmla="*/ 163 h 179"/>
                <a:gd name="T64" fmla="*/ 28 w 103"/>
                <a:gd name="T65" fmla="*/ 163 h 179"/>
                <a:gd name="T66" fmla="*/ 31 w 103"/>
                <a:gd name="T67" fmla="*/ 157 h 179"/>
                <a:gd name="T68" fmla="*/ 40 w 103"/>
                <a:gd name="T69" fmla="*/ 151 h 179"/>
                <a:gd name="T70" fmla="*/ 41 w 103"/>
                <a:gd name="T71" fmla="*/ 145 h 179"/>
                <a:gd name="T72" fmla="*/ 32 w 103"/>
                <a:gd name="T73" fmla="*/ 140 h 179"/>
                <a:gd name="T74" fmla="*/ 39 w 103"/>
                <a:gd name="T75" fmla="*/ 131 h 179"/>
                <a:gd name="T76" fmla="*/ 43 w 103"/>
                <a:gd name="T77" fmla="*/ 124 h 179"/>
                <a:gd name="T78" fmla="*/ 48 w 103"/>
                <a:gd name="T79" fmla="*/ 116 h 179"/>
                <a:gd name="T80" fmla="*/ 51 w 103"/>
                <a:gd name="T81" fmla="*/ 114 h 179"/>
                <a:gd name="T82" fmla="*/ 45 w 103"/>
                <a:gd name="T83" fmla="*/ 113 h 179"/>
                <a:gd name="T84" fmla="*/ 54 w 103"/>
                <a:gd name="T85" fmla="*/ 108 h 179"/>
                <a:gd name="T86" fmla="*/ 58 w 103"/>
                <a:gd name="T87" fmla="*/ 102 h 179"/>
                <a:gd name="T88" fmla="*/ 59 w 103"/>
                <a:gd name="T89" fmla="*/ 97 h 179"/>
                <a:gd name="T90" fmla="*/ 60 w 103"/>
                <a:gd name="T91" fmla="*/ 96 h 179"/>
                <a:gd name="T92" fmla="*/ 76 w 103"/>
                <a:gd name="T93" fmla="*/ 93 h 179"/>
                <a:gd name="T94" fmla="*/ 84 w 103"/>
                <a:gd name="T95" fmla="*/ 87 h 179"/>
                <a:gd name="T96" fmla="*/ 83 w 103"/>
                <a:gd name="T97" fmla="*/ 78 h 179"/>
                <a:gd name="T98" fmla="*/ 78 w 103"/>
                <a:gd name="T99" fmla="*/ 69 h 179"/>
                <a:gd name="T100" fmla="*/ 78 w 103"/>
                <a:gd name="T101" fmla="*/ 66 h 179"/>
                <a:gd name="T102" fmla="*/ 78 w 103"/>
                <a:gd name="T103" fmla="*/ 62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3" h="179">
                  <a:moveTo>
                    <a:pt x="78" y="62"/>
                  </a:moveTo>
                  <a:cubicBezTo>
                    <a:pt x="81" y="59"/>
                    <a:pt x="79" y="56"/>
                    <a:pt x="80" y="52"/>
                  </a:cubicBezTo>
                  <a:cubicBezTo>
                    <a:pt x="80" y="51"/>
                    <a:pt x="80" y="49"/>
                    <a:pt x="80" y="48"/>
                  </a:cubicBezTo>
                  <a:cubicBezTo>
                    <a:pt x="81" y="45"/>
                    <a:pt x="83" y="44"/>
                    <a:pt x="85" y="42"/>
                  </a:cubicBezTo>
                  <a:cubicBezTo>
                    <a:pt x="89" y="39"/>
                    <a:pt x="91" y="34"/>
                    <a:pt x="95" y="31"/>
                  </a:cubicBezTo>
                  <a:cubicBezTo>
                    <a:pt x="97" y="30"/>
                    <a:pt x="100" y="30"/>
                    <a:pt x="102" y="29"/>
                  </a:cubicBezTo>
                  <a:cubicBezTo>
                    <a:pt x="103" y="27"/>
                    <a:pt x="102" y="24"/>
                    <a:pt x="101" y="23"/>
                  </a:cubicBezTo>
                  <a:cubicBezTo>
                    <a:pt x="100" y="21"/>
                    <a:pt x="101" y="21"/>
                    <a:pt x="99" y="21"/>
                  </a:cubicBezTo>
                  <a:cubicBezTo>
                    <a:pt x="97" y="20"/>
                    <a:pt x="98" y="24"/>
                    <a:pt x="97" y="25"/>
                  </a:cubicBezTo>
                  <a:cubicBezTo>
                    <a:pt x="96" y="26"/>
                    <a:pt x="95" y="28"/>
                    <a:pt x="94" y="29"/>
                  </a:cubicBezTo>
                  <a:cubicBezTo>
                    <a:pt x="93" y="30"/>
                    <a:pt x="90" y="29"/>
                    <a:pt x="88" y="30"/>
                  </a:cubicBezTo>
                  <a:cubicBezTo>
                    <a:pt x="87" y="32"/>
                    <a:pt x="84" y="30"/>
                    <a:pt x="82" y="30"/>
                  </a:cubicBezTo>
                  <a:cubicBezTo>
                    <a:pt x="81" y="30"/>
                    <a:pt x="79" y="31"/>
                    <a:pt x="78" y="30"/>
                  </a:cubicBezTo>
                  <a:cubicBezTo>
                    <a:pt x="76" y="30"/>
                    <a:pt x="79" y="28"/>
                    <a:pt x="79" y="28"/>
                  </a:cubicBezTo>
                  <a:cubicBezTo>
                    <a:pt x="80" y="27"/>
                    <a:pt x="79" y="26"/>
                    <a:pt x="79" y="26"/>
                  </a:cubicBezTo>
                  <a:cubicBezTo>
                    <a:pt x="79" y="24"/>
                    <a:pt x="80" y="23"/>
                    <a:pt x="81" y="22"/>
                  </a:cubicBezTo>
                  <a:cubicBezTo>
                    <a:pt x="85" y="18"/>
                    <a:pt x="77" y="16"/>
                    <a:pt x="74" y="14"/>
                  </a:cubicBezTo>
                  <a:cubicBezTo>
                    <a:pt x="71" y="12"/>
                    <a:pt x="67" y="12"/>
                    <a:pt x="64" y="9"/>
                  </a:cubicBezTo>
                  <a:cubicBezTo>
                    <a:pt x="63" y="8"/>
                    <a:pt x="61" y="7"/>
                    <a:pt x="60" y="6"/>
                  </a:cubicBezTo>
                  <a:cubicBezTo>
                    <a:pt x="59" y="4"/>
                    <a:pt x="58" y="2"/>
                    <a:pt x="57" y="2"/>
                  </a:cubicBezTo>
                  <a:cubicBezTo>
                    <a:pt x="56" y="1"/>
                    <a:pt x="53" y="1"/>
                    <a:pt x="52" y="2"/>
                  </a:cubicBezTo>
                  <a:cubicBezTo>
                    <a:pt x="51" y="3"/>
                    <a:pt x="50" y="6"/>
                    <a:pt x="48" y="4"/>
                  </a:cubicBezTo>
                  <a:cubicBezTo>
                    <a:pt x="47" y="2"/>
                    <a:pt x="45" y="2"/>
                    <a:pt x="43" y="2"/>
                  </a:cubicBezTo>
                  <a:cubicBezTo>
                    <a:pt x="41" y="2"/>
                    <a:pt x="41" y="0"/>
                    <a:pt x="39" y="1"/>
                  </a:cubicBezTo>
                  <a:cubicBezTo>
                    <a:pt x="38" y="2"/>
                    <a:pt x="35" y="3"/>
                    <a:pt x="35" y="4"/>
                  </a:cubicBezTo>
                  <a:cubicBezTo>
                    <a:pt x="34" y="6"/>
                    <a:pt x="35" y="8"/>
                    <a:pt x="35" y="9"/>
                  </a:cubicBezTo>
                  <a:cubicBezTo>
                    <a:pt x="34" y="13"/>
                    <a:pt x="31" y="13"/>
                    <a:pt x="28" y="14"/>
                  </a:cubicBezTo>
                  <a:cubicBezTo>
                    <a:pt x="26" y="15"/>
                    <a:pt x="27" y="20"/>
                    <a:pt x="27" y="22"/>
                  </a:cubicBezTo>
                  <a:cubicBezTo>
                    <a:pt x="27" y="24"/>
                    <a:pt x="28" y="26"/>
                    <a:pt x="28" y="27"/>
                  </a:cubicBezTo>
                  <a:cubicBezTo>
                    <a:pt x="28" y="28"/>
                    <a:pt x="25" y="31"/>
                    <a:pt x="25" y="32"/>
                  </a:cubicBezTo>
                  <a:cubicBezTo>
                    <a:pt x="24" y="33"/>
                    <a:pt x="21" y="35"/>
                    <a:pt x="21" y="36"/>
                  </a:cubicBezTo>
                  <a:cubicBezTo>
                    <a:pt x="21" y="37"/>
                    <a:pt x="21" y="38"/>
                    <a:pt x="21" y="39"/>
                  </a:cubicBezTo>
                  <a:cubicBezTo>
                    <a:pt x="21" y="40"/>
                    <a:pt x="20" y="41"/>
                    <a:pt x="20" y="42"/>
                  </a:cubicBezTo>
                  <a:cubicBezTo>
                    <a:pt x="20" y="43"/>
                    <a:pt x="21" y="46"/>
                    <a:pt x="19" y="47"/>
                  </a:cubicBezTo>
                  <a:cubicBezTo>
                    <a:pt x="19" y="48"/>
                    <a:pt x="19" y="50"/>
                    <a:pt x="19" y="51"/>
                  </a:cubicBezTo>
                  <a:cubicBezTo>
                    <a:pt x="18" y="51"/>
                    <a:pt x="17" y="51"/>
                    <a:pt x="17" y="52"/>
                  </a:cubicBezTo>
                  <a:cubicBezTo>
                    <a:pt x="17" y="54"/>
                    <a:pt x="19" y="55"/>
                    <a:pt x="19" y="57"/>
                  </a:cubicBezTo>
                  <a:cubicBezTo>
                    <a:pt x="19" y="58"/>
                    <a:pt x="19" y="60"/>
                    <a:pt x="20" y="61"/>
                  </a:cubicBezTo>
                  <a:cubicBezTo>
                    <a:pt x="22" y="65"/>
                    <a:pt x="18" y="69"/>
                    <a:pt x="18" y="73"/>
                  </a:cubicBezTo>
                  <a:cubicBezTo>
                    <a:pt x="17" y="75"/>
                    <a:pt x="19" y="77"/>
                    <a:pt x="18" y="79"/>
                  </a:cubicBezTo>
                  <a:cubicBezTo>
                    <a:pt x="17" y="80"/>
                    <a:pt x="15" y="81"/>
                    <a:pt x="14" y="83"/>
                  </a:cubicBezTo>
                  <a:cubicBezTo>
                    <a:pt x="13" y="85"/>
                    <a:pt x="17" y="93"/>
                    <a:pt x="15" y="94"/>
                  </a:cubicBezTo>
                  <a:cubicBezTo>
                    <a:pt x="11" y="96"/>
                    <a:pt x="12" y="101"/>
                    <a:pt x="11" y="105"/>
                  </a:cubicBezTo>
                  <a:cubicBezTo>
                    <a:pt x="9" y="108"/>
                    <a:pt x="10" y="113"/>
                    <a:pt x="10" y="117"/>
                  </a:cubicBezTo>
                  <a:cubicBezTo>
                    <a:pt x="10" y="120"/>
                    <a:pt x="10" y="123"/>
                    <a:pt x="10" y="126"/>
                  </a:cubicBezTo>
                  <a:cubicBezTo>
                    <a:pt x="10" y="127"/>
                    <a:pt x="15" y="130"/>
                    <a:pt x="13" y="130"/>
                  </a:cubicBezTo>
                  <a:cubicBezTo>
                    <a:pt x="13" y="130"/>
                    <a:pt x="9" y="131"/>
                    <a:pt x="11" y="132"/>
                  </a:cubicBezTo>
                  <a:cubicBezTo>
                    <a:pt x="13" y="132"/>
                    <a:pt x="13" y="133"/>
                    <a:pt x="12" y="135"/>
                  </a:cubicBezTo>
                  <a:cubicBezTo>
                    <a:pt x="11" y="137"/>
                    <a:pt x="11" y="139"/>
                    <a:pt x="11" y="142"/>
                  </a:cubicBezTo>
                  <a:cubicBezTo>
                    <a:pt x="11" y="144"/>
                    <a:pt x="9" y="145"/>
                    <a:pt x="8" y="147"/>
                  </a:cubicBezTo>
                  <a:cubicBezTo>
                    <a:pt x="7" y="148"/>
                    <a:pt x="8" y="150"/>
                    <a:pt x="8" y="152"/>
                  </a:cubicBezTo>
                  <a:cubicBezTo>
                    <a:pt x="8" y="153"/>
                    <a:pt x="6" y="156"/>
                    <a:pt x="5" y="156"/>
                  </a:cubicBezTo>
                  <a:cubicBezTo>
                    <a:pt x="0" y="158"/>
                    <a:pt x="3" y="164"/>
                    <a:pt x="4" y="167"/>
                  </a:cubicBezTo>
                  <a:cubicBezTo>
                    <a:pt x="5" y="169"/>
                    <a:pt x="8" y="166"/>
                    <a:pt x="8" y="170"/>
                  </a:cubicBezTo>
                  <a:cubicBezTo>
                    <a:pt x="8" y="171"/>
                    <a:pt x="7" y="174"/>
                    <a:pt x="9" y="175"/>
                  </a:cubicBezTo>
                  <a:cubicBezTo>
                    <a:pt x="10" y="176"/>
                    <a:pt x="11" y="176"/>
                    <a:pt x="13" y="176"/>
                  </a:cubicBezTo>
                  <a:cubicBezTo>
                    <a:pt x="15" y="177"/>
                    <a:pt x="18" y="177"/>
                    <a:pt x="20" y="177"/>
                  </a:cubicBezTo>
                  <a:cubicBezTo>
                    <a:pt x="21" y="177"/>
                    <a:pt x="22" y="177"/>
                    <a:pt x="23" y="178"/>
                  </a:cubicBezTo>
                  <a:cubicBezTo>
                    <a:pt x="23" y="177"/>
                    <a:pt x="24" y="177"/>
                    <a:pt x="25" y="177"/>
                  </a:cubicBezTo>
                  <a:cubicBezTo>
                    <a:pt x="25" y="178"/>
                    <a:pt x="27" y="179"/>
                    <a:pt x="27" y="179"/>
                  </a:cubicBezTo>
                  <a:cubicBezTo>
                    <a:pt x="28" y="179"/>
                    <a:pt x="26" y="176"/>
                    <a:pt x="26" y="175"/>
                  </a:cubicBezTo>
                  <a:cubicBezTo>
                    <a:pt x="24" y="173"/>
                    <a:pt x="24" y="171"/>
                    <a:pt x="24" y="169"/>
                  </a:cubicBezTo>
                  <a:cubicBezTo>
                    <a:pt x="24" y="167"/>
                    <a:pt x="24" y="166"/>
                    <a:pt x="27" y="164"/>
                  </a:cubicBezTo>
                  <a:cubicBezTo>
                    <a:pt x="29" y="163"/>
                    <a:pt x="25" y="163"/>
                    <a:pt x="25" y="163"/>
                  </a:cubicBezTo>
                  <a:cubicBezTo>
                    <a:pt x="25" y="163"/>
                    <a:pt x="27" y="162"/>
                    <a:pt x="26" y="162"/>
                  </a:cubicBezTo>
                  <a:cubicBezTo>
                    <a:pt x="27" y="162"/>
                    <a:pt x="27" y="163"/>
                    <a:pt x="28" y="163"/>
                  </a:cubicBezTo>
                  <a:cubicBezTo>
                    <a:pt x="29" y="164"/>
                    <a:pt x="30" y="163"/>
                    <a:pt x="31" y="163"/>
                  </a:cubicBezTo>
                  <a:cubicBezTo>
                    <a:pt x="32" y="161"/>
                    <a:pt x="31" y="159"/>
                    <a:pt x="31" y="157"/>
                  </a:cubicBezTo>
                  <a:cubicBezTo>
                    <a:pt x="32" y="155"/>
                    <a:pt x="34" y="154"/>
                    <a:pt x="37" y="153"/>
                  </a:cubicBezTo>
                  <a:cubicBezTo>
                    <a:pt x="38" y="152"/>
                    <a:pt x="39" y="152"/>
                    <a:pt x="40" y="151"/>
                  </a:cubicBezTo>
                  <a:cubicBezTo>
                    <a:pt x="41" y="150"/>
                    <a:pt x="39" y="149"/>
                    <a:pt x="39" y="149"/>
                  </a:cubicBezTo>
                  <a:cubicBezTo>
                    <a:pt x="39" y="148"/>
                    <a:pt x="42" y="147"/>
                    <a:pt x="41" y="145"/>
                  </a:cubicBezTo>
                  <a:cubicBezTo>
                    <a:pt x="40" y="143"/>
                    <a:pt x="36" y="145"/>
                    <a:pt x="35" y="143"/>
                  </a:cubicBezTo>
                  <a:cubicBezTo>
                    <a:pt x="34" y="142"/>
                    <a:pt x="33" y="142"/>
                    <a:pt x="32" y="140"/>
                  </a:cubicBezTo>
                  <a:cubicBezTo>
                    <a:pt x="31" y="138"/>
                    <a:pt x="33" y="135"/>
                    <a:pt x="34" y="134"/>
                  </a:cubicBezTo>
                  <a:cubicBezTo>
                    <a:pt x="36" y="133"/>
                    <a:pt x="37" y="131"/>
                    <a:pt x="39" y="131"/>
                  </a:cubicBezTo>
                  <a:cubicBezTo>
                    <a:pt x="41" y="130"/>
                    <a:pt x="41" y="132"/>
                    <a:pt x="42" y="129"/>
                  </a:cubicBezTo>
                  <a:cubicBezTo>
                    <a:pt x="42" y="127"/>
                    <a:pt x="44" y="126"/>
                    <a:pt x="43" y="124"/>
                  </a:cubicBezTo>
                  <a:cubicBezTo>
                    <a:pt x="42" y="121"/>
                    <a:pt x="47" y="121"/>
                    <a:pt x="48" y="119"/>
                  </a:cubicBezTo>
                  <a:cubicBezTo>
                    <a:pt x="48" y="119"/>
                    <a:pt x="43" y="115"/>
                    <a:pt x="48" y="116"/>
                  </a:cubicBezTo>
                  <a:cubicBezTo>
                    <a:pt x="49" y="117"/>
                    <a:pt x="49" y="118"/>
                    <a:pt x="50" y="118"/>
                  </a:cubicBezTo>
                  <a:cubicBezTo>
                    <a:pt x="52" y="118"/>
                    <a:pt x="52" y="115"/>
                    <a:pt x="51" y="114"/>
                  </a:cubicBezTo>
                  <a:cubicBezTo>
                    <a:pt x="51" y="113"/>
                    <a:pt x="49" y="115"/>
                    <a:pt x="49" y="115"/>
                  </a:cubicBezTo>
                  <a:cubicBezTo>
                    <a:pt x="47" y="115"/>
                    <a:pt x="45" y="114"/>
                    <a:pt x="45" y="113"/>
                  </a:cubicBezTo>
                  <a:cubicBezTo>
                    <a:pt x="45" y="112"/>
                    <a:pt x="43" y="105"/>
                    <a:pt x="45" y="105"/>
                  </a:cubicBezTo>
                  <a:cubicBezTo>
                    <a:pt x="48" y="106"/>
                    <a:pt x="50" y="108"/>
                    <a:pt x="54" y="108"/>
                  </a:cubicBezTo>
                  <a:cubicBezTo>
                    <a:pt x="55" y="108"/>
                    <a:pt x="56" y="107"/>
                    <a:pt x="57" y="107"/>
                  </a:cubicBezTo>
                  <a:cubicBezTo>
                    <a:pt x="59" y="105"/>
                    <a:pt x="57" y="104"/>
                    <a:pt x="58" y="102"/>
                  </a:cubicBezTo>
                  <a:cubicBezTo>
                    <a:pt x="58" y="101"/>
                    <a:pt x="59" y="100"/>
                    <a:pt x="59" y="100"/>
                  </a:cubicBezTo>
                  <a:cubicBezTo>
                    <a:pt x="60" y="98"/>
                    <a:pt x="59" y="98"/>
                    <a:pt x="59" y="97"/>
                  </a:cubicBezTo>
                  <a:cubicBezTo>
                    <a:pt x="58" y="96"/>
                    <a:pt x="58" y="94"/>
                    <a:pt x="59" y="94"/>
                  </a:cubicBezTo>
                  <a:cubicBezTo>
                    <a:pt x="61" y="94"/>
                    <a:pt x="60" y="96"/>
                    <a:pt x="60" y="96"/>
                  </a:cubicBezTo>
                  <a:cubicBezTo>
                    <a:pt x="59" y="95"/>
                    <a:pt x="65" y="95"/>
                    <a:pt x="65" y="95"/>
                  </a:cubicBezTo>
                  <a:cubicBezTo>
                    <a:pt x="69" y="95"/>
                    <a:pt x="72" y="93"/>
                    <a:pt x="76" y="93"/>
                  </a:cubicBezTo>
                  <a:cubicBezTo>
                    <a:pt x="77" y="92"/>
                    <a:pt x="80" y="91"/>
                    <a:pt x="82" y="90"/>
                  </a:cubicBezTo>
                  <a:cubicBezTo>
                    <a:pt x="83" y="89"/>
                    <a:pt x="83" y="88"/>
                    <a:pt x="84" y="87"/>
                  </a:cubicBezTo>
                  <a:cubicBezTo>
                    <a:pt x="85" y="86"/>
                    <a:pt x="86" y="85"/>
                    <a:pt x="87" y="83"/>
                  </a:cubicBezTo>
                  <a:cubicBezTo>
                    <a:pt x="87" y="80"/>
                    <a:pt x="85" y="80"/>
                    <a:pt x="83" y="78"/>
                  </a:cubicBezTo>
                  <a:cubicBezTo>
                    <a:pt x="82" y="76"/>
                    <a:pt x="85" y="75"/>
                    <a:pt x="83" y="73"/>
                  </a:cubicBezTo>
                  <a:cubicBezTo>
                    <a:pt x="82" y="72"/>
                    <a:pt x="78" y="71"/>
                    <a:pt x="78" y="69"/>
                  </a:cubicBezTo>
                  <a:cubicBezTo>
                    <a:pt x="78" y="69"/>
                    <a:pt x="78" y="68"/>
                    <a:pt x="79" y="68"/>
                  </a:cubicBezTo>
                  <a:cubicBezTo>
                    <a:pt x="79" y="67"/>
                    <a:pt x="78" y="67"/>
                    <a:pt x="78" y="66"/>
                  </a:cubicBezTo>
                  <a:cubicBezTo>
                    <a:pt x="78" y="65"/>
                    <a:pt x="77" y="63"/>
                    <a:pt x="78" y="62"/>
                  </a:cubicBezTo>
                  <a:cubicBezTo>
                    <a:pt x="79" y="61"/>
                    <a:pt x="77" y="63"/>
                    <a:pt x="78" y="6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79" name="Freeform 631">
              <a:extLst>
                <a:ext uri="{FF2B5EF4-FFF2-40B4-BE49-F238E27FC236}">
                  <a16:creationId xmlns="" xmlns:a16="http://schemas.microsoft.com/office/drawing/2014/main" id="{5EA10A0B-B378-4D6F-B2DA-9272BD273E33}"/>
                </a:ext>
              </a:extLst>
            </p:cNvPr>
            <p:cNvSpPr>
              <a:spLocks/>
            </p:cNvSpPr>
            <p:nvPr/>
          </p:nvSpPr>
          <p:spPr bwMode="auto">
            <a:xfrm>
              <a:off x="7617387" y="8313140"/>
              <a:ext cx="203824" cy="226173"/>
            </a:xfrm>
            <a:custGeom>
              <a:avLst/>
              <a:gdLst>
                <a:gd name="T0" fmla="*/ 15 w 22"/>
                <a:gd name="T1" fmla="*/ 23 h 24"/>
                <a:gd name="T2" fmla="*/ 19 w 22"/>
                <a:gd name="T3" fmla="*/ 24 h 24"/>
                <a:gd name="T4" fmla="*/ 19 w 22"/>
                <a:gd name="T5" fmla="*/ 17 h 24"/>
                <a:gd name="T6" fmla="*/ 20 w 22"/>
                <a:gd name="T7" fmla="*/ 10 h 24"/>
                <a:gd name="T8" fmla="*/ 21 w 22"/>
                <a:gd name="T9" fmla="*/ 7 h 24"/>
                <a:gd name="T10" fmla="*/ 22 w 22"/>
                <a:gd name="T11" fmla="*/ 3 h 24"/>
                <a:gd name="T12" fmla="*/ 17 w 22"/>
                <a:gd name="T13" fmla="*/ 4 h 24"/>
                <a:gd name="T14" fmla="*/ 12 w 22"/>
                <a:gd name="T15" fmla="*/ 5 h 24"/>
                <a:gd name="T16" fmla="*/ 9 w 22"/>
                <a:gd name="T17" fmla="*/ 8 h 24"/>
                <a:gd name="T18" fmla="*/ 4 w 22"/>
                <a:gd name="T19" fmla="*/ 9 h 24"/>
                <a:gd name="T20" fmla="*/ 3 w 22"/>
                <a:gd name="T21" fmla="*/ 12 h 24"/>
                <a:gd name="T22" fmla="*/ 0 w 22"/>
                <a:gd name="T23" fmla="*/ 13 h 24"/>
                <a:gd name="T24" fmla="*/ 6 w 22"/>
                <a:gd name="T25" fmla="*/ 19 h 24"/>
                <a:gd name="T26" fmla="*/ 11 w 22"/>
                <a:gd name="T27" fmla="*/ 22 h 24"/>
                <a:gd name="T28" fmla="*/ 15 w 22"/>
                <a:gd name="T29" fmla="*/ 23 h 24"/>
                <a:gd name="T30" fmla="*/ 15 w 22"/>
                <a:gd name="T31" fmla="*/ 2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2" h="24">
                  <a:moveTo>
                    <a:pt x="15" y="23"/>
                  </a:moveTo>
                  <a:cubicBezTo>
                    <a:pt x="16" y="24"/>
                    <a:pt x="17" y="24"/>
                    <a:pt x="19" y="24"/>
                  </a:cubicBezTo>
                  <a:cubicBezTo>
                    <a:pt x="17" y="21"/>
                    <a:pt x="19" y="20"/>
                    <a:pt x="19" y="17"/>
                  </a:cubicBezTo>
                  <a:cubicBezTo>
                    <a:pt x="19" y="15"/>
                    <a:pt x="20" y="12"/>
                    <a:pt x="20" y="10"/>
                  </a:cubicBezTo>
                  <a:cubicBezTo>
                    <a:pt x="20" y="9"/>
                    <a:pt x="21" y="8"/>
                    <a:pt x="21" y="7"/>
                  </a:cubicBezTo>
                  <a:cubicBezTo>
                    <a:pt x="22" y="6"/>
                    <a:pt x="21" y="5"/>
                    <a:pt x="22" y="3"/>
                  </a:cubicBezTo>
                  <a:cubicBezTo>
                    <a:pt x="22" y="0"/>
                    <a:pt x="18" y="4"/>
                    <a:pt x="17" y="4"/>
                  </a:cubicBezTo>
                  <a:cubicBezTo>
                    <a:pt x="15" y="4"/>
                    <a:pt x="14" y="3"/>
                    <a:pt x="12" y="5"/>
                  </a:cubicBezTo>
                  <a:cubicBezTo>
                    <a:pt x="12" y="5"/>
                    <a:pt x="10" y="9"/>
                    <a:pt x="9" y="8"/>
                  </a:cubicBezTo>
                  <a:cubicBezTo>
                    <a:pt x="7" y="8"/>
                    <a:pt x="6" y="8"/>
                    <a:pt x="4" y="9"/>
                  </a:cubicBezTo>
                  <a:cubicBezTo>
                    <a:pt x="4" y="10"/>
                    <a:pt x="4" y="12"/>
                    <a:pt x="3" y="12"/>
                  </a:cubicBezTo>
                  <a:cubicBezTo>
                    <a:pt x="3" y="13"/>
                    <a:pt x="1" y="13"/>
                    <a:pt x="0" y="13"/>
                  </a:cubicBezTo>
                  <a:cubicBezTo>
                    <a:pt x="2" y="15"/>
                    <a:pt x="4" y="18"/>
                    <a:pt x="6" y="19"/>
                  </a:cubicBezTo>
                  <a:cubicBezTo>
                    <a:pt x="7" y="21"/>
                    <a:pt x="9" y="22"/>
                    <a:pt x="11" y="22"/>
                  </a:cubicBezTo>
                  <a:cubicBezTo>
                    <a:pt x="12" y="22"/>
                    <a:pt x="14" y="22"/>
                    <a:pt x="15" y="23"/>
                  </a:cubicBezTo>
                  <a:cubicBezTo>
                    <a:pt x="16" y="23"/>
                    <a:pt x="15" y="22"/>
                    <a:pt x="15" y="23"/>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80" name="Freeform 632">
              <a:extLst>
                <a:ext uri="{FF2B5EF4-FFF2-40B4-BE49-F238E27FC236}">
                  <a16:creationId xmlns="" xmlns:a16="http://schemas.microsoft.com/office/drawing/2014/main" id="{22274B01-EDE1-4BA0-AFCB-1BD371678AD8}"/>
                </a:ext>
              </a:extLst>
            </p:cNvPr>
            <p:cNvSpPr>
              <a:spLocks/>
            </p:cNvSpPr>
            <p:nvPr/>
          </p:nvSpPr>
          <p:spPr bwMode="auto">
            <a:xfrm>
              <a:off x="7681084" y="8520197"/>
              <a:ext cx="159235" cy="140163"/>
            </a:xfrm>
            <a:custGeom>
              <a:avLst/>
              <a:gdLst>
                <a:gd name="T0" fmla="*/ 16 w 17"/>
                <a:gd name="T1" fmla="*/ 10 h 15"/>
                <a:gd name="T2" fmla="*/ 17 w 17"/>
                <a:gd name="T3" fmla="*/ 8 h 15"/>
                <a:gd name="T4" fmla="*/ 15 w 17"/>
                <a:gd name="T5" fmla="*/ 6 h 15"/>
                <a:gd name="T6" fmla="*/ 12 w 17"/>
                <a:gd name="T7" fmla="*/ 2 h 15"/>
                <a:gd name="T8" fmla="*/ 8 w 17"/>
                <a:gd name="T9" fmla="*/ 1 h 15"/>
                <a:gd name="T10" fmla="*/ 3 w 17"/>
                <a:gd name="T11" fmla="*/ 0 h 15"/>
                <a:gd name="T12" fmla="*/ 3 w 17"/>
                <a:gd name="T13" fmla="*/ 6 h 15"/>
                <a:gd name="T14" fmla="*/ 6 w 17"/>
                <a:gd name="T15" fmla="*/ 7 h 15"/>
                <a:gd name="T16" fmla="*/ 4 w 17"/>
                <a:gd name="T17" fmla="*/ 5 h 15"/>
                <a:gd name="T18" fmla="*/ 7 w 17"/>
                <a:gd name="T19" fmla="*/ 7 h 15"/>
                <a:gd name="T20" fmla="*/ 11 w 17"/>
                <a:gd name="T21" fmla="*/ 10 h 15"/>
                <a:gd name="T22" fmla="*/ 14 w 17"/>
                <a:gd name="T23" fmla="*/ 14 h 15"/>
                <a:gd name="T24" fmla="*/ 16 w 17"/>
                <a:gd name="T25" fmla="*/ 10 h 15"/>
                <a:gd name="T26" fmla="*/ 16 w 17"/>
                <a:gd name="T27" fmla="*/ 1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 h="15">
                  <a:moveTo>
                    <a:pt x="16" y="10"/>
                  </a:moveTo>
                  <a:cubicBezTo>
                    <a:pt x="16" y="9"/>
                    <a:pt x="16" y="8"/>
                    <a:pt x="17" y="8"/>
                  </a:cubicBezTo>
                  <a:cubicBezTo>
                    <a:pt x="16" y="7"/>
                    <a:pt x="16" y="6"/>
                    <a:pt x="15" y="6"/>
                  </a:cubicBezTo>
                  <a:cubicBezTo>
                    <a:pt x="14" y="5"/>
                    <a:pt x="13" y="2"/>
                    <a:pt x="12" y="2"/>
                  </a:cubicBezTo>
                  <a:cubicBezTo>
                    <a:pt x="10" y="2"/>
                    <a:pt x="9" y="2"/>
                    <a:pt x="8" y="1"/>
                  </a:cubicBezTo>
                  <a:cubicBezTo>
                    <a:pt x="7" y="0"/>
                    <a:pt x="4" y="0"/>
                    <a:pt x="3" y="0"/>
                  </a:cubicBezTo>
                  <a:cubicBezTo>
                    <a:pt x="4" y="1"/>
                    <a:pt x="0" y="6"/>
                    <a:pt x="3" y="6"/>
                  </a:cubicBezTo>
                  <a:cubicBezTo>
                    <a:pt x="4" y="6"/>
                    <a:pt x="4" y="8"/>
                    <a:pt x="6" y="7"/>
                  </a:cubicBezTo>
                  <a:cubicBezTo>
                    <a:pt x="7" y="6"/>
                    <a:pt x="4" y="5"/>
                    <a:pt x="4" y="5"/>
                  </a:cubicBezTo>
                  <a:cubicBezTo>
                    <a:pt x="5" y="5"/>
                    <a:pt x="7" y="6"/>
                    <a:pt x="7" y="7"/>
                  </a:cubicBezTo>
                  <a:cubicBezTo>
                    <a:pt x="8" y="9"/>
                    <a:pt x="10" y="8"/>
                    <a:pt x="11" y="10"/>
                  </a:cubicBezTo>
                  <a:cubicBezTo>
                    <a:pt x="12" y="11"/>
                    <a:pt x="12" y="13"/>
                    <a:pt x="14" y="14"/>
                  </a:cubicBezTo>
                  <a:cubicBezTo>
                    <a:pt x="17" y="15"/>
                    <a:pt x="17" y="12"/>
                    <a:pt x="16" y="10"/>
                  </a:cubicBezTo>
                  <a:cubicBezTo>
                    <a:pt x="16" y="9"/>
                    <a:pt x="16" y="11"/>
                    <a:pt x="16" y="1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81" name="Freeform 633">
              <a:extLst>
                <a:ext uri="{FF2B5EF4-FFF2-40B4-BE49-F238E27FC236}">
                  <a16:creationId xmlns="" xmlns:a16="http://schemas.microsoft.com/office/drawing/2014/main" id="{2A3C67B8-DE29-44C0-A5F5-E1FEC824EFE3}"/>
                </a:ext>
              </a:extLst>
            </p:cNvPr>
            <p:cNvSpPr>
              <a:spLocks/>
            </p:cNvSpPr>
            <p:nvPr/>
          </p:nvSpPr>
          <p:spPr bwMode="auto">
            <a:xfrm>
              <a:off x="7502737" y="8360921"/>
              <a:ext cx="105096" cy="82827"/>
            </a:xfrm>
            <a:custGeom>
              <a:avLst/>
              <a:gdLst>
                <a:gd name="T0" fmla="*/ 4 w 11"/>
                <a:gd name="T1" fmla="*/ 1 h 9"/>
                <a:gd name="T2" fmla="*/ 4 w 11"/>
                <a:gd name="T3" fmla="*/ 0 h 9"/>
                <a:gd name="T4" fmla="*/ 0 w 11"/>
                <a:gd name="T5" fmla="*/ 4 h 9"/>
                <a:gd name="T6" fmla="*/ 11 w 11"/>
                <a:gd name="T7" fmla="*/ 5 h 9"/>
                <a:gd name="T8" fmla="*/ 4 w 11"/>
                <a:gd name="T9" fmla="*/ 1 h 9"/>
              </a:gdLst>
              <a:ahLst/>
              <a:cxnLst>
                <a:cxn ang="0">
                  <a:pos x="T0" y="T1"/>
                </a:cxn>
                <a:cxn ang="0">
                  <a:pos x="T2" y="T3"/>
                </a:cxn>
                <a:cxn ang="0">
                  <a:pos x="T4" y="T5"/>
                </a:cxn>
                <a:cxn ang="0">
                  <a:pos x="T6" y="T7"/>
                </a:cxn>
                <a:cxn ang="0">
                  <a:pos x="T8" y="T9"/>
                </a:cxn>
              </a:cxnLst>
              <a:rect l="0" t="0" r="r" b="b"/>
              <a:pathLst>
                <a:path w="11" h="9">
                  <a:moveTo>
                    <a:pt x="4" y="1"/>
                  </a:moveTo>
                  <a:cubicBezTo>
                    <a:pt x="4" y="0"/>
                    <a:pt x="4" y="0"/>
                    <a:pt x="4" y="0"/>
                  </a:cubicBezTo>
                  <a:cubicBezTo>
                    <a:pt x="3" y="1"/>
                    <a:pt x="1" y="3"/>
                    <a:pt x="0" y="4"/>
                  </a:cubicBezTo>
                  <a:cubicBezTo>
                    <a:pt x="2" y="5"/>
                    <a:pt x="11" y="9"/>
                    <a:pt x="11" y="5"/>
                  </a:cubicBezTo>
                  <a:cubicBezTo>
                    <a:pt x="11" y="2"/>
                    <a:pt x="6" y="3"/>
                    <a:pt x="4"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82" name="Freeform 634">
              <a:extLst>
                <a:ext uri="{FF2B5EF4-FFF2-40B4-BE49-F238E27FC236}">
                  <a16:creationId xmlns="" xmlns:a16="http://schemas.microsoft.com/office/drawing/2014/main" id="{92589658-31B0-455B-95A0-706D097FAB2B}"/>
                </a:ext>
              </a:extLst>
            </p:cNvPr>
            <p:cNvSpPr>
              <a:spLocks/>
            </p:cNvSpPr>
            <p:nvPr/>
          </p:nvSpPr>
          <p:spPr bwMode="auto">
            <a:xfrm>
              <a:off x="7391272" y="8192091"/>
              <a:ext cx="187902" cy="216615"/>
            </a:xfrm>
            <a:custGeom>
              <a:avLst/>
              <a:gdLst>
                <a:gd name="T0" fmla="*/ 16 w 20"/>
                <a:gd name="T1" fmla="*/ 16 h 23"/>
                <a:gd name="T2" fmla="*/ 20 w 20"/>
                <a:gd name="T3" fmla="*/ 12 h 23"/>
                <a:gd name="T4" fmla="*/ 16 w 20"/>
                <a:gd name="T5" fmla="*/ 8 h 23"/>
                <a:gd name="T6" fmla="*/ 16 w 20"/>
                <a:gd name="T7" fmla="*/ 1 h 23"/>
                <a:gd name="T8" fmla="*/ 8 w 20"/>
                <a:gd name="T9" fmla="*/ 1 h 23"/>
                <a:gd name="T10" fmla="*/ 7 w 20"/>
                <a:gd name="T11" fmla="*/ 6 h 23"/>
                <a:gd name="T12" fmla="*/ 8 w 20"/>
                <a:gd name="T13" fmla="*/ 10 h 23"/>
                <a:gd name="T14" fmla="*/ 4 w 20"/>
                <a:gd name="T15" fmla="*/ 10 h 23"/>
                <a:gd name="T16" fmla="*/ 2 w 20"/>
                <a:gd name="T17" fmla="*/ 15 h 23"/>
                <a:gd name="T18" fmla="*/ 12 w 20"/>
                <a:gd name="T19" fmla="*/ 21 h 23"/>
                <a:gd name="T20" fmla="*/ 16 w 20"/>
                <a:gd name="T21" fmla="*/ 16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 h="23">
                  <a:moveTo>
                    <a:pt x="16" y="16"/>
                  </a:moveTo>
                  <a:cubicBezTo>
                    <a:pt x="16" y="14"/>
                    <a:pt x="19" y="13"/>
                    <a:pt x="20" y="12"/>
                  </a:cubicBezTo>
                  <a:cubicBezTo>
                    <a:pt x="17" y="11"/>
                    <a:pt x="16" y="11"/>
                    <a:pt x="16" y="8"/>
                  </a:cubicBezTo>
                  <a:cubicBezTo>
                    <a:pt x="16" y="7"/>
                    <a:pt x="17" y="2"/>
                    <a:pt x="16" y="1"/>
                  </a:cubicBezTo>
                  <a:cubicBezTo>
                    <a:pt x="15" y="0"/>
                    <a:pt x="10" y="1"/>
                    <a:pt x="8" y="1"/>
                  </a:cubicBezTo>
                  <a:cubicBezTo>
                    <a:pt x="6" y="1"/>
                    <a:pt x="6" y="4"/>
                    <a:pt x="7" y="6"/>
                  </a:cubicBezTo>
                  <a:cubicBezTo>
                    <a:pt x="8" y="7"/>
                    <a:pt x="12" y="10"/>
                    <a:pt x="8" y="10"/>
                  </a:cubicBezTo>
                  <a:cubicBezTo>
                    <a:pt x="7" y="10"/>
                    <a:pt x="5" y="10"/>
                    <a:pt x="4" y="10"/>
                  </a:cubicBezTo>
                  <a:cubicBezTo>
                    <a:pt x="2" y="10"/>
                    <a:pt x="2" y="14"/>
                    <a:pt x="2" y="15"/>
                  </a:cubicBezTo>
                  <a:cubicBezTo>
                    <a:pt x="0" y="21"/>
                    <a:pt x="8" y="20"/>
                    <a:pt x="12" y="21"/>
                  </a:cubicBezTo>
                  <a:cubicBezTo>
                    <a:pt x="13" y="23"/>
                    <a:pt x="16" y="17"/>
                    <a:pt x="16" y="16"/>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83" name="Freeform 635">
              <a:extLst>
                <a:ext uri="{FF2B5EF4-FFF2-40B4-BE49-F238E27FC236}">
                  <a16:creationId xmlns="" xmlns:a16="http://schemas.microsoft.com/office/drawing/2014/main" id="{FE7599D6-DFF2-4FBC-952D-DA28114306B0}"/>
                </a:ext>
              </a:extLst>
            </p:cNvPr>
            <p:cNvSpPr>
              <a:spLocks/>
            </p:cNvSpPr>
            <p:nvPr/>
          </p:nvSpPr>
          <p:spPr bwMode="auto">
            <a:xfrm>
              <a:off x="6254330" y="7453043"/>
              <a:ext cx="1398093" cy="898324"/>
            </a:xfrm>
            <a:custGeom>
              <a:avLst/>
              <a:gdLst>
                <a:gd name="T0" fmla="*/ 132 w 150"/>
                <a:gd name="T1" fmla="*/ 88 h 96"/>
                <a:gd name="T2" fmla="*/ 130 w 150"/>
                <a:gd name="T3" fmla="*/ 80 h 96"/>
                <a:gd name="T4" fmla="*/ 144 w 150"/>
                <a:gd name="T5" fmla="*/ 78 h 96"/>
                <a:gd name="T6" fmla="*/ 146 w 150"/>
                <a:gd name="T7" fmla="*/ 68 h 96"/>
                <a:gd name="T8" fmla="*/ 146 w 150"/>
                <a:gd name="T9" fmla="*/ 61 h 96"/>
                <a:gd name="T10" fmla="*/ 132 w 150"/>
                <a:gd name="T11" fmla="*/ 64 h 96"/>
                <a:gd name="T12" fmla="*/ 126 w 150"/>
                <a:gd name="T13" fmla="*/ 76 h 96"/>
                <a:gd name="T14" fmla="*/ 110 w 150"/>
                <a:gd name="T15" fmla="*/ 76 h 96"/>
                <a:gd name="T16" fmla="*/ 102 w 150"/>
                <a:gd name="T17" fmla="*/ 69 h 96"/>
                <a:gd name="T18" fmla="*/ 96 w 150"/>
                <a:gd name="T19" fmla="*/ 51 h 96"/>
                <a:gd name="T20" fmla="*/ 98 w 150"/>
                <a:gd name="T21" fmla="*/ 38 h 96"/>
                <a:gd name="T22" fmla="*/ 90 w 150"/>
                <a:gd name="T23" fmla="*/ 35 h 96"/>
                <a:gd name="T24" fmla="*/ 82 w 150"/>
                <a:gd name="T25" fmla="*/ 24 h 96"/>
                <a:gd name="T26" fmla="*/ 75 w 150"/>
                <a:gd name="T27" fmla="*/ 17 h 96"/>
                <a:gd name="T28" fmla="*/ 68 w 150"/>
                <a:gd name="T29" fmla="*/ 20 h 96"/>
                <a:gd name="T30" fmla="*/ 59 w 150"/>
                <a:gd name="T31" fmla="*/ 10 h 96"/>
                <a:gd name="T32" fmla="*/ 45 w 150"/>
                <a:gd name="T33" fmla="*/ 6 h 96"/>
                <a:gd name="T34" fmla="*/ 29 w 150"/>
                <a:gd name="T35" fmla="*/ 8 h 96"/>
                <a:gd name="T36" fmla="*/ 13 w 150"/>
                <a:gd name="T37" fmla="*/ 1 h 96"/>
                <a:gd name="T38" fmla="*/ 7 w 150"/>
                <a:gd name="T39" fmla="*/ 16 h 96"/>
                <a:gd name="T40" fmla="*/ 15 w 150"/>
                <a:gd name="T41" fmla="*/ 28 h 96"/>
                <a:gd name="T42" fmla="*/ 15 w 150"/>
                <a:gd name="T43" fmla="*/ 32 h 96"/>
                <a:gd name="T44" fmla="*/ 25 w 150"/>
                <a:gd name="T45" fmla="*/ 38 h 96"/>
                <a:gd name="T46" fmla="*/ 26 w 150"/>
                <a:gd name="T47" fmla="*/ 44 h 96"/>
                <a:gd name="T48" fmla="*/ 36 w 150"/>
                <a:gd name="T49" fmla="*/ 53 h 96"/>
                <a:gd name="T50" fmla="*/ 36 w 150"/>
                <a:gd name="T51" fmla="*/ 47 h 96"/>
                <a:gd name="T52" fmla="*/ 32 w 150"/>
                <a:gd name="T53" fmla="*/ 42 h 96"/>
                <a:gd name="T54" fmla="*/ 26 w 150"/>
                <a:gd name="T55" fmla="*/ 32 h 96"/>
                <a:gd name="T56" fmla="*/ 20 w 150"/>
                <a:gd name="T57" fmla="*/ 23 h 96"/>
                <a:gd name="T58" fmla="*/ 13 w 150"/>
                <a:gd name="T59" fmla="*/ 16 h 96"/>
                <a:gd name="T60" fmla="*/ 11 w 150"/>
                <a:gd name="T61" fmla="*/ 5 h 96"/>
                <a:gd name="T62" fmla="*/ 15 w 150"/>
                <a:gd name="T63" fmla="*/ 7 h 96"/>
                <a:gd name="T64" fmla="*/ 20 w 150"/>
                <a:gd name="T65" fmla="*/ 9 h 96"/>
                <a:gd name="T66" fmla="*/ 23 w 150"/>
                <a:gd name="T67" fmla="*/ 19 h 96"/>
                <a:gd name="T68" fmla="*/ 23 w 150"/>
                <a:gd name="T69" fmla="*/ 20 h 96"/>
                <a:gd name="T70" fmla="*/ 32 w 150"/>
                <a:gd name="T71" fmla="*/ 27 h 96"/>
                <a:gd name="T72" fmla="*/ 36 w 150"/>
                <a:gd name="T73" fmla="*/ 33 h 96"/>
                <a:gd name="T74" fmla="*/ 38 w 150"/>
                <a:gd name="T75" fmla="*/ 38 h 96"/>
                <a:gd name="T76" fmla="*/ 46 w 150"/>
                <a:gd name="T77" fmla="*/ 45 h 96"/>
                <a:gd name="T78" fmla="*/ 54 w 150"/>
                <a:gd name="T79" fmla="*/ 53 h 96"/>
                <a:gd name="T80" fmla="*/ 56 w 150"/>
                <a:gd name="T81" fmla="*/ 59 h 96"/>
                <a:gd name="T82" fmla="*/ 58 w 150"/>
                <a:gd name="T83" fmla="*/ 65 h 96"/>
                <a:gd name="T84" fmla="*/ 60 w 150"/>
                <a:gd name="T85" fmla="*/ 72 h 96"/>
                <a:gd name="T86" fmla="*/ 68 w 150"/>
                <a:gd name="T87" fmla="*/ 77 h 96"/>
                <a:gd name="T88" fmla="*/ 89 w 150"/>
                <a:gd name="T89" fmla="*/ 86 h 96"/>
                <a:gd name="T90" fmla="*/ 113 w 150"/>
                <a:gd name="T91" fmla="*/ 88 h 96"/>
                <a:gd name="T92" fmla="*/ 126 w 150"/>
                <a:gd name="T93" fmla="*/ 89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50" h="96">
                  <a:moveTo>
                    <a:pt x="126" y="89"/>
                  </a:moveTo>
                  <a:cubicBezTo>
                    <a:pt x="127" y="89"/>
                    <a:pt x="134" y="90"/>
                    <a:pt x="132" y="88"/>
                  </a:cubicBezTo>
                  <a:cubicBezTo>
                    <a:pt x="131" y="86"/>
                    <a:pt x="129" y="85"/>
                    <a:pt x="128" y="83"/>
                  </a:cubicBezTo>
                  <a:cubicBezTo>
                    <a:pt x="128" y="83"/>
                    <a:pt x="129" y="80"/>
                    <a:pt x="130" y="80"/>
                  </a:cubicBezTo>
                  <a:cubicBezTo>
                    <a:pt x="131" y="79"/>
                    <a:pt x="136" y="80"/>
                    <a:pt x="138" y="80"/>
                  </a:cubicBezTo>
                  <a:cubicBezTo>
                    <a:pt x="141" y="80"/>
                    <a:pt x="140" y="75"/>
                    <a:pt x="144" y="78"/>
                  </a:cubicBezTo>
                  <a:cubicBezTo>
                    <a:pt x="145" y="76"/>
                    <a:pt x="146" y="75"/>
                    <a:pt x="146" y="73"/>
                  </a:cubicBezTo>
                  <a:cubicBezTo>
                    <a:pt x="146" y="71"/>
                    <a:pt x="145" y="69"/>
                    <a:pt x="146" y="68"/>
                  </a:cubicBezTo>
                  <a:cubicBezTo>
                    <a:pt x="147" y="66"/>
                    <a:pt x="150" y="64"/>
                    <a:pt x="150" y="63"/>
                  </a:cubicBezTo>
                  <a:cubicBezTo>
                    <a:pt x="149" y="61"/>
                    <a:pt x="148" y="61"/>
                    <a:pt x="146" y="61"/>
                  </a:cubicBezTo>
                  <a:cubicBezTo>
                    <a:pt x="143" y="61"/>
                    <a:pt x="139" y="61"/>
                    <a:pt x="136" y="62"/>
                  </a:cubicBezTo>
                  <a:cubicBezTo>
                    <a:pt x="134" y="62"/>
                    <a:pt x="133" y="63"/>
                    <a:pt x="132" y="64"/>
                  </a:cubicBezTo>
                  <a:cubicBezTo>
                    <a:pt x="131" y="66"/>
                    <a:pt x="132" y="68"/>
                    <a:pt x="131" y="70"/>
                  </a:cubicBezTo>
                  <a:cubicBezTo>
                    <a:pt x="131" y="71"/>
                    <a:pt x="126" y="76"/>
                    <a:pt x="126" y="76"/>
                  </a:cubicBezTo>
                  <a:cubicBezTo>
                    <a:pt x="122" y="75"/>
                    <a:pt x="118" y="76"/>
                    <a:pt x="114" y="78"/>
                  </a:cubicBezTo>
                  <a:cubicBezTo>
                    <a:pt x="112" y="78"/>
                    <a:pt x="111" y="77"/>
                    <a:pt x="110" y="76"/>
                  </a:cubicBezTo>
                  <a:cubicBezTo>
                    <a:pt x="109" y="75"/>
                    <a:pt x="107" y="75"/>
                    <a:pt x="105" y="74"/>
                  </a:cubicBezTo>
                  <a:cubicBezTo>
                    <a:pt x="103" y="74"/>
                    <a:pt x="103" y="71"/>
                    <a:pt x="102" y="69"/>
                  </a:cubicBezTo>
                  <a:cubicBezTo>
                    <a:pt x="101" y="67"/>
                    <a:pt x="99" y="66"/>
                    <a:pt x="98" y="64"/>
                  </a:cubicBezTo>
                  <a:cubicBezTo>
                    <a:pt x="97" y="60"/>
                    <a:pt x="95" y="55"/>
                    <a:pt x="96" y="51"/>
                  </a:cubicBezTo>
                  <a:cubicBezTo>
                    <a:pt x="96" y="48"/>
                    <a:pt x="95" y="44"/>
                    <a:pt x="97" y="41"/>
                  </a:cubicBezTo>
                  <a:cubicBezTo>
                    <a:pt x="98" y="40"/>
                    <a:pt x="98" y="39"/>
                    <a:pt x="98" y="38"/>
                  </a:cubicBezTo>
                  <a:cubicBezTo>
                    <a:pt x="99" y="36"/>
                    <a:pt x="97" y="37"/>
                    <a:pt x="96" y="36"/>
                  </a:cubicBezTo>
                  <a:cubicBezTo>
                    <a:pt x="94" y="36"/>
                    <a:pt x="92" y="35"/>
                    <a:pt x="90" y="35"/>
                  </a:cubicBezTo>
                  <a:cubicBezTo>
                    <a:pt x="89" y="34"/>
                    <a:pt x="87" y="32"/>
                    <a:pt x="87" y="30"/>
                  </a:cubicBezTo>
                  <a:cubicBezTo>
                    <a:pt x="87" y="27"/>
                    <a:pt x="84" y="26"/>
                    <a:pt x="82" y="24"/>
                  </a:cubicBezTo>
                  <a:cubicBezTo>
                    <a:pt x="81" y="22"/>
                    <a:pt x="81" y="20"/>
                    <a:pt x="80" y="18"/>
                  </a:cubicBezTo>
                  <a:cubicBezTo>
                    <a:pt x="79" y="17"/>
                    <a:pt x="77" y="17"/>
                    <a:pt x="75" y="17"/>
                  </a:cubicBezTo>
                  <a:cubicBezTo>
                    <a:pt x="74" y="16"/>
                    <a:pt x="72" y="16"/>
                    <a:pt x="71" y="17"/>
                  </a:cubicBezTo>
                  <a:cubicBezTo>
                    <a:pt x="71" y="18"/>
                    <a:pt x="70" y="20"/>
                    <a:pt x="68" y="20"/>
                  </a:cubicBezTo>
                  <a:cubicBezTo>
                    <a:pt x="66" y="20"/>
                    <a:pt x="63" y="18"/>
                    <a:pt x="62" y="16"/>
                  </a:cubicBezTo>
                  <a:cubicBezTo>
                    <a:pt x="61" y="13"/>
                    <a:pt x="61" y="12"/>
                    <a:pt x="59" y="10"/>
                  </a:cubicBezTo>
                  <a:cubicBezTo>
                    <a:pt x="57" y="9"/>
                    <a:pt x="54" y="6"/>
                    <a:pt x="52" y="6"/>
                  </a:cubicBezTo>
                  <a:cubicBezTo>
                    <a:pt x="51" y="5"/>
                    <a:pt x="45" y="5"/>
                    <a:pt x="45" y="6"/>
                  </a:cubicBezTo>
                  <a:cubicBezTo>
                    <a:pt x="43" y="9"/>
                    <a:pt x="42" y="8"/>
                    <a:pt x="39" y="8"/>
                  </a:cubicBezTo>
                  <a:cubicBezTo>
                    <a:pt x="35" y="8"/>
                    <a:pt x="32" y="8"/>
                    <a:pt x="29" y="8"/>
                  </a:cubicBezTo>
                  <a:cubicBezTo>
                    <a:pt x="28" y="8"/>
                    <a:pt x="25" y="6"/>
                    <a:pt x="23" y="5"/>
                  </a:cubicBezTo>
                  <a:cubicBezTo>
                    <a:pt x="20" y="4"/>
                    <a:pt x="17" y="3"/>
                    <a:pt x="13" y="1"/>
                  </a:cubicBezTo>
                  <a:cubicBezTo>
                    <a:pt x="9" y="0"/>
                    <a:pt x="4" y="1"/>
                    <a:pt x="0" y="2"/>
                  </a:cubicBezTo>
                  <a:cubicBezTo>
                    <a:pt x="1" y="7"/>
                    <a:pt x="5" y="11"/>
                    <a:pt x="7" y="16"/>
                  </a:cubicBezTo>
                  <a:cubicBezTo>
                    <a:pt x="8" y="18"/>
                    <a:pt x="11" y="20"/>
                    <a:pt x="13" y="21"/>
                  </a:cubicBezTo>
                  <a:cubicBezTo>
                    <a:pt x="14" y="23"/>
                    <a:pt x="16" y="26"/>
                    <a:pt x="15" y="28"/>
                  </a:cubicBezTo>
                  <a:cubicBezTo>
                    <a:pt x="15" y="28"/>
                    <a:pt x="8" y="26"/>
                    <a:pt x="12" y="29"/>
                  </a:cubicBezTo>
                  <a:cubicBezTo>
                    <a:pt x="13" y="30"/>
                    <a:pt x="14" y="31"/>
                    <a:pt x="15" y="32"/>
                  </a:cubicBezTo>
                  <a:cubicBezTo>
                    <a:pt x="17" y="32"/>
                    <a:pt x="18" y="32"/>
                    <a:pt x="19" y="33"/>
                  </a:cubicBezTo>
                  <a:cubicBezTo>
                    <a:pt x="21" y="34"/>
                    <a:pt x="23" y="36"/>
                    <a:pt x="25" y="38"/>
                  </a:cubicBezTo>
                  <a:cubicBezTo>
                    <a:pt x="26" y="39"/>
                    <a:pt x="25" y="41"/>
                    <a:pt x="24" y="42"/>
                  </a:cubicBezTo>
                  <a:cubicBezTo>
                    <a:pt x="23" y="43"/>
                    <a:pt x="25" y="44"/>
                    <a:pt x="26" y="44"/>
                  </a:cubicBezTo>
                  <a:cubicBezTo>
                    <a:pt x="29" y="46"/>
                    <a:pt x="31" y="48"/>
                    <a:pt x="33" y="50"/>
                  </a:cubicBezTo>
                  <a:cubicBezTo>
                    <a:pt x="34" y="51"/>
                    <a:pt x="35" y="53"/>
                    <a:pt x="36" y="53"/>
                  </a:cubicBezTo>
                  <a:cubicBezTo>
                    <a:pt x="37" y="53"/>
                    <a:pt x="38" y="51"/>
                    <a:pt x="37" y="50"/>
                  </a:cubicBezTo>
                  <a:cubicBezTo>
                    <a:pt x="37" y="49"/>
                    <a:pt x="36" y="48"/>
                    <a:pt x="36" y="47"/>
                  </a:cubicBezTo>
                  <a:cubicBezTo>
                    <a:pt x="35" y="46"/>
                    <a:pt x="33" y="47"/>
                    <a:pt x="32" y="46"/>
                  </a:cubicBezTo>
                  <a:cubicBezTo>
                    <a:pt x="30" y="44"/>
                    <a:pt x="32" y="44"/>
                    <a:pt x="32" y="42"/>
                  </a:cubicBezTo>
                  <a:cubicBezTo>
                    <a:pt x="32" y="42"/>
                    <a:pt x="30" y="40"/>
                    <a:pt x="30" y="39"/>
                  </a:cubicBezTo>
                  <a:cubicBezTo>
                    <a:pt x="28" y="37"/>
                    <a:pt x="28" y="34"/>
                    <a:pt x="26" y="32"/>
                  </a:cubicBezTo>
                  <a:cubicBezTo>
                    <a:pt x="24" y="31"/>
                    <a:pt x="22" y="29"/>
                    <a:pt x="21" y="27"/>
                  </a:cubicBezTo>
                  <a:cubicBezTo>
                    <a:pt x="21" y="26"/>
                    <a:pt x="21" y="24"/>
                    <a:pt x="20" y="23"/>
                  </a:cubicBezTo>
                  <a:cubicBezTo>
                    <a:pt x="19" y="22"/>
                    <a:pt x="18" y="21"/>
                    <a:pt x="17" y="20"/>
                  </a:cubicBezTo>
                  <a:cubicBezTo>
                    <a:pt x="16" y="18"/>
                    <a:pt x="15" y="17"/>
                    <a:pt x="13" y="16"/>
                  </a:cubicBezTo>
                  <a:cubicBezTo>
                    <a:pt x="12" y="15"/>
                    <a:pt x="12" y="13"/>
                    <a:pt x="12" y="12"/>
                  </a:cubicBezTo>
                  <a:cubicBezTo>
                    <a:pt x="12" y="11"/>
                    <a:pt x="10" y="6"/>
                    <a:pt x="11" y="5"/>
                  </a:cubicBezTo>
                  <a:cubicBezTo>
                    <a:pt x="12" y="4"/>
                    <a:pt x="13" y="7"/>
                    <a:pt x="14" y="7"/>
                  </a:cubicBezTo>
                  <a:cubicBezTo>
                    <a:pt x="15" y="7"/>
                    <a:pt x="15" y="7"/>
                    <a:pt x="15" y="7"/>
                  </a:cubicBezTo>
                  <a:cubicBezTo>
                    <a:pt x="17" y="6"/>
                    <a:pt x="17" y="7"/>
                    <a:pt x="18" y="8"/>
                  </a:cubicBezTo>
                  <a:cubicBezTo>
                    <a:pt x="19" y="8"/>
                    <a:pt x="20" y="8"/>
                    <a:pt x="20" y="9"/>
                  </a:cubicBezTo>
                  <a:cubicBezTo>
                    <a:pt x="20" y="11"/>
                    <a:pt x="21" y="13"/>
                    <a:pt x="22" y="15"/>
                  </a:cubicBezTo>
                  <a:cubicBezTo>
                    <a:pt x="22" y="16"/>
                    <a:pt x="23" y="18"/>
                    <a:pt x="23" y="19"/>
                  </a:cubicBezTo>
                  <a:cubicBezTo>
                    <a:pt x="23" y="20"/>
                    <a:pt x="22" y="21"/>
                    <a:pt x="22" y="22"/>
                  </a:cubicBezTo>
                  <a:cubicBezTo>
                    <a:pt x="23" y="22"/>
                    <a:pt x="23" y="20"/>
                    <a:pt x="23" y="20"/>
                  </a:cubicBezTo>
                  <a:cubicBezTo>
                    <a:pt x="24" y="19"/>
                    <a:pt x="25" y="22"/>
                    <a:pt x="26" y="22"/>
                  </a:cubicBezTo>
                  <a:cubicBezTo>
                    <a:pt x="27" y="23"/>
                    <a:pt x="32" y="26"/>
                    <a:pt x="32" y="27"/>
                  </a:cubicBezTo>
                  <a:cubicBezTo>
                    <a:pt x="32" y="29"/>
                    <a:pt x="33" y="30"/>
                    <a:pt x="34" y="30"/>
                  </a:cubicBezTo>
                  <a:cubicBezTo>
                    <a:pt x="35" y="31"/>
                    <a:pt x="35" y="32"/>
                    <a:pt x="36" y="33"/>
                  </a:cubicBezTo>
                  <a:cubicBezTo>
                    <a:pt x="37" y="34"/>
                    <a:pt x="38" y="33"/>
                    <a:pt x="38" y="34"/>
                  </a:cubicBezTo>
                  <a:cubicBezTo>
                    <a:pt x="39" y="35"/>
                    <a:pt x="37" y="36"/>
                    <a:pt x="38" y="38"/>
                  </a:cubicBezTo>
                  <a:cubicBezTo>
                    <a:pt x="40" y="39"/>
                    <a:pt x="42" y="40"/>
                    <a:pt x="44" y="42"/>
                  </a:cubicBezTo>
                  <a:cubicBezTo>
                    <a:pt x="45" y="43"/>
                    <a:pt x="45" y="44"/>
                    <a:pt x="46" y="45"/>
                  </a:cubicBezTo>
                  <a:cubicBezTo>
                    <a:pt x="47" y="46"/>
                    <a:pt x="48" y="46"/>
                    <a:pt x="49" y="48"/>
                  </a:cubicBezTo>
                  <a:cubicBezTo>
                    <a:pt x="51" y="49"/>
                    <a:pt x="52" y="51"/>
                    <a:pt x="54" y="53"/>
                  </a:cubicBezTo>
                  <a:cubicBezTo>
                    <a:pt x="55" y="54"/>
                    <a:pt x="56" y="55"/>
                    <a:pt x="57" y="56"/>
                  </a:cubicBezTo>
                  <a:cubicBezTo>
                    <a:pt x="58" y="58"/>
                    <a:pt x="56" y="58"/>
                    <a:pt x="56" y="59"/>
                  </a:cubicBezTo>
                  <a:cubicBezTo>
                    <a:pt x="56" y="60"/>
                    <a:pt x="59" y="59"/>
                    <a:pt x="59" y="61"/>
                  </a:cubicBezTo>
                  <a:cubicBezTo>
                    <a:pt x="58" y="63"/>
                    <a:pt x="57" y="63"/>
                    <a:pt x="58" y="65"/>
                  </a:cubicBezTo>
                  <a:cubicBezTo>
                    <a:pt x="58" y="65"/>
                    <a:pt x="56" y="67"/>
                    <a:pt x="57" y="68"/>
                  </a:cubicBezTo>
                  <a:cubicBezTo>
                    <a:pt x="58" y="69"/>
                    <a:pt x="59" y="71"/>
                    <a:pt x="60" y="72"/>
                  </a:cubicBezTo>
                  <a:cubicBezTo>
                    <a:pt x="61" y="73"/>
                    <a:pt x="62" y="73"/>
                    <a:pt x="63" y="73"/>
                  </a:cubicBezTo>
                  <a:cubicBezTo>
                    <a:pt x="66" y="74"/>
                    <a:pt x="66" y="76"/>
                    <a:pt x="68" y="77"/>
                  </a:cubicBezTo>
                  <a:cubicBezTo>
                    <a:pt x="71" y="79"/>
                    <a:pt x="75" y="79"/>
                    <a:pt x="77" y="81"/>
                  </a:cubicBezTo>
                  <a:cubicBezTo>
                    <a:pt x="81" y="83"/>
                    <a:pt x="85" y="85"/>
                    <a:pt x="89" y="86"/>
                  </a:cubicBezTo>
                  <a:cubicBezTo>
                    <a:pt x="92" y="88"/>
                    <a:pt x="97" y="90"/>
                    <a:pt x="101" y="91"/>
                  </a:cubicBezTo>
                  <a:cubicBezTo>
                    <a:pt x="105" y="91"/>
                    <a:pt x="108" y="87"/>
                    <a:pt x="113" y="88"/>
                  </a:cubicBezTo>
                  <a:cubicBezTo>
                    <a:pt x="117" y="89"/>
                    <a:pt x="120" y="93"/>
                    <a:pt x="123" y="96"/>
                  </a:cubicBezTo>
                  <a:cubicBezTo>
                    <a:pt x="123" y="95"/>
                    <a:pt x="124" y="90"/>
                    <a:pt x="126" y="89"/>
                  </a:cubicBezTo>
                  <a:cubicBezTo>
                    <a:pt x="127" y="89"/>
                    <a:pt x="125" y="89"/>
                    <a:pt x="126" y="89"/>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84" name="Freeform 636">
              <a:extLst>
                <a:ext uri="{FF2B5EF4-FFF2-40B4-BE49-F238E27FC236}">
                  <a16:creationId xmlns="" xmlns:a16="http://schemas.microsoft.com/office/drawing/2014/main" id="{A517DC4F-5B74-484A-A0AB-90F4987D5DC3}"/>
                </a:ext>
              </a:extLst>
            </p:cNvPr>
            <p:cNvSpPr>
              <a:spLocks/>
            </p:cNvSpPr>
            <p:nvPr/>
          </p:nvSpPr>
          <p:spPr bwMode="auto">
            <a:xfrm>
              <a:off x="7531402" y="8287656"/>
              <a:ext cx="280256" cy="149721"/>
            </a:xfrm>
            <a:custGeom>
              <a:avLst/>
              <a:gdLst>
                <a:gd name="T0" fmla="*/ 12 w 30"/>
                <a:gd name="T1" fmla="*/ 15 h 16"/>
                <a:gd name="T2" fmla="*/ 13 w 30"/>
                <a:gd name="T3" fmla="*/ 13 h 16"/>
                <a:gd name="T4" fmla="*/ 16 w 30"/>
                <a:gd name="T5" fmla="*/ 11 h 16"/>
                <a:gd name="T6" fmla="*/ 20 w 30"/>
                <a:gd name="T7" fmla="*/ 10 h 16"/>
                <a:gd name="T8" fmla="*/ 24 w 30"/>
                <a:gd name="T9" fmla="*/ 7 h 16"/>
                <a:gd name="T10" fmla="*/ 30 w 30"/>
                <a:gd name="T11" fmla="*/ 5 h 16"/>
                <a:gd name="T12" fmla="*/ 20 w 30"/>
                <a:gd name="T13" fmla="*/ 1 h 16"/>
                <a:gd name="T14" fmla="*/ 14 w 30"/>
                <a:gd name="T15" fmla="*/ 2 h 16"/>
                <a:gd name="T16" fmla="*/ 8 w 30"/>
                <a:gd name="T17" fmla="*/ 1 h 16"/>
                <a:gd name="T18" fmla="*/ 2 w 30"/>
                <a:gd name="T19" fmla="*/ 4 h 16"/>
                <a:gd name="T20" fmla="*/ 1 w 30"/>
                <a:gd name="T21" fmla="*/ 9 h 16"/>
                <a:gd name="T22" fmla="*/ 8 w 30"/>
                <a:gd name="T23" fmla="*/ 14 h 16"/>
                <a:gd name="T24" fmla="*/ 10 w 30"/>
                <a:gd name="T25" fmla="*/ 14 h 16"/>
                <a:gd name="T26" fmla="*/ 9 w 30"/>
                <a:gd name="T27" fmla="*/ 16 h 16"/>
                <a:gd name="T28" fmla="*/ 12 w 30"/>
                <a:gd name="T29" fmla="*/ 15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0" h="16">
                  <a:moveTo>
                    <a:pt x="12" y="15"/>
                  </a:moveTo>
                  <a:cubicBezTo>
                    <a:pt x="13" y="15"/>
                    <a:pt x="13" y="14"/>
                    <a:pt x="13" y="13"/>
                  </a:cubicBezTo>
                  <a:cubicBezTo>
                    <a:pt x="13" y="12"/>
                    <a:pt x="15" y="11"/>
                    <a:pt x="16" y="11"/>
                  </a:cubicBezTo>
                  <a:cubicBezTo>
                    <a:pt x="18" y="10"/>
                    <a:pt x="18" y="12"/>
                    <a:pt x="20" y="10"/>
                  </a:cubicBezTo>
                  <a:cubicBezTo>
                    <a:pt x="21" y="9"/>
                    <a:pt x="22" y="6"/>
                    <a:pt x="24" y="7"/>
                  </a:cubicBezTo>
                  <a:cubicBezTo>
                    <a:pt x="27" y="7"/>
                    <a:pt x="27" y="6"/>
                    <a:pt x="30" y="5"/>
                  </a:cubicBezTo>
                  <a:cubicBezTo>
                    <a:pt x="26" y="3"/>
                    <a:pt x="25" y="0"/>
                    <a:pt x="20" y="1"/>
                  </a:cubicBezTo>
                  <a:cubicBezTo>
                    <a:pt x="18" y="1"/>
                    <a:pt x="16" y="2"/>
                    <a:pt x="14" y="2"/>
                  </a:cubicBezTo>
                  <a:cubicBezTo>
                    <a:pt x="12" y="2"/>
                    <a:pt x="10" y="1"/>
                    <a:pt x="8" y="1"/>
                  </a:cubicBezTo>
                  <a:cubicBezTo>
                    <a:pt x="5" y="2"/>
                    <a:pt x="4" y="2"/>
                    <a:pt x="2" y="4"/>
                  </a:cubicBezTo>
                  <a:cubicBezTo>
                    <a:pt x="2" y="5"/>
                    <a:pt x="0" y="7"/>
                    <a:pt x="1" y="9"/>
                  </a:cubicBezTo>
                  <a:cubicBezTo>
                    <a:pt x="4" y="11"/>
                    <a:pt x="8" y="9"/>
                    <a:pt x="8" y="14"/>
                  </a:cubicBezTo>
                  <a:cubicBezTo>
                    <a:pt x="8" y="14"/>
                    <a:pt x="10" y="14"/>
                    <a:pt x="10" y="14"/>
                  </a:cubicBezTo>
                  <a:cubicBezTo>
                    <a:pt x="10" y="14"/>
                    <a:pt x="9" y="16"/>
                    <a:pt x="9" y="16"/>
                  </a:cubicBezTo>
                  <a:cubicBezTo>
                    <a:pt x="10" y="16"/>
                    <a:pt x="12" y="16"/>
                    <a:pt x="12" y="15"/>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85" name="Freeform 637">
              <a:extLst>
                <a:ext uri="{FF2B5EF4-FFF2-40B4-BE49-F238E27FC236}">
                  <a16:creationId xmlns="" xmlns:a16="http://schemas.microsoft.com/office/drawing/2014/main" id="{216A7B9F-4BEB-4931-B4B2-D1D67B323B84}"/>
                </a:ext>
              </a:extLst>
            </p:cNvPr>
            <p:cNvSpPr>
              <a:spLocks/>
            </p:cNvSpPr>
            <p:nvPr/>
          </p:nvSpPr>
          <p:spPr bwMode="auto">
            <a:xfrm>
              <a:off x="7531402" y="8163419"/>
              <a:ext cx="66879" cy="140163"/>
            </a:xfrm>
            <a:custGeom>
              <a:avLst/>
              <a:gdLst>
                <a:gd name="T0" fmla="*/ 5 w 7"/>
                <a:gd name="T1" fmla="*/ 1 h 15"/>
                <a:gd name="T2" fmla="*/ 2 w 7"/>
                <a:gd name="T3" fmla="*/ 4 h 15"/>
                <a:gd name="T4" fmla="*/ 1 w 7"/>
                <a:gd name="T5" fmla="*/ 6 h 15"/>
                <a:gd name="T6" fmla="*/ 2 w 7"/>
                <a:gd name="T7" fmla="*/ 14 h 15"/>
                <a:gd name="T8" fmla="*/ 6 w 7"/>
                <a:gd name="T9" fmla="*/ 8 h 15"/>
                <a:gd name="T10" fmla="*/ 7 w 7"/>
                <a:gd name="T11" fmla="*/ 2 h 15"/>
                <a:gd name="T12" fmla="*/ 5 w 7"/>
                <a:gd name="T13" fmla="*/ 1 h 15"/>
                <a:gd name="T14" fmla="*/ 5 w 7"/>
                <a:gd name="T15" fmla="*/ 1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15">
                  <a:moveTo>
                    <a:pt x="5" y="1"/>
                  </a:moveTo>
                  <a:cubicBezTo>
                    <a:pt x="4" y="0"/>
                    <a:pt x="2" y="3"/>
                    <a:pt x="2" y="4"/>
                  </a:cubicBezTo>
                  <a:cubicBezTo>
                    <a:pt x="1" y="5"/>
                    <a:pt x="1" y="4"/>
                    <a:pt x="1" y="6"/>
                  </a:cubicBezTo>
                  <a:cubicBezTo>
                    <a:pt x="1" y="7"/>
                    <a:pt x="0" y="15"/>
                    <a:pt x="2" y="14"/>
                  </a:cubicBezTo>
                  <a:cubicBezTo>
                    <a:pt x="2" y="13"/>
                    <a:pt x="5" y="10"/>
                    <a:pt x="6" y="8"/>
                  </a:cubicBezTo>
                  <a:cubicBezTo>
                    <a:pt x="6" y="5"/>
                    <a:pt x="6" y="4"/>
                    <a:pt x="7" y="2"/>
                  </a:cubicBezTo>
                  <a:cubicBezTo>
                    <a:pt x="7" y="1"/>
                    <a:pt x="6" y="1"/>
                    <a:pt x="5" y="1"/>
                  </a:cubicBezTo>
                  <a:cubicBezTo>
                    <a:pt x="4" y="0"/>
                    <a:pt x="6" y="1"/>
                    <a:pt x="5"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86" name="Freeform 638">
              <a:extLst>
                <a:ext uri="{FF2B5EF4-FFF2-40B4-BE49-F238E27FC236}">
                  <a16:creationId xmlns="" xmlns:a16="http://schemas.microsoft.com/office/drawing/2014/main" id="{A3B18D3D-AFE3-43B8-B11E-184B1E9EBB10}"/>
                </a:ext>
              </a:extLst>
            </p:cNvPr>
            <p:cNvSpPr>
              <a:spLocks/>
            </p:cNvSpPr>
            <p:nvPr/>
          </p:nvSpPr>
          <p:spPr bwMode="auto">
            <a:xfrm>
              <a:off x="8232035" y="8080592"/>
              <a:ext cx="121018" cy="101936"/>
            </a:xfrm>
            <a:custGeom>
              <a:avLst/>
              <a:gdLst>
                <a:gd name="T0" fmla="*/ 12 w 13"/>
                <a:gd name="T1" fmla="*/ 3 h 11"/>
                <a:gd name="T2" fmla="*/ 6 w 13"/>
                <a:gd name="T3" fmla="*/ 1 h 11"/>
                <a:gd name="T4" fmla="*/ 7 w 13"/>
                <a:gd name="T5" fmla="*/ 5 h 11"/>
                <a:gd name="T6" fmla="*/ 9 w 13"/>
                <a:gd name="T7" fmla="*/ 9 h 11"/>
                <a:gd name="T8" fmla="*/ 6 w 13"/>
                <a:gd name="T9" fmla="*/ 10 h 11"/>
                <a:gd name="T10" fmla="*/ 5 w 13"/>
                <a:gd name="T11" fmla="*/ 8 h 11"/>
                <a:gd name="T12" fmla="*/ 0 w 13"/>
                <a:gd name="T13" fmla="*/ 9 h 11"/>
                <a:gd name="T14" fmla="*/ 3 w 13"/>
                <a:gd name="T15" fmla="*/ 11 h 11"/>
                <a:gd name="T16" fmla="*/ 13 w 13"/>
                <a:gd name="T17" fmla="*/ 11 h 11"/>
                <a:gd name="T18" fmla="*/ 12 w 13"/>
                <a:gd name="T19" fmla="*/ 3 h 11"/>
                <a:gd name="T20" fmla="*/ 12 w 13"/>
                <a:gd name="T21" fmla="*/ 3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 h="11">
                  <a:moveTo>
                    <a:pt x="12" y="3"/>
                  </a:moveTo>
                  <a:cubicBezTo>
                    <a:pt x="10" y="3"/>
                    <a:pt x="8" y="0"/>
                    <a:pt x="6" y="1"/>
                  </a:cubicBezTo>
                  <a:cubicBezTo>
                    <a:pt x="3" y="2"/>
                    <a:pt x="7" y="3"/>
                    <a:pt x="7" y="5"/>
                  </a:cubicBezTo>
                  <a:cubicBezTo>
                    <a:pt x="8" y="6"/>
                    <a:pt x="10" y="8"/>
                    <a:pt x="9" y="9"/>
                  </a:cubicBezTo>
                  <a:cubicBezTo>
                    <a:pt x="8" y="10"/>
                    <a:pt x="7" y="10"/>
                    <a:pt x="6" y="10"/>
                  </a:cubicBezTo>
                  <a:cubicBezTo>
                    <a:pt x="4" y="9"/>
                    <a:pt x="6" y="9"/>
                    <a:pt x="5" y="8"/>
                  </a:cubicBezTo>
                  <a:cubicBezTo>
                    <a:pt x="5" y="8"/>
                    <a:pt x="0" y="9"/>
                    <a:pt x="0" y="9"/>
                  </a:cubicBezTo>
                  <a:cubicBezTo>
                    <a:pt x="0" y="11"/>
                    <a:pt x="2" y="11"/>
                    <a:pt x="3" y="11"/>
                  </a:cubicBezTo>
                  <a:cubicBezTo>
                    <a:pt x="6" y="10"/>
                    <a:pt x="9" y="11"/>
                    <a:pt x="13" y="11"/>
                  </a:cubicBezTo>
                  <a:cubicBezTo>
                    <a:pt x="13" y="8"/>
                    <a:pt x="12" y="5"/>
                    <a:pt x="12" y="3"/>
                  </a:cubicBezTo>
                  <a:cubicBezTo>
                    <a:pt x="11" y="3"/>
                    <a:pt x="12" y="5"/>
                    <a:pt x="12" y="3"/>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87" name="Freeform 639">
              <a:extLst>
                <a:ext uri="{FF2B5EF4-FFF2-40B4-BE49-F238E27FC236}">
                  <a16:creationId xmlns="" xmlns:a16="http://schemas.microsoft.com/office/drawing/2014/main" id="{A6808E3A-D026-4CB4-BC86-E09B69A40AEE}"/>
                </a:ext>
              </a:extLst>
            </p:cNvPr>
            <p:cNvSpPr>
              <a:spLocks/>
            </p:cNvSpPr>
            <p:nvPr/>
          </p:nvSpPr>
          <p:spPr bwMode="auto">
            <a:xfrm>
              <a:off x="8343503" y="8080592"/>
              <a:ext cx="168791" cy="140163"/>
            </a:xfrm>
            <a:custGeom>
              <a:avLst/>
              <a:gdLst>
                <a:gd name="T0" fmla="*/ 14 w 18"/>
                <a:gd name="T1" fmla="*/ 7 h 15"/>
                <a:gd name="T2" fmla="*/ 8 w 18"/>
                <a:gd name="T3" fmla="*/ 3 h 15"/>
                <a:gd name="T4" fmla="*/ 1 w 18"/>
                <a:gd name="T5" fmla="*/ 1 h 15"/>
                <a:gd name="T6" fmla="*/ 0 w 18"/>
                <a:gd name="T7" fmla="*/ 3 h 15"/>
                <a:gd name="T8" fmla="*/ 1 w 18"/>
                <a:gd name="T9" fmla="*/ 10 h 15"/>
                <a:gd name="T10" fmla="*/ 2 w 18"/>
                <a:gd name="T11" fmla="*/ 12 h 15"/>
                <a:gd name="T12" fmla="*/ 4 w 18"/>
                <a:gd name="T13" fmla="*/ 10 h 15"/>
                <a:gd name="T14" fmla="*/ 13 w 18"/>
                <a:gd name="T15" fmla="*/ 10 h 15"/>
                <a:gd name="T16" fmla="*/ 17 w 18"/>
                <a:gd name="T17" fmla="*/ 10 h 15"/>
                <a:gd name="T18" fmla="*/ 14 w 18"/>
                <a:gd name="T19" fmla="*/ 7 h 15"/>
                <a:gd name="T20" fmla="*/ 14 w 18"/>
                <a:gd name="T21" fmla="*/ 7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 h="15">
                  <a:moveTo>
                    <a:pt x="14" y="7"/>
                  </a:moveTo>
                  <a:cubicBezTo>
                    <a:pt x="12" y="6"/>
                    <a:pt x="10" y="4"/>
                    <a:pt x="8" y="3"/>
                  </a:cubicBezTo>
                  <a:cubicBezTo>
                    <a:pt x="7" y="2"/>
                    <a:pt x="2" y="0"/>
                    <a:pt x="1" y="1"/>
                  </a:cubicBezTo>
                  <a:cubicBezTo>
                    <a:pt x="1" y="1"/>
                    <a:pt x="3" y="3"/>
                    <a:pt x="0" y="3"/>
                  </a:cubicBezTo>
                  <a:cubicBezTo>
                    <a:pt x="0" y="5"/>
                    <a:pt x="1" y="7"/>
                    <a:pt x="1" y="10"/>
                  </a:cubicBezTo>
                  <a:cubicBezTo>
                    <a:pt x="1" y="11"/>
                    <a:pt x="1" y="11"/>
                    <a:pt x="2" y="12"/>
                  </a:cubicBezTo>
                  <a:cubicBezTo>
                    <a:pt x="3" y="15"/>
                    <a:pt x="3" y="11"/>
                    <a:pt x="4" y="10"/>
                  </a:cubicBezTo>
                  <a:cubicBezTo>
                    <a:pt x="6" y="8"/>
                    <a:pt x="11" y="10"/>
                    <a:pt x="13" y="10"/>
                  </a:cubicBezTo>
                  <a:cubicBezTo>
                    <a:pt x="15" y="10"/>
                    <a:pt x="15" y="11"/>
                    <a:pt x="17" y="10"/>
                  </a:cubicBezTo>
                  <a:cubicBezTo>
                    <a:pt x="18" y="8"/>
                    <a:pt x="17" y="7"/>
                    <a:pt x="14" y="7"/>
                  </a:cubicBezTo>
                  <a:cubicBezTo>
                    <a:pt x="12" y="7"/>
                    <a:pt x="16" y="7"/>
                    <a:pt x="14" y="7"/>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88" name="Freeform 640">
              <a:extLst>
                <a:ext uri="{FF2B5EF4-FFF2-40B4-BE49-F238E27FC236}">
                  <a16:creationId xmlns="" xmlns:a16="http://schemas.microsoft.com/office/drawing/2014/main" id="{BBFB9658-4273-45DB-A8BC-D7B2BA2EAB44}"/>
                </a:ext>
              </a:extLst>
            </p:cNvPr>
            <p:cNvSpPr>
              <a:spLocks/>
            </p:cNvSpPr>
            <p:nvPr/>
          </p:nvSpPr>
          <p:spPr bwMode="auto">
            <a:xfrm>
              <a:off x="3843499" y="4965129"/>
              <a:ext cx="1812106" cy="1216878"/>
            </a:xfrm>
            <a:custGeom>
              <a:avLst/>
              <a:gdLst>
                <a:gd name="T0" fmla="*/ 184 w 194"/>
                <a:gd name="T1" fmla="*/ 118 h 130"/>
                <a:gd name="T2" fmla="*/ 161 w 194"/>
                <a:gd name="T3" fmla="*/ 97 h 130"/>
                <a:gd name="T4" fmla="*/ 143 w 194"/>
                <a:gd name="T5" fmla="*/ 92 h 130"/>
                <a:gd name="T6" fmla="*/ 138 w 194"/>
                <a:gd name="T7" fmla="*/ 76 h 130"/>
                <a:gd name="T8" fmla="*/ 135 w 194"/>
                <a:gd name="T9" fmla="*/ 14 h 130"/>
                <a:gd name="T10" fmla="*/ 84 w 194"/>
                <a:gd name="T11" fmla="*/ 8 h 130"/>
                <a:gd name="T12" fmla="*/ 71 w 194"/>
                <a:gd name="T13" fmla="*/ 5 h 130"/>
                <a:gd name="T14" fmla="*/ 62 w 194"/>
                <a:gd name="T15" fmla="*/ 1 h 130"/>
                <a:gd name="T16" fmla="*/ 43 w 194"/>
                <a:gd name="T17" fmla="*/ 8 h 130"/>
                <a:gd name="T18" fmla="*/ 32 w 194"/>
                <a:gd name="T19" fmla="*/ 11 h 130"/>
                <a:gd name="T20" fmla="*/ 12 w 194"/>
                <a:gd name="T21" fmla="*/ 23 h 130"/>
                <a:gd name="T22" fmla="*/ 26 w 194"/>
                <a:gd name="T23" fmla="*/ 38 h 130"/>
                <a:gd name="T24" fmla="*/ 33 w 194"/>
                <a:gd name="T25" fmla="*/ 42 h 130"/>
                <a:gd name="T26" fmla="*/ 38 w 194"/>
                <a:gd name="T27" fmla="*/ 45 h 130"/>
                <a:gd name="T28" fmla="*/ 24 w 194"/>
                <a:gd name="T29" fmla="*/ 42 h 130"/>
                <a:gd name="T30" fmla="*/ 9 w 194"/>
                <a:gd name="T31" fmla="*/ 46 h 130"/>
                <a:gd name="T32" fmla="*/ 12 w 194"/>
                <a:gd name="T33" fmla="*/ 58 h 130"/>
                <a:gd name="T34" fmla="*/ 32 w 194"/>
                <a:gd name="T35" fmla="*/ 58 h 130"/>
                <a:gd name="T36" fmla="*/ 38 w 194"/>
                <a:gd name="T37" fmla="*/ 61 h 130"/>
                <a:gd name="T38" fmla="*/ 21 w 194"/>
                <a:gd name="T39" fmla="*/ 71 h 130"/>
                <a:gd name="T40" fmla="*/ 15 w 194"/>
                <a:gd name="T41" fmla="*/ 78 h 130"/>
                <a:gd name="T42" fmla="*/ 17 w 194"/>
                <a:gd name="T43" fmla="*/ 84 h 130"/>
                <a:gd name="T44" fmla="*/ 26 w 194"/>
                <a:gd name="T45" fmla="*/ 89 h 130"/>
                <a:gd name="T46" fmla="*/ 22 w 194"/>
                <a:gd name="T47" fmla="*/ 94 h 130"/>
                <a:gd name="T48" fmla="*/ 31 w 194"/>
                <a:gd name="T49" fmla="*/ 93 h 130"/>
                <a:gd name="T50" fmla="*/ 38 w 194"/>
                <a:gd name="T51" fmla="*/ 102 h 130"/>
                <a:gd name="T52" fmla="*/ 48 w 194"/>
                <a:gd name="T53" fmla="*/ 105 h 130"/>
                <a:gd name="T54" fmla="*/ 54 w 194"/>
                <a:gd name="T55" fmla="*/ 103 h 130"/>
                <a:gd name="T56" fmla="*/ 55 w 194"/>
                <a:gd name="T57" fmla="*/ 106 h 130"/>
                <a:gd name="T58" fmla="*/ 51 w 194"/>
                <a:gd name="T59" fmla="*/ 114 h 130"/>
                <a:gd name="T60" fmla="*/ 41 w 194"/>
                <a:gd name="T61" fmla="*/ 124 h 130"/>
                <a:gd name="T62" fmla="*/ 36 w 194"/>
                <a:gd name="T63" fmla="*/ 126 h 130"/>
                <a:gd name="T64" fmla="*/ 43 w 194"/>
                <a:gd name="T65" fmla="*/ 125 h 130"/>
                <a:gd name="T66" fmla="*/ 54 w 194"/>
                <a:gd name="T67" fmla="*/ 118 h 130"/>
                <a:gd name="T68" fmla="*/ 72 w 194"/>
                <a:gd name="T69" fmla="*/ 107 h 130"/>
                <a:gd name="T70" fmla="*/ 77 w 194"/>
                <a:gd name="T71" fmla="*/ 91 h 130"/>
                <a:gd name="T72" fmla="*/ 94 w 194"/>
                <a:gd name="T73" fmla="*/ 86 h 130"/>
                <a:gd name="T74" fmla="*/ 87 w 194"/>
                <a:gd name="T75" fmla="*/ 97 h 130"/>
                <a:gd name="T76" fmla="*/ 101 w 194"/>
                <a:gd name="T77" fmla="*/ 88 h 130"/>
                <a:gd name="T78" fmla="*/ 119 w 194"/>
                <a:gd name="T79" fmla="*/ 92 h 130"/>
                <a:gd name="T80" fmla="*/ 136 w 194"/>
                <a:gd name="T81" fmla="*/ 95 h 130"/>
                <a:gd name="T82" fmla="*/ 145 w 194"/>
                <a:gd name="T83" fmla="*/ 98 h 130"/>
                <a:gd name="T84" fmla="*/ 160 w 194"/>
                <a:gd name="T85" fmla="*/ 102 h 130"/>
                <a:gd name="T86" fmla="*/ 169 w 194"/>
                <a:gd name="T87" fmla="*/ 104 h 130"/>
                <a:gd name="T88" fmla="*/ 176 w 194"/>
                <a:gd name="T89" fmla="*/ 111 h 130"/>
                <a:gd name="T90" fmla="*/ 184 w 194"/>
                <a:gd name="T91" fmla="*/ 121 h 130"/>
                <a:gd name="T92" fmla="*/ 186 w 194"/>
                <a:gd name="T93" fmla="*/ 125 h 130"/>
                <a:gd name="T94" fmla="*/ 194 w 194"/>
                <a:gd name="T95" fmla="*/ 126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94" h="130">
                  <a:moveTo>
                    <a:pt x="194" y="126"/>
                  </a:moveTo>
                  <a:cubicBezTo>
                    <a:pt x="193" y="125"/>
                    <a:pt x="191" y="125"/>
                    <a:pt x="193" y="123"/>
                  </a:cubicBezTo>
                  <a:cubicBezTo>
                    <a:pt x="193" y="122"/>
                    <a:pt x="192" y="122"/>
                    <a:pt x="191" y="122"/>
                  </a:cubicBezTo>
                  <a:cubicBezTo>
                    <a:pt x="189" y="120"/>
                    <a:pt x="185" y="119"/>
                    <a:pt x="184" y="118"/>
                  </a:cubicBezTo>
                  <a:cubicBezTo>
                    <a:pt x="180" y="113"/>
                    <a:pt x="178" y="107"/>
                    <a:pt x="174" y="103"/>
                  </a:cubicBezTo>
                  <a:cubicBezTo>
                    <a:pt x="172" y="102"/>
                    <a:pt x="170" y="100"/>
                    <a:pt x="169" y="99"/>
                  </a:cubicBezTo>
                  <a:cubicBezTo>
                    <a:pt x="167" y="98"/>
                    <a:pt x="167" y="95"/>
                    <a:pt x="165" y="95"/>
                  </a:cubicBezTo>
                  <a:cubicBezTo>
                    <a:pt x="164" y="95"/>
                    <a:pt x="161" y="97"/>
                    <a:pt x="161" y="97"/>
                  </a:cubicBezTo>
                  <a:cubicBezTo>
                    <a:pt x="162" y="99"/>
                    <a:pt x="159" y="100"/>
                    <a:pt x="158" y="100"/>
                  </a:cubicBezTo>
                  <a:cubicBezTo>
                    <a:pt x="155" y="101"/>
                    <a:pt x="152" y="97"/>
                    <a:pt x="150" y="95"/>
                  </a:cubicBezTo>
                  <a:cubicBezTo>
                    <a:pt x="149" y="94"/>
                    <a:pt x="148" y="94"/>
                    <a:pt x="147" y="92"/>
                  </a:cubicBezTo>
                  <a:cubicBezTo>
                    <a:pt x="146" y="90"/>
                    <a:pt x="144" y="91"/>
                    <a:pt x="143" y="92"/>
                  </a:cubicBezTo>
                  <a:cubicBezTo>
                    <a:pt x="141" y="92"/>
                    <a:pt x="141" y="91"/>
                    <a:pt x="139" y="92"/>
                  </a:cubicBezTo>
                  <a:cubicBezTo>
                    <a:pt x="139" y="92"/>
                    <a:pt x="138" y="92"/>
                    <a:pt x="138" y="91"/>
                  </a:cubicBezTo>
                  <a:cubicBezTo>
                    <a:pt x="138" y="90"/>
                    <a:pt x="138" y="90"/>
                    <a:pt x="138" y="89"/>
                  </a:cubicBezTo>
                  <a:cubicBezTo>
                    <a:pt x="138" y="85"/>
                    <a:pt x="138" y="80"/>
                    <a:pt x="138" y="76"/>
                  </a:cubicBezTo>
                  <a:cubicBezTo>
                    <a:pt x="138" y="64"/>
                    <a:pt x="138" y="51"/>
                    <a:pt x="138" y="38"/>
                  </a:cubicBezTo>
                  <a:cubicBezTo>
                    <a:pt x="138" y="33"/>
                    <a:pt x="138" y="27"/>
                    <a:pt x="138" y="21"/>
                  </a:cubicBezTo>
                  <a:cubicBezTo>
                    <a:pt x="138" y="20"/>
                    <a:pt x="138" y="18"/>
                    <a:pt x="138" y="16"/>
                  </a:cubicBezTo>
                  <a:cubicBezTo>
                    <a:pt x="138" y="15"/>
                    <a:pt x="137" y="15"/>
                    <a:pt x="135" y="14"/>
                  </a:cubicBezTo>
                  <a:cubicBezTo>
                    <a:pt x="130" y="12"/>
                    <a:pt x="127" y="12"/>
                    <a:pt x="122" y="12"/>
                  </a:cubicBezTo>
                  <a:cubicBezTo>
                    <a:pt x="117" y="12"/>
                    <a:pt x="113" y="11"/>
                    <a:pt x="108" y="10"/>
                  </a:cubicBezTo>
                  <a:cubicBezTo>
                    <a:pt x="102" y="10"/>
                    <a:pt x="97" y="8"/>
                    <a:pt x="92" y="8"/>
                  </a:cubicBezTo>
                  <a:cubicBezTo>
                    <a:pt x="89" y="8"/>
                    <a:pt x="87" y="9"/>
                    <a:pt x="84" y="8"/>
                  </a:cubicBezTo>
                  <a:cubicBezTo>
                    <a:pt x="84" y="8"/>
                    <a:pt x="80" y="7"/>
                    <a:pt x="80" y="7"/>
                  </a:cubicBezTo>
                  <a:cubicBezTo>
                    <a:pt x="80" y="7"/>
                    <a:pt x="81" y="5"/>
                    <a:pt x="81" y="4"/>
                  </a:cubicBezTo>
                  <a:cubicBezTo>
                    <a:pt x="81" y="4"/>
                    <a:pt x="78" y="4"/>
                    <a:pt x="78" y="4"/>
                  </a:cubicBezTo>
                  <a:cubicBezTo>
                    <a:pt x="76" y="4"/>
                    <a:pt x="73" y="5"/>
                    <a:pt x="71" y="5"/>
                  </a:cubicBezTo>
                  <a:cubicBezTo>
                    <a:pt x="69" y="5"/>
                    <a:pt x="70" y="1"/>
                    <a:pt x="67" y="3"/>
                  </a:cubicBezTo>
                  <a:cubicBezTo>
                    <a:pt x="66" y="3"/>
                    <a:pt x="65" y="5"/>
                    <a:pt x="64" y="4"/>
                  </a:cubicBezTo>
                  <a:cubicBezTo>
                    <a:pt x="62" y="4"/>
                    <a:pt x="62" y="3"/>
                    <a:pt x="64" y="2"/>
                  </a:cubicBezTo>
                  <a:cubicBezTo>
                    <a:pt x="66" y="2"/>
                    <a:pt x="63" y="1"/>
                    <a:pt x="62" y="1"/>
                  </a:cubicBezTo>
                  <a:cubicBezTo>
                    <a:pt x="58" y="0"/>
                    <a:pt x="58" y="1"/>
                    <a:pt x="56" y="3"/>
                  </a:cubicBezTo>
                  <a:cubicBezTo>
                    <a:pt x="53" y="6"/>
                    <a:pt x="49" y="4"/>
                    <a:pt x="45" y="5"/>
                  </a:cubicBezTo>
                  <a:cubicBezTo>
                    <a:pt x="41" y="6"/>
                    <a:pt x="45" y="8"/>
                    <a:pt x="45" y="8"/>
                  </a:cubicBezTo>
                  <a:cubicBezTo>
                    <a:pt x="44" y="8"/>
                    <a:pt x="43" y="8"/>
                    <a:pt x="43" y="8"/>
                  </a:cubicBezTo>
                  <a:cubicBezTo>
                    <a:pt x="43" y="8"/>
                    <a:pt x="44" y="10"/>
                    <a:pt x="43" y="10"/>
                  </a:cubicBezTo>
                  <a:cubicBezTo>
                    <a:pt x="42" y="10"/>
                    <a:pt x="42" y="8"/>
                    <a:pt x="42" y="7"/>
                  </a:cubicBezTo>
                  <a:cubicBezTo>
                    <a:pt x="41" y="7"/>
                    <a:pt x="38" y="10"/>
                    <a:pt x="38" y="10"/>
                  </a:cubicBezTo>
                  <a:cubicBezTo>
                    <a:pt x="36" y="11"/>
                    <a:pt x="34" y="9"/>
                    <a:pt x="32" y="11"/>
                  </a:cubicBezTo>
                  <a:cubicBezTo>
                    <a:pt x="30" y="12"/>
                    <a:pt x="28" y="13"/>
                    <a:pt x="27" y="15"/>
                  </a:cubicBezTo>
                  <a:cubicBezTo>
                    <a:pt x="27" y="17"/>
                    <a:pt x="27" y="19"/>
                    <a:pt x="25" y="20"/>
                  </a:cubicBezTo>
                  <a:cubicBezTo>
                    <a:pt x="23" y="21"/>
                    <a:pt x="22" y="22"/>
                    <a:pt x="20" y="22"/>
                  </a:cubicBezTo>
                  <a:cubicBezTo>
                    <a:pt x="19" y="22"/>
                    <a:pt x="13" y="22"/>
                    <a:pt x="12" y="23"/>
                  </a:cubicBezTo>
                  <a:cubicBezTo>
                    <a:pt x="12" y="24"/>
                    <a:pt x="10" y="27"/>
                    <a:pt x="10" y="27"/>
                  </a:cubicBezTo>
                  <a:cubicBezTo>
                    <a:pt x="11" y="28"/>
                    <a:pt x="14" y="28"/>
                    <a:pt x="15" y="29"/>
                  </a:cubicBezTo>
                  <a:cubicBezTo>
                    <a:pt x="18" y="30"/>
                    <a:pt x="21" y="32"/>
                    <a:pt x="23" y="34"/>
                  </a:cubicBezTo>
                  <a:cubicBezTo>
                    <a:pt x="24" y="35"/>
                    <a:pt x="24" y="37"/>
                    <a:pt x="26" y="38"/>
                  </a:cubicBezTo>
                  <a:cubicBezTo>
                    <a:pt x="28" y="38"/>
                    <a:pt x="29" y="38"/>
                    <a:pt x="31" y="37"/>
                  </a:cubicBezTo>
                  <a:cubicBezTo>
                    <a:pt x="31" y="37"/>
                    <a:pt x="34" y="38"/>
                    <a:pt x="34" y="38"/>
                  </a:cubicBezTo>
                  <a:cubicBezTo>
                    <a:pt x="36" y="41"/>
                    <a:pt x="31" y="39"/>
                    <a:pt x="31" y="39"/>
                  </a:cubicBezTo>
                  <a:cubicBezTo>
                    <a:pt x="29" y="39"/>
                    <a:pt x="32" y="41"/>
                    <a:pt x="33" y="42"/>
                  </a:cubicBezTo>
                  <a:cubicBezTo>
                    <a:pt x="34" y="44"/>
                    <a:pt x="35" y="43"/>
                    <a:pt x="37" y="42"/>
                  </a:cubicBezTo>
                  <a:cubicBezTo>
                    <a:pt x="38" y="41"/>
                    <a:pt x="41" y="41"/>
                    <a:pt x="42" y="42"/>
                  </a:cubicBezTo>
                  <a:cubicBezTo>
                    <a:pt x="43" y="43"/>
                    <a:pt x="38" y="44"/>
                    <a:pt x="38" y="44"/>
                  </a:cubicBezTo>
                  <a:cubicBezTo>
                    <a:pt x="37" y="44"/>
                    <a:pt x="38" y="44"/>
                    <a:pt x="38" y="45"/>
                  </a:cubicBezTo>
                  <a:cubicBezTo>
                    <a:pt x="38" y="46"/>
                    <a:pt x="36" y="45"/>
                    <a:pt x="36" y="45"/>
                  </a:cubicBezTo>
                  <a:cubicBezTo>
                    <a:pt x="35" y="45"/>
                    <a:pt x="34" y="46"/>
                    <a:pt x="32" y="46"/>
                  </a:cubicBezTo>
                  <a:cubicBezTo>
                    <a:pt x="30" y="46"/>
                    <a:pt x="26" y="47"/>
                    <a:pt x="24" y="46"/>
                  </a:cubicBezTo>
                  <a:cubicBezTo>
                    <a:pt x="22" y="45"/>
                    <a:pt x="25" y="43"/>
                    <a:pt x="24" y="42"/>
                  </a:cubicBezTo>
                  <a:cubicBezTo>
                    <a:pt x="23" y="42"/>
                    <a:pt x="21" y="42"/>
                    <a:pt x="20" y="43"/>
                  </a:cubicBezTo>
                  <a:cubicBezTo>
                    <a:pt x="19" y="43"/>
                    <a:pt x="17" y="43"/>
                    <a:pt x="16" y="43"/>
                  </a:cubicBezTo>
                  <a:cubicBezTo>
                    <a:pt x="14" y="44"/>
                    <a:pt x="15" y="46"/>
                    <a:pt x="15" y="46"/>
                  </a:cubicBezTo>
                  <a:cubicBezTo>
                    <a:pt x="13" y="46"/>
                    <a:pt x="11" y="45"/>
                    <a:pt x="9" y="46"/>
                  </a:cubicBezTo>
                  <a:cubicBezTo>
                    <a:pt x="8" y="47"/>
                    <a:pt x="6" y="48"/>
                    <a:pt x="5" y="49"/>
                  </a:cubicBezTo>
                  <a:cubicBezTo>
                    <a:pt x="0" y="52"/>
                    <a:pt x="12" y="52"/>
                    <a:pt x="12" y="53"/>
                  </a:cubicBezTo>
                  <a:cubicBezTo>
                    <a:pt x="11" y="54"/>
                    <a:pt x="8" y="54"/>
                    <a:pt x="10" y="55"/>
                  </a:cubicBezTo>
                  <a:cubicBezTo>
                    <a:pt x="11" y="56"/>
                    <a:pt x="11" y="58"/>
                    <a:pt x="12" y="58"/>
                  </a:cubicBezTo>
                  <a:cubicBezTo>
                    <a:pt x="16" y="59"/>
                    <a:pt x="19" y="58"/>
                    <a:pt x="23" y="58"/>
                  </a:cubicBezTo>
                  <a:cubicBezTo>
                    <a:pt x="24" y="59"/>
                    <a:pt x="25" y="59"/>
                    <a:pt x="26" y="59"/>
                  </a:cubicBezTo>
                  <a:cubicBezTo>
                    <a:pt x="28" y="59"/>
                    <a:pt x="27" y="59"/>
                    <a:pt x="29" y="60"/>
                  </a:cubicBezTo>
                  <a:cubicBezTo>
                    <a:pt x="29" y="60"/>
                    <a:pt x="31" y="58"/>
                    <a:pt x="32" y="58"/>
                  </a:cubicBezTo>
                  <a:cubicBezTo>
                    <a:pt x="33" y="57"/>
                    <a:pt x="34" y="57"/>
                    <a:pt x="35" y="57"/>
                  </a:cubicBezTo>
                  <a:cubicBezTo>
                    <a:pt x="36" y="56"/>
                    <a:pt x="37" y="55"/>
                    <a:pt x="37" y="55"/>
                  </a:cubicBezTo>
                  <a:cubicBezTo>
                    <a:pt x="38" y="56"/>
                    <a:pt x="39" y="57"/>
                    <a:pt x="38" y="58"/>
                  </a:cubicBezTo>
                  <a:cubicBezTo>
                    <a:pt x="37" y="59"/>
                    <a:pt x="36" y="59"/>
                    <a:pt x="38" y="61"/>
                  </a:cubicBezTo>
                  <a:cubicBezTo>
                    <a:pt x="40" y="65"/>
                    <a:pt x="38" y="68"/>
                    <a:pt x="33" y="67"/>
                  </a:cubicBezTo>
                  <a:cubicBezTo>
                    <a:pt x="33" y="67"/>
                    <a:pt x="32" y="66"/>
                    <a:pt x="31" y="67"/>
                  </a:cubicBezTo>
                  <a:cubicBezTo>
                    <a:pt x="30" y="68"/>
                    <a:pt x="29" y="70"/>
                    <a:pt x="28" y="70"/>
                  </a:cubicBezTo>
                  <a:cubicBezTo>
                    <a:pt x="26" y="71"/>
                    <a:pt x="20" y="68"/>
                    <a:pt x="21" y="71"/>
                  </a:cubicBezTo>
                  <a:cubicBezTo>
                    <a:pt x="21" y="71"/>
                    <a:pt x="18" y="73"/>
                    <a:pt x="19" y="73"/>
                  </a:cubicBezTo>
                  <a:cubicBezTo>
                    <a:pt x="19" y="73"/>
                    <a:pt x="20" y="73"/>
                    <a:pt x="20" y="73"/>
                  </a:cubicBezTo>
                  <a:cubicBezTo>
                    <a:pt x="21" y="74"/>
                    <a:pt x="18" y="75"/>
                    <a:pt x="17" y="76"/>
                  </a:cubicBezTo>
                  <a:cubicBezTo>
                    <a:pt x="16" y="76"/>
                    <a:pt x="15" y="77"/>
                    <a:pt x="15" y="78"/>
                  </a:cubicBezTo>
                  <a:cubicBezTo>
                    <a:pt x="14" y="80"/>
                    <a:pt x="16" y="80"/>
                    <a:pt x="14" y="81"/>
                  </a:cubicBezTo>
                  <a:cubicBezTo>
                    <a:pt x="12" y="82"/>
                    <a:pt x="14" y="84"/>
                    <a:pt x="15" y="85"/>
                  </a:cubicBezTo>
                  <a:cubicBezTo>
                    <a:pt x="15" y="86"/>
                    <a:pt x="18" y="81"/>
                    <a:pt x="19" y="81"/>
                  </a:cubicBezTo>
                  <a:cubicBezTo>
                    <a:pt x="19" y="81"/>
                    <a:pt x="17" y="84"/>
                    <a:pt x="17" y="84"/>
                  </a:cubicBezTo>
                  <a:cubicBezTo>
                    <a:pt x="16" y="85"/>
                    <a:pt x="19" y="87"/>
                    <a:pt x="20" y="87"/>
                  </a:cubicBezTo>
                  <a:cubicBezTo>
                    <a:pt x="21" y="88"/>
                    <a:pt x="21" y="89"/>
                    <a:pt x="22" y="88"/>
                  </a:cubicBezTo>
                  <a:cubicBezTo>
                    <a:pt x="23" y="87"/>
                    <a:pt x="24" y="86"/>
                    <a:pt x="24" y="86"/>
                  </a:cubicBezTo>
                  <a:cubicBezTo>
                    <a:pt x="24" y="87"/>
                    <a:pt x="25" y="89"/>
                    <a:pt x="26" y="89"/>
                  </a:cubicBezTo>
                  <a:cubicBezTo>
                    <a:pt x="24" y="90"/>
                    <a:pt x="23" y="89"/>
                    <a:pt x="22" y="89"/>
                  </a:cubicBezTo>
                  <a:cubicBezTo>
                    <a:pt x="21" y="90"/>
                    <a:pt x="20" y="87"/>
                    <a:pt x="19" y="87"/>
                  </a:cubicBezTo>
                  <a:cubicBezTo>
                    <a:pt x="18" y="87"/>
                    <a:pt x="16" y="90"/>
                    <a:pt x="18" y="91"/>
                  </a:cubicBezTo>
                  <a:cubicBezTo>
                    <a:pt x="20" y="92"/>
                    <a:pt x="20" y="93"/>
                    <a:pt x="22" y="94"/>
                  </a:cubicBezTo>
                  <a:cubicBezTo>
                    <a:pt x="23" y="96"/>
                    <a:pt x="25" y="95"/>
                    <a:pt x="27" y="95"/>
                  </a:cubicBezTo>
                  <a:cubicBezTo>
                    <a:pt x="28" y="94"/>
                    <a:pt x="30" y="95"/>
                    <a:pt x="30" y="93"/>
                  </a:cubicBezTo>
                  <a:cubicBezTo>
                    <a:pt x="30" y="91"/>
                    <a:pt x="31" y="88"/>
                    <a:pt x="33" y="89"/>
                  </a:cubicBezTo>
                  <a:cubicBezTo>
                    <a:pt x="33" y="88"/>
                    <a:pt x="31" y="92"/>
                    <a:pt x="31" y="93"/>
                  </a:cubicBezTo>
                  <a:cubicBezTo>
                    <a:pt x="31" y="94"/>
                    <a:pt x="35" y="97"/>
                    <a:pt x="34" y="98"/>
                  </a:cubicBezTo>
                  <a:cubicBezTo>
                    <a:pt x="32" y="100"/>
                    <a:pt x="35" y="101"/>
                    <a:pt x="35" y="101"/>
                  </a:cubicBezTo>
                  <a:cubicBezTo>
                    <a:pt x="34" y="101"/>
                    <a:pt x="32" y="104"/>
                    <a:pt x="32" y="104"/>
                  </a:cubicBezTo>
                  <a:cubicBezTo>
                    <a:pt x="33" y="105"/>
                    <a:pt x="38" y="102"/>
                    <a:pt x="38" y="102"/>
                  </a:cubicBezTo>
                  <a:cubicBezTo>
                    <a:pt x="38" y="103"/>
                    <a:pt x="37" y="103"/>
                    <a:pt x="37" y="104"/>
                  </a:cubicBezTo>
                  <a:cubicBezTo>
                    <a:pt x="37" y="104"/>
                    <a:pt x="39" y="102"/>
                    <a:pt x="40" y="101"/>
                  </a:cubicBezTo>
                  <a:cubicBezTo>
                    <a:pt x="41" y="101"/>
                    <a:pt x="45" y="102"/>
                    <a:pt x="45" y="103"/>
                  </a:cubicBezTo>
                  <a:cubicBezTo>
                    <a:pt x="46" y="104"/>
                    <a:pt x="48" y="107"/>
                    <a:pt x="48" y="105"/>
                  </a:cubicBezTo>
                  <a:cubicBezTo>
                    <a:pt x="48" y="104"/>
                    <a:pt x="50" y="100"/>
                    <a:pt x="50" y="100"/>
                  </a:cubicBezTo>
                  <a:cubicBezTo>
                    <a:pt x="50" y="99"/>
                    <a:pt x="53" y="102"/>
                    <a:pt x="53" y="101"/>
                  </a:cubicBezTo>
                  <a:cubicBezTo>
                    <a:pt x="53" y="101"/>
                    <a:pt x="50" y="101"/>
                    <a:pt x="50" y="102"/>
                  </a:cubicBezTo>
                  <a:cubicBezTo>
                    <a:pt x="50" y="104"/>
                    <a:pt x="53" y="104"/>
                    <a:pt x="54" y="103"/>
                  </a:cubicBezTo>
                  <a:cubicBezTo>
                    <a:pt x="55" y="102"/>
                    <a:pt x="56" y="103"/>
                    <a:pt x="57" y="102"/>
                  </a:cubicBezTo>
                  <a:cubicBezTo>
                    <a:pt x="57" y="102"/>
                    <a:pt x="59" y="100"/>
                    <a:pt x="59" y="100"/>
                  </a:cubicBezTo>
                  <a:cubicBezTo>
                    <a:pt x="59" y="100"/>
                    <a:pt x="57" y="103"/>
                    <a:pt x="56" y="104"/>
                  </a:cubicBezTo>
                  <a:cubicBezTo>
                    <a:pt x="56" y="105"/>
                    <a:pt x="56" y="105"/>
                    <a:pt x="55" y="106"/>
                  </a:cubicBezTo>
                  <a:cubicBezTo>
                    <a:pt x="55" y="107"/>
                    <a:pt x="56" y="106"/>
                    <a:pt x="56" y="107"/>
                  </a:cubicBezTo>
                  <a:cubicBezTo>
                    <a:pt x="56" y="107"/>
                    <a:pt x="55" y="108"/>
                    <a:pt x="54" y="109"/>
                  </a:cubicBezTo>
                  <a:cubicBezTo>
                    <a:pt x="54" y="111"/>
                    <a:pt x="54" y="111"/>
                    <a:pt x="55" y="112"/>
                  </a:cubicBezTo>
                  <a:cubicBezTo>
                    <a:pt x="55" y="112"/>
                    <a:pt x="52" y="114"/>
                    <a:pt x="51" y="114"/>
                  </a:cubicBezTo>
                  <a:cubicBezTo>
                    <a:pt x="50" y="116"/>
                    <a:pt x="49" y="117"/>
                    <a:pt x="47" y="118"/>
                  </a:cubicBezTo>
                  <a:cubicBezTo>
                    <a:pt x="45" y="118"/>
                    <a:pt x="43" y="120"/>
                    <a:pt x="42" y="121"/>
                  </a:cubicBezTo>
                  <a:cubicBezTo>
                    <a:pt x="41" y="121"/>
                    <a:pt x="41" y="122"/>
                    <a:pt x="40" y="122"/>
                  </a:cubicBezTo>
                  <a:cubicBezTo>
                    <a:pt x="40" y="123"/>
                    <a:pt x="41" y="124"/>
                    <a:pt x="41" y="124"/>
                  </a:cubicBezTo>
                  <a:cubicBezTo>
                    <a:pt x="40" y="125"/>
                    <a:pt x="37" y="124"/>
                    <a:pt x="36" y="124"/>
                  </a:cubicBezTo>
                  <a:cubicBezTo>
                    <a:pt x="33" y="124"/>
                    <a:pt x="32" y="125"/>
                    <a:pt x="30" y="127"/>
                  </a:cubicBezTo>
                  <a:cubicBezTo>
                    <a:pt x="29" y="128"/>
                    <a:pt x="30" y="130"/>
                    <a:pt x="31" y="129"/>
                  </a:cubicBezTo>
                  <a:cubicBezTo>
                    <a:pt x="33" y="128"/>
                    <a:pt x="35" y="125"/>
                    <a:pt x="36" y="126"/>
                  </a:cubicBezTo>
                  <a:cubicBezTo>
                    <a:pt x="36" y="125"/>
                    <a:pt x="35" y="129"/>
                    <a:pt x="38" y="126"/>
                  </a:cubicBezTo>
                  <a:cubicBezTo>
                    <a:pt x="38" y="126"/>
                    <a:pt x="40" y="129"/>
                    <a:pt x="41" y="127"/>
                  </a:cubicBezTo>
                  <a:cubicBezTo>
                    <a:pt x="41" y="126"/>
                    <a:pt x="40" y="126"/>
                    <a:pt x="41" y="126"/>
                  </a:cubicBezTo>
                  <a:cubicBezTo>
                    <a:pt x="42" y="125"/>
                    <a:pt x="42" y="125"/>
                    <a:pt x="43" y="125"/>
                  </a:cubicBezTo>
                  <a:cubicBezTo>
                    <a:pt x="44" y="125"/>
                    <a:pt x="44" y="125"/>
                    <a:pt x="45" y="124"/>
                  </a:cubicBezTo>
                  <a:cubicBezTo>
                    <a:pt x="46" y="123"/>
                    <a:pt x="48" y="123"/>
                    <a:pt x="50" y="122"/>
                  </a:cubicBezTo>
                  <a:cubicBezTo>
                    <a:pt x="53" y="121"/>
                    <a:pt x="49" y="121"/>
                    <a:pt x="51" y="120"/>
                  </a:cubicBezTo>
                  <a:cubicBezTo>
                    <a:pt x="52" y="119"/>
                    <a:pt x="53" y="118"/>
                    <a:pt x="54" y="118"/>
                  </a:cubicBezTo>
                  <a:cubicBezTo>
                    <a:pt x="56" y="117"/>
                    <a:pt x="58" y="116"/>
                    <a:pt x="59" y="116"/>
                  </a:cubicBezTo>
                  <a:cubicBezTo>
                    <a:pt x="62" y="114"/>
                    <a:pt x="60" y="115"/>
                    <a:pt x="60" y="113"/>
                  </a:cubicBezTo>
                  <a:cubicBezTo>
                    <a:pt x="60" y="113"/>
                    <a:pt x="68" y="109"/>
                    <a:pt x="69" y="108"/>
                  </a:cubicBezTo>
                  <a:cubicBezTo>
                    <a:pt x="70" y="108"/>
                    <a:pt x="72" y="108"/>
                    <a:pt x="72" y="107"/>
                  </a:cubicBezTo>
                  <a:cubicBezTo>
                    <a:pt x="72" y="104"/>
                    <a:pt x="73" y="105"/>
                    <a:pt x="75" y="104"/>
                  </a:cubicBezTo>
                  <a:cubicBezTo>
                    <a:pt x="78" y="102"/>
                    <a:pt x="69" y="101"/>
                    <a:pt x="73" y="97"/>
                  </a:cubicBezTo>
                  <a:cubicBezTo>
                    <a:pt x="75" y="96"/>
                    <a:pt x="77" y="96"/>
                    <a:pt x="78" y="95"/>
                  </a:cubicBezTo>
                  <a:cubicBezTo>
                    <a:pt x="79" y="94"/>
                    <a:pt x="79" y="91"/>
                    <a:pt x="77" y="91"/>
                  </a:cubicBezTo>
                  <a:cubicBezTo>
                    <a:pt x="79" y="91"/>
                    <a:pt x="79" y="92"/>
                    <a:pt x="81" y="91"/>
                  </a:cubicBezTo>
                  <a:cubicBezTo>
                    <a:pt x="82" y="90"/>
                    <a:pt x="83" y="88"/>
                    <a:pt x="85" y="87"/>
                  </a:cubicBezTo>
                  <a:cubicBezTo>
                    <a:pt x="86" y="86"/>
                    <a:pt x="88" y="84"/>
                    <a:pt x="89" y="84"/>
                  </a:cubicBezTo>
                  <a:cubicBezTo>
                    <a:pt x="90" y="84"/>
                    <a:pt x="95" y="84"/>
                    <a:pt x="94" y="86"/>
                  </a:cubicBezTo>
                  <a:cubicBezTo>
                    <a:pt x="93" y="87"/>
                    <a:pt x="91" y="85"/>
                    <a:pt x="89" y="86"/>
                  </a:cubicBezTo>
                  <a:cubicBezTo>
                    <a:pt x="87" y="87"/>
                    <a:pt x="87" y="88"/>
                    <a:pt x="86" y="90"/>
                  </a:cubicBezTo>
                  <a:cubicBezTo>
                    <a:pt x="86" y="92"/>
                    <a:pt x="84" y="94"/>
                    <a:pt x="84" y="96"/>
                  </a:cubicBezTo>
                  <a:cubicBezTo>
                    <a:pt x="83" y="97"/>
                    <a:pt x="87" y="96"/>
                    <a:pt x="87" y="97"/>
                  </a:cubicBezTo>
                  <a:cubicBezTo>
                    <a:pt x="86" y="97"/>
                    <a:pt x="81" y="99"/>
                    <a:pt x="85" y="99"/>
                  </a:cubicBezTo>
                  <a:cubicBezTo>
                    <a:pt x="88" y="99"/>
                    <a:pt x="90" y="97"/>
                    <a:pt x="93" y="96"/>
                  </a:cubicBezTo>
                  <a:cubicBezTo>
                    <a:pt x="95" y="94"/>
                    <a:pt x="97" y="94"/>
                    <a:pt x="99" y="93"/>
                  </a:cubicBezTo>
                  <a:cubicBezTo>
                    <a:pt x="103" y="92"/>
                    <a:pt x="101" y="90"/>
                    <a:pt x="101" y="88"/>
                  </a:cubicBezTo>
                  <a:cubicBezTo>
                    <a:pt x="100" y="84"/>
                    <a:pt x="109" y="87"/>
                    <a:pt x="111" y="88"/>
                  </a:cubicBezTo>
                  <a:cubicBezTo>
                    <a:pt x="113" y="88"/>
                    <a:pt x="114" y="90"/>
                    <a:pt x="116" y="91"/>
                  </a:cubicBezTo>
                  <a:cubicBezTo>
                    <a:pt x="116" y="91"/>
                    <a:pt x="118" y="88"/>
                    <a:pt x="119" y="89"/>
                  </a:cubicBezTo>
                  <a:cubicBezTo>
                    <a:pt x="119" y="89"/>
                    <a:pt x="119" y="91"/>
                    <a:pt x="119" y="92"/>
                  </a:cubicBezTo>
                  <a:cubicBezTo>
                    <a:pt x="121" y="93"/>
                    <a:pt x="122" y="93"/>
                    <a:pt x="123" y="93"/>
                  </a:cubicBezTo>
                  <a:cubicBezTo>
                    <a:pt x="126" y="93"/>
                    <a:pt x="129" y="92"/>
                    <a:pt x="131" y="93"/>
                  </a:cubicBezTo>
                  <a:cubicBezTo>
                    <a:pt x="132" y="93"/>
                    <a:pt x="133" y="94"/>
                    <a:pt x="134" y="93"/>
                  </a:cubicBezTo>
                  <a:cubicBezTo>
                    <a:pt x="135" y="93"/>
                    <a:pt x="135" y="94"/>
                    <a:pt x="136" y="95"/>
                  </a:cubicBezTo>
                  <a:cubicBezTo>
                    <a:pt x="137" y="95"/>
                    <a:pt x="139" y="96"/>
                    <a:pt x="140" y="96"/>
                  </a:cubicBezTo>
                  <a:cubicBezTo>
                    <a:pt x="142" y="96"/>
                    <a:pt x="143" y="94"/>
                    <a:pt x="144" y="94"/>
                  </a:cubicBezTo>
                  <a:cubicBezTo>
                    <a:pt x="146" y="93"/>
                    <a:pt x="145" y="96"/>
                    <a:pt x="145" y="96"/>
                  </a:cubicBezTo>
                  <a:cubicBezTo>
                    <a:pt x="144" y="97"/>
                    <a:pt x="144" y="97"/>
                    <a:pt x="145" y="98"/>
                  </a:cubicBezTo>
                  <a:cubicBezTo>
                    <a:pt x="148" y="99"/>
                    <a:pt x="150" y="100"/>
                    <a:pt x="152" y="101"/>
                  </a:cubicBezTo>
                  <a:cubicBezTo>
                    <a:pt x="154" y="103"/>
                    <a:pt x="156" y="105"/>
                    <a:pt x="158" y="106"/>
                  </a:cubicBezTo>
                  <a:cubicBezTo>
                    <a:pt x="159" y="106"/>
                    <a:pt x="160" y="105"/>
                    <a:pt x="161" y="105"/>
                  </a:cubicBezTo>
                  <a:cubicBezTo>
                    <a:pt x="162" y="104"/>
                    <a:pt x="160" y="103"/>
                    <a:pt x="160" y="102"/>
                  </a:cubicBezTo>
                  <a:cubicBezTo>
                    <a:pt x="160" y="101"/>
                    <a:pt x="163" y="103"/>
                    <a:pt x="163" y="103"/>
                  </a:cubicBezTo>
                  <a:cubicBezTo>
                    <a:pt x="163" y="104"/>
                    <a:pt x="166" y="106"/>
                    <a:pt x="167" y="105"/>
                  </a:cubicBezTo>
                  <a:cubicBezTo>
                    <a:pt x="167" y="105"/>
                    <a:pt x="165" y="99"/>
                    <a:pt x="165" y="99"/>
                  </a:cubicBezTo>
                  <a:cubicBezTo>
                    <a:pt x="166" y="99"/>
                    <a:pt x="168" y="104"/>
                    <a:pt x="169" y="104"/>
                  </a:cubicBezTo>
                  <a:cubicBezTo>
                    <a:pt x="169" y="105"/>
                    <a:pt x="170" y="107"/>
                    <a:pt x="171" y="107"/>
                  </a:cubicBezTo>
                  <a:cubicBezTo>
                    <a:pt x="172" y="107"/>
                    <a:pt x="173" y="105"/>
                    <a:pt x="173" y="105"/>
                  </a:cubicBezTo>
                  <a:cubicBezTo>
                    <a:pt x="171" y="106"/>
                    <a:pt x="177" y="110"/>
                    <a:pt x="177" y="111"/>
                  </a:cubicBezTo>
                  <a:cubicBezTo>
                    <a:pt x="176" y="111"/>
                    <a:pt x="176" y="111"/>
                    <a:pt x="176" y="111"/>
                  </a:cubicBezTo>
                  <a:cubicBezTo>
                    <a:pt x="175" y="112"/>
                    <a:pt x="177" y="112"/>
                    <a:pt x="177" y="113"/>
                  </a:cubicBezTo>
                  <a:cubicBezTo>
                    <a:pt x="177" y="113"/>
                    <a:pt x="175" y="114"/>
                    <a:pt x="176" y="114"/>
                  </a:cubicBezTo>
                  <a:cubicBezTo>
                    <a:pt x="177" y="115"/>
                    <a:pt x="178" y="116"/>
                    <a:pt x="179" y="117"/>
                  </a:cubicBezTo>
                  <a:cubicBezTo>
                    <a:pt x="181" y="119"/>
                    <a:pt x="182" y="120"/>
                    <a:pt x="184" y="121"/>
                  </a:cubicBezTo>
                  <a:cubicBezTo>
                    <a:pt x="184" y="121"/>
                    <a:pt x="182" y="125"/>
                    <a:pt x="183" y="125"/>
                  </a:cubicBezTo>
                  <a:cubicBezTo>
                    <a:pt x="184" y="126"/>
                    <a:pt x="184" y="124"/>
                    <a:pt x="184" y="124"/>
                  </a:cubicBezTo>
                  <a:cubicBezTo>
                    <a:pt x="185" y="123"/>
                    <a:pt x="185" y="126"/>
                    <a:pt x="186" y="127"/>
                  </a:cubicBezTo>
                  <a:cubicBezTo>
                    <a:pt x="186" y="127"/>
                    <a:pt x="186" y="126"/>
                    <a:pt x="186" y="125"/>
                  </a:cubicBezTo>
                  <a:cubicBezTo>
                    <a:pt x="186" y="127"/>
                    <a:pt x="192" y="130"/>
                    <a:pt x="193" y="127"/>
                  </a:cubicBezTo>
                  <a:cubicBezTo>
                    <a:pt x="193" y="127"/>
                    <a:pt x="193" y="128"/>
                    <a:pt x="193" y="128"/>
                  </a:cubicBezTo>
                  <a:cubicBezTo>
                    <a:pt x="193" y="128"/>
                    <a:pt x="194" y="127"/>
                    <a:pt x="194" y="126"/>
                  </a:cubicBezTo>
                  <a:cubicBezTo>
                    <a:pt x="193" y="126"/>
                    <a:pt x="194" y="127"/>
                    <a:pt x="194" y="126"/>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89" name="Freeform 641">
              <a:extLst>
                <a:ext uri="{FF2B5EF4-FFF2-40B4-BE49-F238E27FC236}">
                  <a16:creationId xmlns="" xmlns:a16="http://schemas.microsoft.com/office/drawing/2014/main" id="{C38B36D9-101C-4E3A-8E6D-162C213897CE}"/>
                </a:ext>
              </a:extLst>
            </p:cNvPr>
            <p:cNvSpPr>
              <a:spLocks/>
            </p:cNvSpPr>
            <p:nvPr/>
          </p:nvSpPr>
          <p:spPr bwMode="auto">
            <a:xfrm>
              <a:off x="5888086" y="6516489"/>
              <a:ext cx="2697455" cy="1337930"/>
            </a:xfrm>
            <a:custGeom>
              <a:avLst/>
              <a:gdLst>
                <a:gd name="T0" fmla="*/ 84 w 289"/>
                <a:gd name="T1" fmla="*/ 106 h 143"/>
                <a:gd name="T2" fmla="*/ 105 w 289"/>
                <a:gd name="T3" fmla="*/ 119 h 143"/>
                <a:gd name="T4" fmla="*/ 125 w 289"/>
                <a:gd name="T5" fmla="*/ 127 h 143"/>
                <a:gd name="T6" fmla="*/ 137 w 289"/>
                <a:gd name="T7" fmla="*/ 127 h 143"/>
                <a:gd name="T8" fmla="*/ 149 w 289"/>
                <a:gd name="T9" fmla="*/ 119 h 143"/>
                <a:gd name="T10" fmla="*/ 162 w 289"/>
                <a:gd name="T11" fmla="*/ 118 h 143"/>
                <a:gd name="T12" fmla="*/ 177 w 289"/>
                <a:gd name="T13" fmla="*/ 119 h 143"/>
                <a:gd name="T14" fmla="*/ 171 w 289"/>
                <a:gd name="T15" fmla="*/ 113 h 143"/>
                <a:gd name="T16" fmla="*/ 186 w 289"/>
                <a:gd name="T17" fmla="*/ 113 h 143"/>
                <a:gd name="T18" fmla="*/ 209 w 289"/>
                <a:gd name="T19" fmla="*/ 122 h 143"/>
                <a:gd name="T20" fmla="*/ 213 w 289"/>
                <a:gd name="T21" fmla="*/ 133 h 143"/>
                <a:gd name="T22" fmla="*/ 220 w 289"/>
                <a:gd name="T23" fmla="*/ 143 h 143"/>
                <a:gd name="T24" fmla="*/ 215 w 289"/>
                <a:gd name="T25" fmla="*/ 108 h 143"/>
                <a:gd name="T26" fmla="*/ 234 w 289"/>
                <a:gd name="T27" fmla="*/ 92 h 143"/>
                <a:gd name="T28" fmla="*/ 239 w 289"/>
                <a:gd name="T29" fmla="*/ 86 h 143"/>
                <a:gd name="T30" fmla="*/ 244 w 289"/>
                <a:gd name="T31" fmla="*/ 82 h 143"/>
                <a:gd name="T32" fmla="*/ 242 w 289"/>
                <a:gd name="T33" fmla="*/ 78 h 143"/>
                <a:gd name="T34" fmla="*/ 238 w 289"/>
                <a:gd name="T35" fmla="*/ 71 h 143"/>
                <a:gd name="T36" fmla="*/ 239 w 289"/>
                <a:gd name="T37" fmla="*/ 69 h 143"/>
                <a:gd name="T38" fmla="*/ 242 w 289"/>
                <a:gd name="T39" fmla="*/ 75 h 143"/>
                <a:gd name="T40" fmla="*/ 246 w 289"/>
                <a:gd name="T41" fmla="*/ 62 h 143"/>
                <a:gd name="T42" fmla="*/ 253 w 289"/>
                <a:gd name="T43" fmla="*/ 52 h 143"/>
                <a:gd name="T44" fmla="*/ 265 w 289"/>
                <a:gd name="T45" fmla="*/ 48 h 143"/>
                <a:gd name="T46" fmla="*/ 271 w 289"/>
                <a:gd name="T47" fmla="*/ 48 h 143"/>
                <a:gd name="T48" fmla="*/ 274 w 289"/>
                <a:gd name="T49" fmla="*/ 35 h 143"/>
                <a:gd name="T50" fmla="*/ 288 w 289"/>
                <a:gd name="T51" fmla="*/ 28 h 143"/>
                <a:gd name="T52" fmla="*/ 276 w 289"/>
                <a:gd name="T53" fmla="*/ 13 h 143"/>
                <a:gd name="T54" fmla="*/ 264 w 289"/>
                <a:gd name="T55" fmla="*/ 28 h 143"/>
                <a:gd name="T56" fmla="*/ 237 w 289"/>
                <a:gd name="T57" fmla="*/ 39 h 143"/>
                <a:gd name="T58" fmla="*/ 224 w 289"/>
                <a:gd name="T59" fmla="*/ 45 h 143"/>
                <a:gd name="T60" fmla="*/ 208 w 289"/>
                <a:gd name="T61" fmla="*/ 44 h 143"/>
                <a:gd name="T62" fmla="*/ 203 w 289"/>
                <a:gd name="T63" fmla="*/ 36 h 143"/>
                <a:gd name="T64" fmla="*/ 196 w 289"/>
                <a:gd name="T65" fmla="*/ 28 h 143"/>
                <a:gd name="T66" fmla="*/ 185 w 289"/>
                <a:gd name="T67" fmla="*/ 48 h 143"/>
                <a:gd name="T68" fmla="*/ 187 w 289"/>
                <a:gd name="T69" fmla="*/ 25 h 143"/>
                <a:gd name="T70" fmla="*/ 196 w 289"/>
                <a:gd name="T71" fmla="*/ 17 h 143"/>
                <a:gd name="T72" fmla="*/ 184 w 289"/>
                <a:gd name="T73" fmla="*/ 13 h 143"/>
                <a:gd name="T74" fmla="*/ 165 w 289"/>
                <a:gd name="T75" fmla="*/ 15 h 143"/>
                <a:gd name="T76" fmla="*/ 158 w 289"/>
                <a:gd name="T77" fmla="*/ 5 h 143"/>
                <a:gd name="T78" fmla="*/ 147 w 289"/>
                <a:gd name="T79" fmla="*/ 4 h 143"/>
                <a:gd name="T80" fmla="*/ 30 w 289"/>
                <a:gd name="T81" fmla="*/ 4 h 143"/>
                <a:gd name="T82" fmla="*/ 7 w 289"/>
                <a:gd name="T83" fmla="*/ 9 h 143"/>
                <a:gd name="T84" fmla="*/ 8 w 289"/>
                <a:gd name="T85" fmla="*/ 21 h 143"/>
                <a:gd name="T86" fmla="*/ 2 w 289"/>
                <a:gd name="T87" fmla="*/ 40 h 143"/>
                <a:gd name="T88" fmla="*/ 5 w 289"/>
                <a:gd name="T89" fmla="*/ 63 h 143"/>
                <a:gd name="T90" fmla="*/ 12 w 289"/>
                <a:gd name="T91" fmla="*/ 73 h 143"/>
                <a:gd name="T92" fmla="*/ 21 w 289"/>
                <a:gd name="T93" fmla="*/ 88 h 143"/>
                <a:gd name="T94" fmla="*/ 39 w 289"/>
                <a:gd name="T95" fmla="*/ 102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89" h="143">
                  <a:moveTo>
                    <a:pt x="68" y="108"/>
                  </a:moveTo>
                  <a:cubicBezTo>
                    <a:pt x="71" y="108"/>
                    <a:pt x="74" y="108"/>
                    <a:pt x="78" y="108"/>
                  </a:cubicBezTo>
                  <a:cubicBezTo>
                    <a:pt x="79" y="108"/>
                    <a:pt x="81" y="108"/>
                    <a:pt x="82" y="108"/>
                  </a:cubicBezTo>
                  <a:cubicBezTo>
                    <a:pt x="83" y="108"/>
                    <a:pt x="83" y="106"/>
                    <a:pt x="84" y="106"/>
                  </a:cubicBezTo>
                  <a:cubicBezTo>
                    <a:pt x="85" y="105"/>
                    <a:pt x="91" y="105"/>
                    <a:pt x="91" y="106"/>
                  </a:cubicBezTo>
                  <a:cubicBezTo>
                    <a:pt x="94" y="108"/>
                    <a:pt x="97" y="110"/>
                    <a:pt x="100" y="112"/>
                  </a:cubicBezTo>
                  <a:cubicBezTo>
                    <a:pt x="100" y="112"/>
                    <a:pt x="101" y="115"/>
                    <a:pt x="101" y="116"/>
                  </a:cubicBezTo>
                  <a:cubicBezTo>
                    <a:pt x="102" y="118"/>
                    <a:pt x="102" y="118"/>
                    <a:pt x="105" y="119"/>
                  </a:cubicBezTo>
                  <a:cubicBezTo>
                    <a:pt x="107" y="120"/>
                    <a:pt x="108" y="121"/>
                    <a:pt x="109" y="119"/>
                  </a:cubicBezTo>
                  <a:cubicBezTo>
                    <a:pt x="110" y="116"/>
                    <a:pt x="111" y="116"/>
                    <a:pt x="114" y="117"/>
                  </a:cubicBezTo>
                  <a:cubicBezTo>
                    <a:pt x="116" y="117"/>
                    <a:pt x="119" y="118"/>
                    <a:pt x="119" y="120"/>
                  </a:cubicBezTo>
                  <a:cubicBezTo>
                    <a:pt x="121" y="123"/>
                    <a:pt x="123" y="124"/>
                    <a:pt x="125" y="127"/>
                  </a:cubicBezTo>
                  <a:cubicBezTo>
                    <a:pt x="127" y="129"/>
                    <a:pt x="126" y="133"/>
                    <a:pt x="129" y="134"/>
                  </a:cubicBezTo>
                  <a:cubicBezTo>
                    <a:pt x="131" y="136"/>
                    <a:pt x="135" y="136"/>
                    <a:pt x="137" y="137"/>
                  </a:cubicBezTo>
                  <a:cubicBezTo>
                    <a:pt x="137" y="136"/>
                    <a:pt x="135" y="129"/>
                    <a:pt x="135" y="129"/>
                  </a:cubicBezTo>
                  <a:cubicBezTo>
                    <a:pt x="137" y="130"/>
                    <a:pt x="136" y="127"/>
                    <a:pt x="137" y="127"/>
                  </a:cubicBezTo>
                  <a:cubicBezTo>
                    <a:pt x="137" y="126"/>
                    <a:pt x="139" y="126"/>
                    <a:pt x="140" y="125"/>
                  </a:cubicBezTo>
                  <a:cubicBezTo>
                    <a:pt x="141" y="125"/>
                    <a:pt x="142" y="122"/>
                    <a:pt x="142" y="122"/>
                  </a:cubicBezTo>
                  <a:cubicBezTo>
                    <a:pt x="143" y="123"/>
                    <a:pt x="144" y="123"/>
                    <a:pt x="145" y="122"/>
                  </a:cubicBezTo>
                  <a:cubicBezTo>
                    <a:pt x="147" y="121"/>
                    <a:pt x="148" y="121"/>
                    <a:pt x="149" y="119"/>
                  </a:cubicBezTo>
                  <a:cubicBezTo>
                    <a:pt x="151" y="118"/>
                    <a:pt x="148" y="118"/>
                    <a:pt x="148" y="117"/>
                  </a:cubicBezTo>
                  <a:cubicBezTo>
                    <a:pt x="148" y="117"/>
                    <a:pt x="151" y="118"/>
                    <a:pt x="152" y="117"/>
                  </a:cubicBezTo>
                  <a:cubicBezTo>
                    <a:pt x="154" y="116"/>
                    <a:pt x="155" y="116"/>
                    <a:pt x="157" y="116"/>
                  </a:cubicBezTo>
                  <a:cubicBezTo>
                    <a:pt x="159" y="116"/>
                    <a:pt x="160" y="119"/>
                    <a:pt x="162" y="118"/>
                  </a:cubicBezTo>
                  <a:cubicBezTo>
                    <a:pt x="165" y="116"/>
                    <a:pt x="166" y="118"/>
                    <a:pt x="168" y="119"/>
                  </a:cubicBezTo>
                  <a:cubicBezTo>
                    <a:pt x="170" y="120"/>
                    <a:pt x="171" y="118"/>
                    <a:pt x="172" y="118"/>
                  </a:cubicBezTo>
                  <a:cubicBezTo>
                    <a:pt x="173" y="117"/>
                    <a:pt x="176" y="119"/>
                    <a:pt x="176" y="120"/>
                  </a:cubicBezTo>
                  <a:cubicBezTo>
                    <a:pt x="177" y="121"/>
                    <a:pt x="178" y="120"/>
                    <a:pt x="177" y="119"/>
                  </a:cubicBezTo>
                  <a:cubicBezTo>
                    <a:pt x="177" y="119"/>
                    <a:pt x="176" y="118"/>
                    <a:pt x="175" y="118"/>
                  </a:cubicBezTo>
                  <a:cubicBezTo>
                    <a:pt x="174" y="117"/>
                    <a:pt x="176" y="117"/>
                    <a:pt x="176" y="117"/>
                  </a:cubicBezTo>
                  <a:cubicBezTo>
                    <a:pt x="175" y="115"/>
                    <a:pt x="175" y="114"/>
                    <a:pt x="173" y="115"/>
                  </a:cubicBezTo>
                  <a:cubicBezTo>
                    <a:pt x="173" y="115"/>
                    <a:pt x="169" y="115"/>
                    <a:pt x="171" y="113"/>
                  </a:cubicBezTo>
                  <a:cubicBezTo>
                    <a:pt x="173" y="113"/>
                    <a:pt x="174" y="114"/>
                    <a:pt x="175" y="114"/>
                  </a:cubicBezTo>
                  <a:cubicBezTo>
                    <a:pt x="178" y="113"/>
                    <a:pt x="180" y="113"/>
                    <a:pt x="183" y="113"/>
                  </a:cubicBezTo>
                  <a:cubicBezTo>
                    <a:pt x="184" y="113"/>
                    <a:pt x="183" y="113"/>
                    <a:pt x="184" y="114"/>
                  </a:cubicBezTo>
                  <a:cubicBezTo>
                    <a:pt x="184" y="114"/>
                    <a:pt x="185" y="114"/>
                    <a:pt x="186" y="113"/>
                  </a:cubicBezTo>
                  <a:cubicBezTo>
                    <a:pt x="188" y="113"/>
                    <a:pt x="190" y="113"/>
                    <a:pt x="192" y="113"/>
                  </a:cubicBezTo>
                  <a:cubicBezTo>
                    <a:pt x="194" y="113"/>
                    <a:pt x="194" y="115"/>
                    <a:pt x="196" y="116"/>
                  </a:cubicBezTo>
                  <a:cubicBezTo>
                    <a:pt x="198" y="118"/>
                    <a:pt x="200" y="116"/>
                    <a:pt x="202" y="115"/>
                  </a:cubicBezTo>
                  <a:cubicBezTo>
                    <a:pt x="203" y="115"/>
                    <a:pt x="209" y="121"/>
                    <a:pt x="209" y="122"/>
                  </a:cubicBezTo>
                  <a:cubicBezTo>
                    <a:pt x="210" y="123"/>
                    <a:pt x="208" y="125"/>
                    <a:pt x="209" y="126"/>
                  </a:cubicBezTo>
                  <a:cubicBezTo>
                    <a:pt x="210" y="128"/>
                    <a:pt x="209" y="128"/>
                    <a:pt x="210" y="130"/>
                  </a:cubicBezTo>
                  <a:cubicBezTo>
                    <a:pt x="210" y="131"/>
                    <a:pt x="211" y="132"/>
                    <a:pt x="211" y="132"/>
                  </a:cubicBezTo>
                  <a:cubicBezTo>
                    <a:pt x="212" y="132"/>
                    <a:pt x="212" y="133"/>
                    <a:pt x="213" y="133"/>
                  </a:cubicBezTo>
                  <a:cubicBezTo>
                    <a:pt x="214" y="134"/>
                    <a:pt x="213" y="136"/>
                    <a:pt x="214" y="137"/>
                  </a:cubicBezTo>
                  <a:cubicBezTo>
                    <a:pt x="215" y="138"/>
                    <a:pt x="216" y="138"/>
                    <a:pt x="217" y="140"/>
                  </a:cubicBezTo>
                  <a:cubicBezTo>
                    <a:pt x="219" y="143"/>
                    <a:pt x="218" y="140"/>
                    <a:pt x="220" y="141"/>
                  </a:cubicBezTo>
                  <a:cubicBezTo>
                    <a:pt x="220" y="141"/>
                    <a:pt x="220" y="143"/>
                    <a:pt x="220" y="143"/>
                  </a:cubicBezTo>
                  <a:cubicBezTo>
                    <a:pt x="221" y="143"/>
                    <a:pt x="222" y="136"/>
                    <a:pt x="222" y="135"/>
                  </a:cubicBezTo>
                  <a:cubicBezTo>
                    <a:pt x="222" y="132"/>
                    <a:pt x="221" y="130"/>
                    <a:pt x="220" y="126"/>
                  </a:cubicBezTo>
                  <a:cubicBezTo>
                    <a:pt x="218" y="123"/>
                    <a:pt x="218" y="120"/>
                    <a:pt x="217" y="117"/>
                  </a:cubicBezTo>
                  <a:cubicBezTo>
                    <a:pt x="215" y="115"/>
                    <a:pt x="214" y="111"/>
                    <a:pt x="215" y="108"/>
                  </a:cubicBezTo>
                  <a:cubicBezTo>
                    <a:pt x="216" y="105"/>
                    <a:pt x="218" y="103"/>
                    <a:pt x="221" y="101"/>
                  </a:cubicBezTo>
                  <a:cubicBezTo>
                    <a:pt x="222" y="100"/>
                    <a:pt x="223" y="100"/>
                    <a:pt x="224" y="99"/>
                  </a:cubicBezTo>
                  <a:cubicBezTo>
                    <a:pt x="225" y="98"/>
                    <a:pt x="226" y="96"/>
                    <a:pt x="227" y="96"/>
                  </a:cubicBezTo>
                  <a:cubicBezTo>
                    <a:pt x="229" y="94"/>
                    <a:pt x="232" y="94"/>
                    <a:pt x="234" y="92"/>
                  </a:cubicBezTo>
                  <a:cubicBezTo>
                    <a:pt x="235" y="91"/>
                    <a:pt x="236" y="89"/>
                    <a:pt x="238" y="89"/>
                  </a:cubicBezTo>
                  <a:cubicBezTo>
                    <a:pt x="238" y="89"/>
                    <a:pt x="242" y="89"/>
                    <a:pt x="241" y="87"/>
                  </a:cubicBezTo>
                  <a:cubicBezTo>
                    <a:pt x="241" y="87"/>
                    <a:pt x="238" y="88"/>
                    <a:pt x="238" y="88"/>
                  </a:cubicBezTo>
                  <a:cubicBezTo>
                    <a:pt x="238" y="87"/>
                    <a:pt x="240" y="88"/>
                    <a:pt x="239" y="86"/>
                  </a:cubicBezTo>
                  <a:cubicBezTo>
                    <a:pt x="239" y="86"/>
                    <a:pt x="238" y="85"/>
                    <a:pt x="239" y="85"/>
                  </a:cubicBezTo>
                  <a:cubicBezTo>
                    <a:pt x="239" y="84"/>
                    <a:pt x="239" y="85"/>
                    <a:pt x="240" y="84"/>
                  </a:cubicBezTo>
                  <a:cubicBezTo>
                    <a:pt x="239" y="85"/>
                    <a:pt x="241" y="86"/>
                    <a:pt x="241" y="85"/>
                  </a:cubicBezTo>
                  <a:cubicBezTo>
                    <a:pt x="242" y="85"/>
                    <a:pt x="245" y="83"/>
                    <a:pt x="244" y="82"/>
                  </a:cubicBezTo>
                  <a:cubicBezTo>
                    <a:pt x="244" y="83"/>
                    <a:pt x="238" y="82"/>
                    <a:pt x="239" y="81"/>
                  </a:cubicBezTo>
                  <a:cubicBezTo>
                    <a:pt x="239" y="80"/>
                    <a:pt x="240" y="82"/>
                    <a:pt x="241" y="81"/>
                  </a:cubicBezTo>
                  <a:cubicBezTo>
                    <a:pt x="241" y="81"/>
                    <a:pt x="243" y="80"/>
                    <a:pt x="243" y="80"/>
                  </a:cubicBezTo>
                  <a:cubicBezTo>
                    <a:pt x="243" y="80"/>
                    <a:pt x="242" y="79"/>
                    <a:pt x="242" y="78"/>
                  </a:cubicBezTo>
                  <a:cubicBezTo>
                    <a:pt x="243" y="77"/>
                    <a:pt x="243" y="76"/>
                    <a:pt x="241" y="76"/>
                  </a:cubicBezTo>
                  <a:cubicBezTo>
                    <a:pt x="241" y="76"/>
                    <a:pt x="237" y="74"/>
                    <a:pt x="237" y="74"/>
                  </a:cubicBezTo>
                  <a:cubicBezTo>
                    <a:pt x="238" y="73"/>
                    <a:pt x="239" y="74"/>
                    <a:pt x="240" y="74"/>
                  </a:cubicBezTo>
                  <a:cubicBezTo>
                    <a:pt x="241" y="73"/>
                    <a:pt x="239" y="71"/>
                    <a:pt x="238" y="71"/>
                  </a:cubicBezTo>
                  <a:cubicBezTo>
                    <a:pt x="237" y="70"/>
                    <a:pt x="236" y="69"/>
                    <a:pt x="236" y="68"/>
                  </a:cubicBezTo>
                  <a:cubicBezTo>
                    <a:pt x="235" y="67"/>
                    <a:pt x="238" y="65"/>
                    <a:pt x="237" y="64"/>
                  </a:cubicBezTo>
                  <a:cubicBezTo>
                    <a:pt x="238" y="65"/>
                    <a:pt x="237" y="66"/>
                    <a:pt x="237" y="67"/>
                  </a:cubicBezTo>
                  <a:cubicBezTo>
                    <a:pt x="237" y="67"/>
                    <a:pt x="239" y="69"/>
                    <a:pt x="239" y="69"/>
                  </a:cubicBezTo>
                  <a:cubicBezTo>
                    <a:pt x="241" y="67"/>
                    <a:pt x="239" y="62"/>
                    <a:pt x="242" y="61"/>
                  </a:cubicBezTo>
                  <a:cubicBezTo>
                    <a:pt x="241" y="61"/>
                    <a:pt x="241" y="66"/>
                    <a:pt x="242" y="67"/>
                  </a:cubicBezTo>
                  <a:cubicBezTo>
                    <a:pt x="242" y="69"/>
                    <a:pt x="244" y="69"/>
                    <a:pt x="244" y="71"/>
                  </a:cubicBezTo>
                  <a:cubicBezTo>
                    <a:pt x="244" y="72"/>
                    <a:pt x="241" y="74"/>
                    <a:pt x="242" y="75"/>
                  </a:cubicBezTo>
                  <a:cubicBezTo>
                    <a:pt x="242" y="75"/>
                    <a:pt x="248" y="69"/>
                    <a:pt x="247" y="67"/>
                  </a:cubicBezTo>
                  <a:cubicBezTo>
                    <a:pt x="247" y="65"/>
                    <a:pt x="245" y="64"/>
                    <a:pt x="245" y="62"/>
                  </a:cubicBezTo>
                  <a:cubicBezTo>
                    <a:pt x="244" y="61"/>
                    <a:pt x="245" y="58"/>
                    <a:pt x="247" y="59"/>
                  </a:cubicBezTo>
                  <a:cubicBezTo>
                    <a:pt x="246" y="58"/>
                    <a:pt x="245" y="61"/>
                    <a:pt x="246" y="62"/>
                  </a:cubicBezTo>
                  <a:cubicBezTo>
                    <a:pt x="248" y="64"/>
                    <a:pt x="248" y="65"/>
                    <a:pt x="250" y="62"/>
                  </a:cubicBezTo>
                  <a:cubicBezTo>
                    <a:pt x="251" y="61"/>
                    <a:pt x="253" y="58"/>
                    <a:pt x="252" y="56"/>
                  </a:cubicBezTo>
                  <a:cubicBezTo>
                    <a:pt x="252" y="56"/>
                    <a:pt x="251" y="55"/>
                    <a:pt x="252" y="54"/>
                  </a:cubicBezTo>
                  <a:cubicBezTo>
                    <a:pt x="252" y="54"/>
                    <a:pt x="253" y="52"/>
                    <a:pt x="253" y="52"/>
                  </a:cubicBezTo>
                  <a:cubicBezTo>
                    <a:pt x="253" y="52"/>
                    <a:pt x="253" y="54"/>
                    <a:pt x="253" y="54"/>
                  </a:cubicBezTo>
                  <a:cubicBezTo>
                    <a:pt x="253" y="54"/>
                    <a:pt x="258" y="51"/>
                    <a:pt x="260" y="51"/>
                  </a:cubicBezTo>
                  <a:cubicBezTo>
                    <a:pt x="261" y="50"/>
                    <a:pt x="263" y="51"/>
                    <a:pt x="264" y="51"/>
                  </a:cubicBezTo>
                  <a:cubicBezTo>
                    <a:pt x="266" y="50"/>
                    <a:pt x="265" y="49"/>
                    <a:pt x="265" y="48"/>
                  </a:cubicBezTo>
                  <a:cubicBezTo>
                    <a:pt x="266" y="48"/>
                    <a:pt x="266" y="50"/>
                    <a:pt x="267" y="50"/>
                  </a:cubicBezTo>
                  <a:cubicBezTo>
                    <a:pt x="267" y="50"/>
                    <a:pt x="269" y="49"/>
                    <a:pt x="269" y="49"/>
                  </a:cubicBezTo>
                  <a:cubicBezTo>
                    <a:pt x="271" y="51"/>
                    <a:pt x="275" y="46"/>
                    <a:pt x="272" y="46"/>
                  </a:cubicBezTo>
                  <a:cubicBezTo>
                    <a:pt x="272" y="46"/>
                    <a:pt x="272" y="48"/>
                    <a:pt x="271" y="48"/>
                  </a:cubicBezTo>
                  <a:cubicBezTo>
                    <a:pt x="270" y="48"/>
                    <a:pt x="268" y="44"/>
                    <a:pt x="268" y="44"/>
                  </a:cubicBezTo>
                  <a:cubicBezTo>
                    <a:pt x="269" y="43"/>
                    <a:pt x="268" y="42"/>
                    <a:pt x="269" y="41"/>
                  </a:cubicBezTo>
                  <a:cubicBezTo>
                    <a:pt x="270" y="39"/>
                    <a:pt x="271" y="37"/>
                    <a:pt x="272" y="36"/>
                  </a:cubicBezTo>
                  <a:cubicBezTo>
                    <a:pt x="273" y="36"/>
                    <a:pt x="274" y="35"/>
                    <a:pt x="274" y="35"/>
                  </a:cubicBezTo>
                  <a:cubicBezTo>
                    <a:pt x="276" y="36"/>
                    <a:pt x="277" y="33"/>
                    <a:pt x="278" y="32"/>
                  </a:cubicBezTo>
                  <a:cubicBezTo>
                    <a:pt x="278" y="32"/>
                    <a:pt x="280" y="33"/>
                    <a:pt x="281" y="32"/>
                  </a:cubicBezTo>
                  <a:cubicBezTo>
                    <a:pt x="283" y="31"/>
                    <a:pt x="285" y="31"/>
                    <a:pt x="286" y="30"/>
                  </a:cubicBezTo>
                  <a:cubicBezTo>
                    <a:pt x="287" y="30"/>
                    <a:pt x="289" y="29"/>
                    <a:pt x="288" y="28"/>
                  </a:cubicBezTo>
                  <a:cubicBezTo>
                    <a:pt x="286" y="26"/>
                    <a:pt x="286" y="25"/>
                    <a:pt x="285" y="24"/>
                  </a:cubicBezTo>
                  <a:cubicBezTo>
                    <a:pt x="281" y="23"/>
                    <a:pt x="287" y="14"/>
                    <a:pt x="281" y="14"/>
                  </a:cubicBezTo>
                  <a:cubicBezTo>
                    <a:pt x="280" y="13"/>
                    <a:pt x="279" y="15"/>
                    <a:pt x="278" y="14"/>
                  </a:cubicBezTo>
                  <a:cubicBezTo>
                    <a:pt x="277" y="13"/>
                    <a:pt x="277" y="12"/>
                    <a:pt x="276" y="13"/>
                  </a:cubicBezTo>
                  <a:cubicBezTo>
                    <a:pt x="275" y="14"/>
                    <a:pt x="274" y="16"/>
                    <a:pt x="273" y="17"/>
                  </a:cubicBezTo>
                  <a:cubicBezTo>
                    <a:pt x="272" y="18"/>
                    <a:pt x="272" y="20"/>
                    <a:pt x="271" y="21"/>
                  </a:cubicBezTo>
                  <a:cubicBezTo>
                    <a:pt x="271" y="23"/>
                    <a:pt x="270" y="26"/>
                    <a:pt x="268" y="26"/>
                  </a:cubicBezTo>
                  <a:cubicBezTo>
                    <a:pt x="266" y="26"/>
                    <a:pt x="266" y="28"/>
                    <a:pt x="264" y="28"/>
                  </a:cubicBezTo>
                  <a:cubicBezTo>
                    <a:pt x="259" y="28"/>
                    <a:pt x="254" y="28"/>
                    <a:pt x="249" y="28"/>
                  </a:cubicBezTo>
                  <a:cubicBezTo>
                    <a:pt x="247" y="28"/>
                    <a:pt x="247" y="28"/>
                    <a:pt x="246" y="29"/>
                  </a:cubicBezTo>
                  <a:cubicBezTo>
                    <a:pt x="245" y="31"/>
                    <a:pt x="241" y="33"/>
                    <a:pt x="241" y="34"/>
                  </a:cubicBezTo>
                  <a:cubicBezTo>
                    <a:pt x="242" y="37"/>
                    <a:pt x="239" y="39"/>
                    <a:pt x="237" y="39"/>
                  </a:cubicBezTo>
                  <a:cubicBezTo>
                    <a:pt x="235" y="39"/>
                    <a:pt x="234" y="38"/>
                    <a:pt x="232" y="38"/>
                  </a:cubicBezTo>
                  <a:cubicBezTo>
                    <a:pt x="230" y="38"/>
                    <a:pt x="228" y="39"/>
                    <a:pt x="227" y="39"/>
                  </a:cubicBezTo>
                  <a:cubicBezTo>
                    <a:pt x="227" y="39"/>
                    <a:pt x="227" y="42"/>
                    <a:pt x="228" y="42"/>
                  </a:cubicBezTo>
                  <a:cubicBezTo>
                    <a:pt x="227" y="43"/>
                    <a:pt x="226" y="44"/>
                    <a:pt x="224" y="45"/>
                  </a:cubicBezTo>
                  <a:cubicBezTo>
                    <a:pt x="222" y="46"/>
                    <a:pt x="219" y="48"/>
                    <a:pt x="216" y="49"/>
                  </a:cubicBezTo>
                  <a:cubicBezTo>
                    <a:pt x="213" y="50"/>
                    <a:pt x="210" y="50"/>
                    <a:pt x="207" y="49"/>
                  </a:cubicBezTo>
                  <a:cubicBezTo>
                    <a:pt x="206" y="48"/>
                    <a:pt x="205" y="47"/>
                    <a:pt x="206" y="46"/>
                  </a:cubicBezTo>
                  <a:cubicBezTo>
                    <a:pt x="206" y="46"/>
                    <a:pt x="207" y="44"/>
                    <a:pt x="208" y="44"/>
                  </a:cubicBezTo>
                  <a:cubicBezTo>
                    <a:pt x="208" y="44"/>
                    <a:pt x="208" y="45"/>
                    <a:pt x="208" y="46"/>
                  </a:cubicBezTo>
                  <a:cubicBezTo>
                    <a:pt x="210" y="42"/>
                    <a:pt x="211" y="39"/>
                    <a:pt x="209" y="35"/>
                  </a:cubicBezTo>
                  <a:cubicBezTo>
                    <a:pt x="208" y="34"/>
                    <a:pt x="206" y="36"/>
                    <a:pt x="205" y="36"/>
                  </a:cubicBezTo>
                  <a:cubicBezTo>
                    <a:pt x="204" y="37"/>
                    <a:pt x="204" y="36"/>
                    <a:pt x="203" y="36"/>
                  </a:cubicBezTo>
                  <a:cubicBezTo>
                    <a:pt x="202" y="35"/>
                    <a:pt x="204" y="34"/>
                    <a:pt x="204" y="34"/>
                  </a:cubicBezTo>
                  <a:cubicBezTo>
                    <a:pt x="208" y="30"/>
                    <a:pt x="205" y="26"/>
                    <a:pt x="201" y="25"/>
                  </a:cubicBezTo>
                  <a:cubicBezTo>
                    <a:pt x="198" y="24"/>
                    <a:pt x="198" y="25"/>
                    <a:pt x="196" y="26"/>
                  </a:cubicBezTo>
                  <a:cubicBezTo>
                    <a:pt x="196" y="27"/>
                    <a:pt x="196" y="27"/>
                    <a:pt x="196" y="28"/>
                  </a:cubicBezTo>
                  <a:cubicBezTo>
                    <a:pt x="196" y="29"/>
                    <a:pt x="194" y="28"/>
                    <a:pt x="193" y="28"/>
                  </a:cubicBezTo>
                  <a:cubicBezTo>
                    <a:pt x="192" y="28"/>
                    <a:pt x="190" y="36"/>
                    <a:pt x="190" y="37"/>
                  </a:cubicBezTo>
                  <a:cubicBezTo>
                    <a:pt x="191" y="42"/>
                    <a:pt x="192" y="45"/>
                    <a:pt x="188" y="47"/>
                  </a:cubicBezTo>
                  <a:cubicBezTo>
                    <a:pt x="188" y="48"/>
                    <a:pt x="185" y="49"/>
                    <a:pt x="185" y="48"/>
                  </a:cubicBezTo>
                  <a:cubicBezTo>
                    <a:pt x="185" y="46"/>
                    <a:pt x="184" y="44"/>
                    <a:pt x="184" y="42"/>
                  </a:cubicBezTo>
                  <a:cubicBezTo>
                    <a:pt x="184" y="41"/>
                    <a:pt x="186" y="30"/>
                    <a:pt x="186" y="30"/>
                  </a:cubicBezTo>
                  <a:cubicBezTo>
                    <a:pt x="185" y="30"/>
                    <a:pt x="183" y="32"/>
                    <a:pt x="183" y="31"/>
                  </a:cubicBezTo>
                  <a:cubicBezTo>
                    <a:pt x="183" y="30"/>
                    <a:pt x="186" y="26"/>
                    <a:pt x="187" y="25"/>
                  </a:cubicBezTo>
                  <a:cubicBezTo>
                    <a:pt x="188" y="23"/>
                    <a:pt x="191" y="23"/>
                    <a:pt x="193" y="22"/>
                  </a:cubicBezTo>
                  <a:cubicBezTo>
                    <a:pt x="196" y="22"/>
                    <a:pt x="199" y="23"/>
                    <a:pt x="202" y="23"/>
                  </a:cubicBezTo>
                  <a:cubicBezTo>
                    <a:pt x="205" y="23"/>
                    <a:pt x="201" y="20"/>
                    <a:pt x="199" y="20"/>
                  </a:cubicBezTo>
                  <a:cubicBezTo>
                    <a:pt x="197" y="20"/>
                    <a:pt x="199" y="17"/>
                    <a:pt x="196" y="17"/>
                  </a:cubicBezTo>
                  <a:cubicBezTo>
                    <a:pt x="194" y="18"/>
                    <a:pt x="192" y="19"/>
                    <a:pt x="189" y="19"/>
                  </a:cubicBezTo>
                  <a:cubicBezTo>
                    <a:pt x="187" y="19"/>
                    <a:pt x="185" y="17"/>
                    <a:pt x="183" y="16"/>
                  </a:cubicBezTo>
                  <a:cubicBezTo>
                    <a:pt x="183" y="16"/>
                    <a:pt x="180" y="16"/>
                    <a:pt x="181" y="15"/>
                  </a:cubicBezTo>
                  <a:cubicBezTo>
                    <a:pt x="182" y="15"/>
                    <a:pt x="184" y="14"/>
                    <a:pt x="184" y="13"/>
                  </a:cubicBezTo>
                  <a:cubicBezTo>
                    <a:pt x="184" y="13"/>
                    <a:pt x="176" y="16"/>
                    <a:pt x="175" y="16"/>
                  </a:cubicBezTo>
                  <a:cubicBezTo>
                    <a:pt x="174" y="17"/>
                    <a:pt x="173" y="18"/>
                    <a:pt x="172" y="18"/>
                  </a:cubicBezTo>
                  <a:cubicBezTo>
                    <a:pt x="170" y="18"/>
                    <a:pt x="170" y="16"/>
                    <a:pt x="168" y="16"/>
                  </a:cubicBezTo>
                  <a:cubicBezTo>
                    <a:pt x="167" y="16"/>
                    <a:pt x="162" y="18"/>
                    <a:pt x="165" y="15"/>
                  </a:cubicBezTo>
                  <a:cubicBezTo>
                    <a:pt x="168" y="13"/>
                    <a:pt x="171" y="11"/>
                    <a:pt x="174" y="9"/>
                  </a:cubicBezTo>
                  <a:cubicBezTo>
                    <a:pt x="172" y="9"/>
                    <a:pt x="170" y="7"/>
                    <a:pt x="168" y="9"/>
                  </a:cubicBezTo>
                  <a:cubicBezTo>
                    <a:pt x="165" y="10"/>
                    <a:pt x="164" y="8"/>
                    <a:pt x="161" y="7"/>
                  </a:cubicBezTo>
                  <a:cubicBezTo>
                    <a:pt x="160" y="7"/>
                    <a:pt x="159" y="6"/>
                    <a:pt x="158" y="5"/>
                  </a:cubicBezTo>
                  <a:cubicBezTo>
                    <a:pt x="156" y="5"/>
                    <a:pt x="155" y="6"/>
                    <a:pt x="153" y="6"/>
                  </a:cubicBezTo>
                  <a:cubicBezTo>
                    <a:pt x="152" y="5"/>
                    <a:pt x="150" y="5"/>
                    <a:pt x="150" y="3"/>
                  </a:cubicBezTo>
                  <a:cubicBezTo>
                    <a:pt x="150" y="3"/>
                    <a:pt x="148" y="0"/>
                    <a:pt x="148" y="1"/>
                  </a:cubicBezTo>
                  <a:cubicBezTo>
                    <a:pt x="147" y="1"/>
                    <a:pt x="148" y="4"/>
                    <a:pt x="147" y="4"/>
                  </a:cubicBezTo>
                  <a:cubicBezTo>
                    <a:pt x="146" y="4"/>
                    <a:pt x="145" y="4"/>
                    <a:pt x="145" y="4"/>
                  </a:cubicBezTo>
                  <a:cubicBezTo>
                    <a:pt x="142" y="4"/>
                    <a:pt x="139" y="4"/>
                    <a:pt x="136" y="4"/>
                  </a:cubicBezTo>
                  <a:cubicBezTo>
                    <a:pt x="125" y="4"/>
                    <a:pt x="115" y="4"/>
                    <a:pt x="105" y="4"/>
                  </a:cubicBezTo>
                  <a:cubicBezTo>
                    <a:pt x="80" y="4"/>
                    <a:pt x="55" y="4"/>
                    <a:pt x="30" y="4"/>
                  </a:cubicBezTo>
                  <a:cubicBezTo>
                    <a:pt x="24" y="4"/>
                    <a:pt x="17" y="4"/>
                    <a:pt x="11" y="4"/>
                  </a:cubicBezTo>
                  <a:cubicBezTo>
                    <a:pt x="12" y="5"/>
                    <a:pt x="14" y="13"/>
                    <a:pt x="11" y="14"/>
                  </a:cubicBezTo>
                  <a:cubicBezTo>
                    <a:pt x="9" y="14"/>
                    <a:pt x="8" y="14"/>
                    <a:pt x="10" y="12"/>
                  </a:cubicBezTo>
                  <a:cubicBezTo>
                    <a:pt x="12" y="9"/>
                    <a:pt x="9" y="9"/>
                    <a:pt x="7" y="9"/>
                  </a:cubicBezTo>
                  <a:cubicBezTo>
                    <a:pt x="5" y="9"/>
                    <a:pt x="2" y="7"/>
                    <a:pt x="1" y="7"/>
                  </a:cubicBezTo>
                  <a:cubicBezTo>
                    <a:pt x="0" y="8"/>
                    <a:pt x="2" y="12"/>
                    <a:pt x="2" y="12"/>
                  </a:cubicBezTo>
                  <a:cubicBezTo>
                    <a:pt x="3" y="15"/>
                    <a:pt x="4" y="16"/>
                    <a:pt x="4" y="18"/>
                  </a:cubicBezTo>
                  <a:cubicBezTo>
                    <a:pt x="4" y="19"/>
                    <a:pt x="7" y="21"/>
                    <a:pt x="8" y="21"/>
                  </a:cubicBezTo>
                  <a:cubicBezTo>
                    <a:pt x="7" y="21"/>
                    <a:pt x="6" y="21"/>
                    <a:pt x="5" y="22"/>
                  </a:cubicBezTo>
                  <a:cubicBezTo>
                    <a:pt x="4" y="23"/>
                    <a:pt x="5" y="24"/>
                    <a:pt x="5" y="25"/>
                  </a:cubicBezTo>
                  <a:cubicBezTo>
                    <a:pt x="5" y="28"/>
                    <a:pt x="5" y="30"/>
                    <a:pt x="4" y="32"/>
                  </a:cubicBezTo>
                  <a:cubicBezTo>
                    <a:pt x="4" y="35"/>
                    <a:pt x="3" y="37"/>
                    <a:pt x="2" y="40"/>
                  </a:cubicBezTo>
                  <a:cubicBezTo>
                    <a:pt x="1" y="43"/>
                    <a:pt x="3" y="46"/>
                    <a:pt x="4" y="49"/>
                  </a:cubicBezTo>
                  <a:cubicBezTo>
                    <a:pt x="4" y="52"/>
                    <a:pt x="3" y="54"/>
                    <a:pt x="3" y="56"/>
                  </a:cubicBezTo>
                  <a:cubicBezTo>
                    <a:pt x="3" y="57"/>
                    <a:pt x="4" y="58"/>
                    <a:pt x="4" y="59"/>
                  </a:cubicBezTo>
                  <a:cubicBezTo>
                    <a:pt x="5" y="60"/>
                    <a:pt x="5" y="62"/>
                    <a:pt x="5" y="63"/>
                  </a:cubicBezTo>
                  <a:cubicBezTo>
                    <a:pt x="6" y="66"/>
                    <a:pt x="9" y="67"/>
                    <a:pt x="10" y="70"/>
                  </a:cubicBezTo>
                  <a:cubicBezTo>
                    <a:pt x="11" y="72"/>
                    <a:pt x="11" y="71"/>
                    <a:pt x="12" y="70"/>
                  </a:cubicBezTo>
                  <a:cubicBezTo>
                    <a:pt x="12" y="70"/>
                    <a:pt x="13" y="73"/>
                    <a:pt x="13" y="73"/>
                  </a:cubicBezTo>
                  <a:cubicBezTo>
                    <a:pt x="13" y="73"/>
                    <a:pt x="12" y="72"/>
                    <a:pt x="12" y="73"/>
                  </a:cubicBezTo>
                  <a:cubicBezTo>
                    <a:pt x="12" y="74"/>
                    <a:pt x="12" y="75"/>
                    <a:pt x="13" y="76"/>
                  </a:cubicBezTo>
                  <a:cubicBezTo>
                    <a:pt x="14" y="76"/>
                    <a:pt x="14" y="76"/>
                    <a:pt x="15" y="77"/>
                  </a:cubicBezTo>
                  <a:cubicBezTo>
                    <a:pt x="16" y="78"/>
                    <a:pt x="14" y="79"/>
                    <a:pt x="15" y="80"/>
                  </a:cubicBezTo>
                  <a:cubicBezTo>
                    <a:pt x="17" y="83"/>
                    <a:pt x="21" y="85"/>
                    <a:pt x="21" y="88"/>
                  </a:cubicBezTo>
                  <a:cubicBezTo>
                    <a:pt x="22" y="90"/>
                    <a:pt x="23" y="90"/>
                    <a:pt x="25" y="91"/>
                  </a:cubicBezTo>
                  <a:cubicBezTo>
                    <a:pt x="27" y="92"/>
                    <a:pt x="29" y="93"/>
                    <a:pt x="31" y="93"/>
                  </a:cubicBezTo>
                  <a:cubicBezTo>
                    <a:pt x="33" y="93"/>
                    <a:pt x="35" y="95"/>
                    <a:pt x="36" y="96"/>
                  </a:cubicBezTo>
                  <a:cubicBezTo>
                    <a:pt x="36" y="97"/>
                    <a:pt x="40" y="101"/>
                    <a:pt x="39" y="102"/>
                  </a:cubicBezTo>
                  <a:cubicBezTo>
                    <a:pt x="43" y="101"/>
                    <a:pt x="48" y="100"/>
                    <a:pt x="52" y="101"/>
                  </a:cubicBezTo>
                  <a:cubicBezTo>
                    <a:pt x="58" y="103"/>
                    <a:pt x="63" y="106"/>
                    <a:pt x="68" y="108"/>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90" name="Freeform 642">
              <a:extLst>
                <a:ext uri="{FF2B5EF4-FFF2-40B4-BE49-F238E27FC236}">
                  <a16:creationId xmlns="" xmlns:a16="http://schemas.microsoft.com/office/drawing/2014/main" id="{D99F11A5-4341-4CCE-B823-C172CFB5D576}"/>
                </a:ext>
              </a:extLst>
            </p:cNvPr>
            <p:cNvSpPr>
              <a:spLocks noEditPoints="1"/>
            </p:cNvSpPr>
            <p:nvPr/>
          </p:nvSpPr>
          <p:spPr bwMode="auto">
            <a:xfrm>
              <a:off x="5133309" y="4907791"/>
              <a:ext cx="3984080" cy="2048308"/>
            </a:xfrm>
            <a:custGeom>
              <a:avLst/>
              <a:gdLst>
                <a:gd name="T0" fmla="*/ 255 w 427"/>
                <a:gd name="T1" fmla="*/ 181 h 219"/>
                <a:gd name="T2" fmla="*/ 299 w 427"/>
                <a:gd name="T3" fmla="*/ 195 h 219"/>
                <a:gd name="T4" fmla="*/ 296 w 427"/>
                <a:gd name="T5" fmla="*/ 215 h 219"/>
                <a:gd name="T6" fmla="*/ 332 w 427"/>
                <a:gd name="T7" fmla="*/ 200 h 219"/>
                <a:gd name="T8" fmla="*/ 366 w 427"/>
                <a:gd name="T9" fmla="*/ 196 h 219"/>
                <a:gd name="T10" fmla="*/ 383 w 427"/>
                <a:gd name="T11" fmla="*/ 200 h 219"/>
                <a:gd name="T12" fmla="*/ 391 w 427"/>
                <a:gd name="T13" fmla="*/ 201 h 219"/>
                <a:gd name="T14" fmla="*/ 380 w 427"/>
                <a:gd name="T15" fmla="*/ 188 h 219"/>
                <a:gd name="T16" fmla="*/ 382 w 427"/>
                <a:gd name="T17" fmla="*/ 176 h 219"/>
                <a:gd name="T18" fmla="*/ 354 w 427"/>
                <a:gd name="T19" fmla="*/ 180 h 219"/>
                <a:gd name="T20" fmla="*/ 414 w 427"/>
                <a:gd name="T21" fmla="*/ 160 h 219"/>
                <a:gd name="T22" fmla="*/ 417 w 427"/>
                <a:gd name="T23" fmla="*/ 144 h 219"/>
                <a:gd name="T24" fmla="*/ 415 w 427"/>
                <a:gd name="T25" fmla="*/ 139 h 219"/>
                <a:gd name="T26" fmla="*/ 394 w 427"/>
                <a:gd name="T27" fmla="*/ 126 h 219"/>
                <a:gd name="T28" fmla="*/ 390 w 427"/>
                <a:gd name="T29" fmla="*/ 110 h 219"/>
                <a:gd name="T30" fmla="*/ 378 w 427"/>
                <a:gd name="T31" fmla="*/ 104 h 219"/>
                <a:gd name="T32" fmla="*/ 364 w 427"/>
                <a:gd name="T33" fmla="*/ 112 h 219"/>
                <a:gd name="T34" fmla="*/ 356 w 427"/>
                <a:gd name="T35" fmla="*/ 107 h 219"/>
                <a:gd name="T36" fmla="*/ 342 w 427"/>
                <a:gd name="T37" fmla="*/ 85 h 219"/>
                <a:gd name="T38" fmla="*/ 314 w 427"/>
                <a:gd name="T39" fmla="*/ 91 h 219"/>
                <a:gd name="T40" fmla="*/ 320 w 427"/>
                <a:gd name="T41" fmla="*/ 116 h 219"/>
                <a:gd name="T42" fmla="*/ 306 w 427"/>
                <a:gd name="T43" fmla="*/ 159 h 219"/>
                <a:gd name="T44" fmla="*/ 292 w 427"/>
                <a:gd name="T45" fmla="*/ 135 h 219"/>
                <a:gd name="T46" fmla="*/ 250 w 427"/>
                <a:gd name="T47" fmla="*/ 119 h 219"/>
                <a:gd name="T48" fmla="*/ 237 w 427"/>
                <a:gd name="T49" fmla="*/ 86 h 219"/>
                <a:gd name="T50" fmla="*/ 246 w 427"/>
                <a:gd name="T51" fmla="*/ 77 h 219"/>
                <a:gd name="T52" fmla="*/ 246 w 427"/>
                <a:gd name="T53" fmla="*/ 70 h 219"/>
                <a:gd name="T54" fmla="*/ 263 w 427"/>
                <a:gd name="T55" fmla="*/ 58 h 219"/>
                <a:gd name="T56" fmla="*/ 276 w 427"/>
                <a:gd name="T57" fmla="*/ 48 h 219"/>
                <a:gd name="T58" fmla="*/ 293 w 427"/>
                <a:gd name="T59" fmla="*/ 36 h 219"/>
                <a:gd name="T60" fmla="*/ 276 w 427"/>
                <a:gd name="T61" fmla="*/ 23 h 219"/>
                <a:gd name="T62" fmla="*/ 262 w 427"/>
                <a:gd name="T63" fmla="*/ 35 h 219"/>
                <a:gd name="T64" fmla="*/ 252 w 427"/>
                <a:gd name="T65" fmla="*/ 23 h 219"/>
                <a:gd name="T66" fmla="*/ 241 w 427"/>
                <a:gd name="T67" fmla="*/ 10 h 219"/>
                <a:gd name="T68" fmla="*/ 223 w 427"/>
                <a:gd name="T69" fmla="*/ 6 h 219"/>
                <a:gd name="T70" fmla="*/ 232 w 427"/>
                <a:gd name="T71" fmla="*/ 27 h 219"/>
                <a:gd name="T72" fmla="*/ 226 w 427"/>
                <a:gd name="T73" fmla="*/ 40 h 219"/>
                <a:gd name="T74" fmla="*/ 218 w 427"/>
                <a:gd name="T75" fmla="*/ 37 h 219"/>
                <a:gd name="T76" fmla="*/ 164 w 427"/>
                <a:gd name="T77" fmla="*/ 29 h 219"/>
                <a:gd name="T78" fmla="*/ 166 w 427"/>
                <a:gd name="T79" fmla="*/ 41 h 219"/>
                <a:gd name="T80" fmla="*/ 160 w 427"/>
                <a:gd name="T81" fmla="*/ 40 h 219"/>
                <a:gd name="T82" fmla="*/ 133 w 427"/>
                <a:gd name="T83" fmla="*/ 30 h 219"/>
                <a:gd name="T84" fmla="*/ 83 w 427"/>
                <a:gd name="T85" fmla="*/ 23 h 219"/>
                <a:gd name="T86" fmla="*/ 71 w 427"/>
                <a:gd name="T87" fmla="*/ 18 h 219"/>
                <a:gd name="T88" fmla="*/ 50 w 427"/>
                <a:gd name="T89" fmla="*/ 24 h 219"/>
                <a:gd name="T90" fmla="*/ 49 w 427"/>
                <a:gd name="T91" fmla="*/ 22 h 219"/>
                <a:gd name="T92" fmla="*/ 29 w 427"/>
                <a:gd name="T93" fmla="*/ 23 h 219"/>
                <a:gd name="T94" fmla="*/ 21 w 427"/>
                <a:gd name="T95" fmla="*/ 28 h 219"/>
                <a:gd name="T96" fmla="*/ 3 w 427"/>
                <a:gd name="T97" fmla="*/ 97 h 219"/>
                <a:gd name="T98" fmla="*/ 40 w 427"/>
                <a:gd name="T99" fmla="*/ 116 h 219"/>
                <a:gd name="T100" fmla="*/ 53 w 427"/>
                <a:gd name="T101" fmla="*/ 141 h 219"/>
                <a:gd name="T102" fmla="*/ 62 w 427"/>
                <a:gd name="T103" fmla="*/ 150 h 219"/>
                <a:gd name="T104" fmla="*/ 67 w 427"/>
                <a:gd name="T105" fmla="*/ 160 h 219"/>
                <a:gd name="T106" fmla="*/ 80 w 427"/>
                <a:gd name="T107" fmla="*/ 166 h 219"/>
                <a:gd name="T108" fmla="*/ 133 w 427"/>
                <a:gd name="T109" fmla="*/ 176 h 219"/>
                <a:gd name="T110" fmla="*/ 97 w 427"/>
                <a:gd name="T111" fmla="*/ 57 h 219"/>
                <a:gd name="T112" fmla="*/ 87 w 427"/>
                <a:gd name="T113" fmla="*/ 51 h 219"/>
                <a:gd name="T114" fmla="*/ 113 w 427"/>
                <a:gd name="T115" fmla="*/ 49 h 219"/>
                <a:gd name="T116" fmla="*/ 142 w 427"/>
                <a:gd name="T117" fmla="*/ 85 h 219"/>
                <a:gd name="T118" fmla="*/ 131 w 427"/>
                <a:gd name="T119" fmla="*/ 85 h 219"/>
                <a:gd name="T120" fmla="*/ 160 w 427"/>
                <a:gd name="T121" fmla="*/ 78 h 219"/>
                <a:gd name="T122" fmla="*/ 210 w 427"/>
                <a:gd name="T123" fmla="*/ 150 h 219"/>
                <a:gd name="T124" fmla="*/ 222 w 427"/>
                <a:gd name="T125" fmla="*/ 165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27" h="219">
                  <a:moveTo>
                    <a:pt x="229" y="174"/>
                  </a:moveTo>
                  <a:cubicBezTo>
                    <a:pt x="229" y="174"/>
                    <a:pt x="229" y="173"/>
                    <a:pt x="229" y="173"/>
                  </a:cubicBezTo>
                  <a:cubicBezTo>
                    <a:pt x="229" y="173"/>
                    <a:pt x="232" y="177"/>
                    <a:pt x="232" y="177"/>
                  </a:cubicBezTo>
                  <a:cubicBezTo>
                    <a:pt x="234" y="177"/>
                    <a:pt x="235" y="178"/>
                    <a:pt x="236" y="178"/>
                  </a:cubicBezTo>
                  <a:cubicBezTo>
                    <a:pt x="238" y="178"/>
                    <a:pt x="238" y="177"/>
                    <a:pt x="239" y="178"/>
                  </a:cubicBezTo>
                  <a:cubicBezTo>
                    <a:pt x="242" y="179"/>
                    <a:pt x="244" y="180"/>
                    <a:pt x="246" y="181"/>
                  </a:cubicBezTo>
                  <a:cubicBezTo>
                    <a:pt x="247" y="182"/>
                    <a:pt x="248" y="181"/>
                    <a:pt x="249" y="181"/>
                  </a:cubicBezTo>
                  <a:cubicBezTo>
                    <a:pt x="250" y="180"/>
                    <a:pt x="251" y="180"/>
                    <a:pt x="252" y="180"/>
                  </a:cubicBezTo>
                  <a:cubicBezTo>
                    <a:pt x="253" y="180"/>
                    <a:pt x="254" y="181"/>
                    <a:pt x="255" y="181"/>
                  </a:cubicBezTo>
                  <a:cubicBezTo>
                    <a:pt x="257" y="181"/>
                    <a:pt x="258" y="180"/>
                    <a:pt x="259" y="179"/>
                  </a:cubicBezTo>
                  <a:cubicBezTo>
                    <a:pt x="260" y="178"/>
                    <a:pt x="263" y="175"/>
                    <a:pt x="264" y="175"/>
                  </a:cubicBezTo>
                  <a:cubicBezTo>
                    <a:pt x="264" y="175"/>
                    <a:pt x="265" y="176"/>
                    <a:pt x="265" y="176"/>
                  </a:cubicBezTo>
                  <a:cubicBezTo>
                    <a:pt x="267" y="176"/>
                    <a:pt x="268" y="176"/>
                    <a:pt x="269" y="176"/>
                  </a:cubicBezTo>
                  <a:cubicBezTo>
                    <a:pt x="273" y="176"/>
                    <a:pt x="272" y="179"/>
                    <a:pt x="274" y="181"/>
                  </a:cubicBezTo>
                  <a:cubicBezTo>
                    <a:pt x="275" y="182"/>
                    <a:pt x="279" y="181"/>
                    <a:pt x="279" y="183"/>
                  </a:cubicBezTo>
                  <a:cubicBezTo>
                    <a:pt x="279" y="185"/>
                    <a:pt x="280" y="187"/>
                    <a:pt x="281" y="189"/>
                  </a:cubicBezTo>
                  <a:cubicBezTo>
                    <a:pt x="281" y="194"/>
                    <a:pt x="290" y="193"/>
                    <a:pt x="293" y="194"/>
                  </a:cubicBezTo>
                  <a:cubicBezTo>
                    <a:pt x="295" y="194"/>
                    <a:pt x="298" y="194"/>
                    <a:pt x="299" y="195"/>
                  </a:cubicBezTo>
                  <a:cubicBezTo>
                    <a:pt x="300" y="196"/>
                    <a:pt x="305" y="201"/>
                    <a:pt x="304" y="201"/>
                  </a:cubicBezTo>
                  <a:cubicBezTo>
                    <a:pt x="302" y="203"/>
                    <a:pt x="302" y="203"/>
                    <a:pt x="300" y="202"/>
                  </a:cubicBezTo>
                  <a:cubicBezTo>
                    <a:pt x="299" y="201"/>
                    <a:pt x="295" y="199"/>
                    <a:pt x="295" y="199"/>
                  </a:cubicBezTo>
                  <a:cubicBezTo>
                    <a:pt x="295" y="200"/>
                    <a:pt x="298" y="201"/>
                    <a:pt x="297" y="203"/>
                  </a:cubicBezTo>
                  <a:cubicBezTo>
                    <a:pt x="296" y="204"/>
                    <a:pt x="295" y="206"/>
                    <a:pt x="295" y="207"/>
                  </a:cubicBezTo>
                  <a:cubicBezTo>
                    <a:pt x="295" y="209"/>
                    <a:pt x="295" y="210"/>
                    <a:pt x="294" y="211"/>
                  </a:cubicBezTo>
                  <a:cubicBezTo>
                    <a:pt x="294" y="212"/>
                    <a:pt x="291" y="213"/>
                    <a:pt x="291" y="213"/>
                  </a:cubicBezTo>
                  <a:cubicBezTo>
                    <a:pt x="290" y="214"/>
                    <a:pt x="287" y="219"/>
                    <a:pt x="291" y="219"/>
                  </a:cubicBezTo>
                  <a:cubicBezTo>
                    <a:pt x="292" y="219"/>
                    <a:pt x="294" y="217"/>
                    <a:pt x="296" y="215"/>
                  </a:cubicBezTo>
                  <a:cubicBezTo>
                    <a:pt x="298" y="214"/>
                    <a:pt x="299" y="216"/>
                    <a:pt x="301" y="215"/>
                  </a:cubicBezTo>
                  <a:cubicBezTo>
                    <a:pt x="304" y="215"/>
                    <a:pt x="305" y="213"/>
                    <a:pt x="308" y="213"/>
                  </a:cubicBezTo>
                  <a:cubicBezTo>
                    <a:pt x="308" y="211"/>
                    <a:pt x="308" y="212"/>
                    <a:pt x="306" y="211"/>
                  </a:cubicBezTo>
                  <a:cubicBezTo>
                    <a:pt x="305" y="211"/>
                    <a:pt x="305" y="210"/>
                    <a:pt x="306" y="210"/>
                  </a:cubicBezTo>
                  <a:cubicBezTo>
                    <a:pt x="307" y="208"/>
                    <a:pt x="308" y="207"/>
                    <a:pt x="311" y="207"/>
                  </a:cubicBezTo>
                  <a:cubicBezTo>
                    <a:pt x="312" y="207"/>
                    <a:pt x="315" y="205"/>
                    <a:pt x="317" y="206"/>
                  </a:cubicBezTo>
                  <a:cubicBezTo>
                    <a:pt x="319" y="207"/>
                    <a:pt x="320" y="203"/>
                    <a:pt x="322" y="206"/>
                  </a:cubicBezTo>
                  <a:cubicBezTo>
                    <a:pt x="324" y="204"/>
                    <a:pt x="325" y="203"/>
                    <a:pt x="327" y="201"/>
                  </a:cubicBezTo>
                  <a:cubicBezTo>
                    <a:pt x="329" y="200"/>
                    <a:pt x="330" y="200"/>
                    <a:pt x="332" y="200"/>
                  </a:cubicBezTo>
                  <a:cubicBezTo>
                    <a:pt x="335" y="200"/>
                    <a:pt x="339" y="200"/>
                    <a:pt x="342" y="200"/>
                  </a:cubicBezTo>
                  <a:cubicBezTo>
                    <a:pt x="345" y="200"/>
                    <a:pt x="346" y="201"/>
                    <a:pt x="347" y="199"/>
                  </a:cubicBezTo>
                  <a:cubicBezTo>
                    <a:pt x="348" y="198"/>
                    <a:pt x="349" y="199"/>
                    <a:pt x="350" y="198"/>
                  </a:cubicBezTo>
                  <a:cubicBezTo>
                    <a:pt x="351" y="196"/>
                    <a:pt x="352" y="195"/>
                    <a:pt x="352" y="193"/>
                  </a:cubicBezTo>
                  <a:cubicBezTo>
                    <a:pt x="353" y="191"/>
                    <a:pt x="353" y="190"/>
                    <a:pt x="354" y="188"/>
                  </a:cubicBezTo>
                  <a:cubicBezTo>
                    <a:pt x="355" y="187"/>
                    <a:pt x="356" y="186"/>
                    <a:pt x="357" y="185"/>
                  </a:cubicBezTo>
                  <a:cubicBezTo>
                    <a:pt x="358" y="184"/>
                    <a:pt x="359" y="187"/>
                    <a:pt x="361" y="186"/>
                  </a:cubicBezTo>
                  <a:cubicBezTo>
                    <a:pt x="363" y="184"/>
                    <a:pt x="365" y="187"/>
                    <a:pt x="365" y="189"/>
                  </a:cubicBezTo>
                  <a:cubicBezTo>
                    <a:pt x="365" y="190"/>
                    <a:pt x="364" y="196"/>
                    <a:pt x="366" y="196"/>
                  </a:cubicBezTo>
                  <a:cubicBezTo>
                    <a:pt x="367" y="197"/>
                    <a:pt x="368" y="199"/>
                    <a:pt x="369" y="201"/>
                  </a:cubicBezTo>
                  <a:cubicBezTo>
                    <a:pt x="370" y="199"/>
                    <a:pt x="381" y="196"/>
                    <a:pt x="381" y="196"/>
                  </a:cubicBezTo>
                  <a:cubicBezTo>
                    <a:pt x="381" y="195"/>
                    <a:pt x="380" y="195"/>
                    <a:pt x="380" y="194"/>
                  </a:cubicBezTo>
                  <a:cubicBezTo>
                    <a:pt x="380" y="194"/>
                    <a:pt x="382" y="196"/>
                    <a:pt x="382" y="196"/>
                  </a:cubicBezTo>
                  <a:cubicBezTo>
                    <a:pt x="382" y="197"/>
                    <a:pt x="380" y="197"/>
                    <a:pt x="380" y="197"/>
                  </a:cubicBezTo>
                  <a:cubicBezTo>
                    <a:pt x="380" y="197"/>
                    <a:pt x="386" y="198"/>
                    <a:pt x="386" y="198"/>
                  </a:cubicBezTo>
                  <a:cubicBezTo>
                    <a:pt x="386" y="198"/>
                    <a:pt x="386" y="198"/>
                    <a:pt x="386" y="198"/>
                  </a:cubicBezTo>
                  <a:cubicBezTo>
                    <a:pt x="386" y="198"/>
                    <a:pt x="386" y="199"/>
                    <a:pt x="386" y="199"/>
                  </a:cubicBezTo>
                  <a:cubicBezTo>
                    <a:pt x="385" y="199"/>
                    <a:pt x="384" y="199"/>
                    <a:pt x="383" y="200"/>
                  </a:cubicBezTo>
                  <a:cubicBezTo>
                    <a:pt x="383" y="201"/>
                    <a:pt x="382" y="198"/>
                    <a:pt x="382" y="198"/>
                  </a:cubicBezTo>
                  <a:cubicBezTo>
                    <a:pt x="381" y="198"/>
                    <a:pt x="381" y="199"/>
                    <a:pt x="381" y="199"/>
                  </a:cubicBezTo>
                  <a:cubicBezTo>
                    <a:pt x="381" y="199"/>
                    <a:pt x="381" y="198"/>
                    <a:pt x="380" y="199"/>
                  </a:cubicBezTo>
                  <a:cubicBezTo>
                    <a:pt x="379" y="200"/>
                    <a:pt x="378" y="200"/>
                    <a:pt x="377" y="201"/>
                  </a:cubicBezTo>
                  <a:cubicBezTo>
                    <a:pt x="375" y="202"/>
                    <a:pt x="371" y="205"/>
                    <a:pt x="373" y="208"/>
                  </a:cubicBezTo>
                  <a:cubicBezTo>
                    <a:pt x="376" y="210"/>
                    <a:pt x="378" y="208"/>
                    <a:pt x="379" y="207"/>
                  </a:cubicBezTo>
                  <a:cubicBezTo>
                    <a:pt x="380" y="206"/>
                    <a:pt x="384" y="203"/>
                    <a:pt x="384" y="202"/>
                  </a:cubicBezTo>
                  <a:cubicBezTo>
                    <a:pt x="384" y="203"/>
                    <a:pt x="386" y="204"/>
                    <a:pt x="387" y="203"/>
                  </a:cubicBezTo>
                  <a:cubicBezTo>
                    <a:pt x="387" y="202"/>
                    <a:pt x="390" y="201"/>
                    <a:pt x="391" y="201"/>
                  </a:cubicBezTo>
                  <a:cubicBezTo>
                    <a:pt x="393" y="200"/>
                    <a:pt x="395" y="199"/>
                    <a:pt x="397" y="199"/>
                  </a:cubicBezTo>
                  <a:cubicBezTo>
                    <a:pt x="398" y="199"/>
                    <a:pt x="398" y="199"/>
                    <a:pt x="398" y="198"/>
                  </a:cubicBezTo>
                  <a:cubicBezTo>
                    <a:pt x="397" y="197"/>
                    <a:pt x="398" y="197"/>
                    <a:pt x="398" y="197"/>
                  </a:cubicBezTo>
                  <a:cubicBezTo>
                    <a:pt x="398" y="196"/>
                    <a:pt x="396" y="197"/>
                    <a:pt x="395" y="196"/>
                  </a:cubicBezTo>
                  <a:cubicBezTo>
                    <a:pt x="394" y="196"/>
                    <a:pt x="395" y="194"/>
                    <a:pt x="393" y="196"/>
                  </a:cubicBezTo>
                  <a:cubicBezTo>
                    <a:pt x="391" y="197"/>
                    <a:pt x="387" y="196"/>
                    <a:pt x="385" y="195"/>
                  </a:cubicBezTo>
                  <a:cubicBezTo>
                    <a:pt x="384" y="195"/>
                    <a:pt x="385" y="193"/>
                    <a:pt x="384" y="193"/>
                  </a:cubicBezTo>
                  <a:cubicBezTo>
                    <a:pt x="384" y="193"/>
                    <a:pt x="382" y="193"/>
                    <a:pt x="381" y="192"/>
                  </a:cubicBezTo>
                  <a:cubicBezTo>
                    <a:pt x="380" y="192"/>
                    <a:pt x="380" y="189"/>
                    <a:pt x="380" y="188"/>
                  </a:cubicBezTo>
                  <a:cubicBezTo>
                    <a:pt x="380" y="187"/>
                    <a:pt x="378" y="188"/>
                    <a:pt x="377" y="187"/>
                  </a:cubicBezTo>
                  <a:cubicBezTo>
                    <a:pt x="377" y="187"/>
                    <a:pt x="379" y="185"/>
                    <a:pt x="379" y="185"/>
                  </a:cubicBezTo>
                  <a:cubicBezTo>
                    <a:pt x="380" y="184"/>
                    <a:pt x="380" y="181"/>
                    <a:pt x="378" y="181"/>
                  </a:cubicBezTo>
                  <a:cubicBezTo>
                    <a:pt x="378" y="181"/>
                    <a:pt x="376" y="185"/>
                    <a:pt x="375" y="183"/>
                  </a:cubicBezTo>
                  <a:cubicBezTo>
                    <a:pt x="375" y="181"/>
                    <a:pt x="374" y="182"/>
                    <a:pt x="373" y="181"/>
                  </a:cubicBezTo>
                  <a:cubicBezTo>
                    <a:pt x="373" y="180"/>
                    <a:pt x="376" y="181"/>
                    <a:pt x="376" y="181"/>
                  </a:cubicBezTo>
                  <a:cubicBezTo>
                    <a:pt x="378" y="181"/>
                    <a:pt x="379" y="180"/>
                    <a:pt x="380" y="180"/>
                  </a:cubicBezTo>
                  <a:cubicBezTo>
                    <a:pt x="381" y="179"/>
                    <a:pt x="382" y="179"/>
                    <a:pt x="383" y="179"/>
                  </a:cubicBezTo>
                  <a:cubicBezTo>
                    <a:pt x="384" y="178"/>
                    <a:pt x="382" y="176"/>
                    <a:pt x="382" y="176"/>
                  </a:cubicBezTo>
                  <a:cubicBezTo>
                    <a:pt x="382" y="176"/>
                    <a:pt x="383" y="176"/>
                    <a:pt x="383" y="176"/>
                  </a:cubicBezTo>
                  <a:cubicBezTo>
                    <a:pt x="383" y="176"/>
                    <a:pt x="379" y="174"/>
                    <a:pt x="379" y="174"/>
                  </a:cubicBezTo>
                  <a:cubicBezTo>
                    <a:pt x="377" y="173"/>
                    <a:pt x="375" y="173"/>
                    <a:pt x="373" y="174"/>
                  </a:cubicBezTo>
                  <a:cubicBezTo>
                    <a:pt x="369" y="175"/>
                    <a:pt x="366" y="176"/>
                    <a:pt x="363" y="178"/>
                  </a:cubicBezTo>
                  <a:cubicBezTo>
                    <a:pt x="360" y="179"/>
                    <a:pt x="358" y="181"/>
                    <a:pt x="355" y="183"/>
                  </a:cubicBezTo>
                  <a:cubicBezTo>
                    <a:pt x="354" y="184"/>
                    <a:pt x="353" y="185"/>
                    <a:pt x="352" y="187"/>
                  </a:cubicBezTo>
                  <a:cubicBezTo>
                    <a:pt x="352" y="187"/>
                    <a:pt x="348" y="189"/>
                    <a:pt x="348" y="189"/>
                  </a:cubicBezTo>
                  <a:cubicBezTo>
                    <a:pt x="348" y="188"/>
                    <a:pt x="353" y="184"/>
                    <a:pt x="354" y="183"/>
                  </a:cubicBezTo>
                  <a:cubicBezTo>
                    <a:pt x="354" y="182"/>
                    <a:pt x="355" y="181"/>
                    <a:pt x="354" y="180"/>
                  </a:cubicBezTo>
                  <a:cubicBezTo>
                    <a:pt x="353" y="180"/>
                    <a:pt x="351" y="179"/>
                    <a:pt x="350" y="179"/>
                  </a:cubicBezTo>
                  <a:cubicBezTo>
                    <a:pt x="351" y="179"/>
                    <a:pt x="353" y="180"/>
                    <a:pt x="354" y="180"/>
                  </a:cubicBezTo>
                  <a:cubicBezTo>
                    <a:pt x="356" y="181"/>
                    <a:pt x="358" y="178"/>
                    <a:pt x="359" y="177"/>
                  </a:cubicBezTo>
                  <a:cubicBezTo>
                    <a:pt x="360" y="176"/>
                    <a:pt x="361" y="174"/>
                    <a:pt x="363" y="173"/>
                  </a:cubicBezTo>
                  <a:cubicBezTo>
                    <a:pt x="365" y="173"/>
                    <a:pt x="367" y="174"/>
                    <a:pt x="368" y="172"/>
                  </a:cubicBezTo>
                  <a:cubicBezTo>
                    <a:pt x="369" y="168"/>
                    <a:pt x="371" y="167"/>
                    <a:pt x="375" y="167"/>
                  </a:cubicBezTo>
                  <a:cubicBezTo>
                    <a:pt x="379" y="167"/>
                    <a:pt x="383" y="167"/>
                    <a:pt x="387" y="167"/>
                  </a:cubicBezTo>
                  <a:cubicBezTo>
                    <a:pt x="394" y="167"/>
                    <a:pt x="404" y="169"/>
                    <a:pt x="409" y="163"/>
                  </a:cubicBezTo>
                  <a:cubicBezTo>
                    <a:pt x="411" y="161"/>
                    <a:pt x="412" y="160"/>
                    <a:pt x="414" y="160"/>
                  </a:cubicBezTo>
                  <a:cubicBezTo>
                    <a:pt x="416" y="160"/>
                    <a:pt x="418" y="160"/>
                    <a:pt x="421" y="158"/>
                  </a:cubicBezTo>
                  <a:cubicBezTo>
                    <a:pt x="422" y="158"/>
                    <a:pt x="425" y="156"/>
                    <a:pt x="425" y="155"/>
                  </a:cubicBezTo>
                  <a:cubicBezTo>
                    <a:pt x="427" y="152"/>
                    <a:pt x="422" y="153"/>
                    <a:pt x="422" y="152"/>
                  </a:cubicBezTo>
                  <a:cubicBezTo>
                    <a:pt x="422" y="151"/>
                    <a:pt x="424" y="151"/>
                    <a:pt x="424" y="151"/>
                  </a:cubicBezTo>
                  <a:cubicBezTo>
                    <a:pt x="425" y="150"/>
                    <a:pt x="424" y="149"/>
                    <a:pt x="424" y="148"/>
                  </a:cubicBezTo>
                  <a:cubicBezTo>
                    <a:pt x="424" y="148"/>
                    <a:pt x="425" y="147"/>
                    <a:pt x="425" y="147"/>
                  </a:cubicBezTo>
                  <a:cubicBezTo>
                    <a:pt x="425" y="146"/>
                    <a:pt x="423" y="145"/>
                    <a:pt x="423" y="145"/>
                  </a:cubicBezTo>
                  <a:cubicBezTo>
                    <a:pt x="422" y="144"/>
                    <a:pt x="421" y="144"/>
                    <a:pt x="421" y="143"/>
                  </a:cubicBezTo>
                  <a:cubicBezTo>
                    <a:pt x="420" y="143"/>
                    <a:pt x="418" y="146"/>
                    <a:pt x="417" y="144"/>
                  </a:cubicBezTo>
                  <a:cubicBezTo>
                    <a:pt x="417" y="144"/>
                    <a:pt x="419" y="143"/>
                    <a:pt x="418" y="143"/>
                  </a:cubicBezTo>
                  <a:cubicBezTo>
                    <a:pt x="418" y="142"/>
                    <a:pt x="417" y="141"/>
                    <a:pt x="416" y="141"/>
                  </a:cubicBezTo>
                  <a:cubicBezTo>
                    <a:pt x="415" y="140"/>
                    <a:pt x="411" y="141"/>
                    <a:pt x="410" y="142"/>
                  </a:cubicBezTo>
                  <a:cubicBezTo>
                    <a:pt x="409" y="144"/>
                    <a:pt x="406" y="145"/>
                    <a:pt x="404" y="146"/>
                  </a:cubicBezTo>
                  <a:cubicBezTo>
                    <a:pt x="403" y="146"/>
                    <a:pt x="400" y="144"/>
                    <a:pt x="400" y="143"/>
                  </a:cubicBezTo>
                  <a:cubicBezTo>
                    <a:pt x="400" y="142"/>
                    <a:pt x="403" y="145"/>
                    <a:pt x="403" y="145"/>
                  </a:cubicBezTo>
                  <a:cubicBezTo>
                    <a:pt x="404" y="145"/>
                    <a:pt x="408" y="142"/>
                    <a:pt x="408" y="142"/>
                  </a:cubicBezTo>
                  <a:cubicBezTo>
                    <a:pt x="408" y="142"/>
                    <a:pt x="406" y="141"/>
                    <a:pt x="406" y="141"/>
                  </a:cubicBezTo>
                  <a:cubicBezTo>
                    <a:pt x="409" y="140"/>
                    <a:pt x="412" y="140"/>
                    <a:pt x="415" y="139"/>
                  </a:cubicBezTo>
                  <a:cubicBezTo>
                    <a:pt x="415" y="139"/>
                    <a:pt x="417" y="138"/>
                    <a:pt x="416" y="137"/>
                  </a:cubicBezTo>
                  <a:cubicBezTo>
                    <a:pt x="416" y="137"/>
                    <a:pt x="414" y="135"/>
                    <a:pt x="414" y="135"/>
                  </a:cubicBezTo>
                  <a:cubicBezTo>
                    <a:pt x="412" y="136"/>
                    <a:pt x="410" y="136"/>
                    <a:pt x="409" y="134"/>
                  </a:cubicBezTo>
                  <a:cubicBezTo>
                    <a:pt x="408" y="134"/>
                    <a:pt x="404" y="137"/>
                    <a:pt x="404" y="136"/>
                  </a:cubicBezTo>
                  <a:cubicBezTo>
                    <a:pt x="404" y="136"/>
                    <a:pt x="407" y="133"/>
                    <a:pt x="404" y="134"/>
                  </a:cubicBezTo>
                  <a:cubicBezTo>
                    <a:pt x="404" y="134"/>
                    <a:pt x="400" y="135"/>
                    <a:pt x="400" y="135"/>
                  </a:cubicBezTo>
                  <a:cubicBezTo>
                    <a:pt x="401" y="133"/>
                    <a:pt x="404" y="133"/>
                    <a:pt x="402" y="130"/>
                  </a:cubicBezTo>
                  <a:cubicBezTo>
                    <a:pt x="402" y="130"/>
                    <a:pt x="398" y="128"/>
                    <a:pt x="398" y="128"/>
                  </a:cubicBezTo>
                  <a:cubicBezTo>
                    <a:pt x="396" y="128"/>
                    <a:pt x="396" y="126"/>
                    <a:pt x="394" y="126"/>
                  </a:cubicBezTo>
                  <a:cubicBezTo>
                    <a:pt x="395" y="126"/>
                    <a:pt x="392" y="122"/>
                    <a:pt x="392" y="122"/>
                  </a:cubicBezTo>
                  <a:cubicBezTo>
                    <a:pt x="392" y="122"/>
                    <a:pt x="393" y="123"/>
                    <a:pt x="394" y="123"/>
                  </a:cubicBezTo>
                  <a:cubicBezTo>
                    <a:pt x="395" y="124"/>
                    <a:pt x="395" y="122"/>
                    <a:pt x="396" y="122"/>
                  </a:cubicBezTo>
                  <a:cubicBezTo>
                    <a:pt x="400" y="121"/>
                    <a:pt x="393" y="118"/>
                    <a:pt x="392" y="117"/>
                  </a:cubicBezTo>
                  <a:cubicBezTo>
                    <a:pt x="392" y="118"/>
                    <a:pt x="394" y="116"/>
                    <a:pt x="394" y="116"/>
                  </a:cubicBezTo>
                  <a:cubicBezTo>
                    <a:pt x="395" y="115"/>
                    <a:pt x="393" y="115"/>
                    <a:pt x="392" y="114"/>
                  </a:cubicBezTo>
                  <a:cubicBezTo>
                    <a:pt x="392" y="114"/>
                    <a:pt x="391" y="113"/>
                    <a:pt x="390" y="113"/>
                  </a:cubicBezTo>
                  <a:cubicBezTo>
                    <a:pt x="390" y="113"/>
                    <a:pt x="388" y="113"/>
                    <a:pt x="388" y="113"/>
                  </a:cubicBezTo>
                  <a:cubicBezTo>
                    <a:pt x="389" y="112"/>
                    <a:pt x="391" y="113"/>
                    <a:pt x="390" y="110"/>
                  </a:cubicBezTo>
                  <a:cubicBezTo>
                    <a:pt x="389" y="110"/>
                    <a:pt x="386" y="111"/>
                    <a:pt x="386" y="111"/>
                  </a:cubicBezTo>
                  <a:cubicBezTo>
                    <a:pt x="386" y="110"/>
                    <a:pt x="389" y="110"/>
                    <a:pt x="388" y="108"/>
                  </a:cubicBezTo>
                  <a:cubicBezTo>
                    <a:pt x="388" y="107"/>
                    <a:pt x="388" y="106"/>
                    <a:pt x="387" y="105"/>
                  </a:cubicBezTo>
                  <a:cubicBezTo>
                    <a:pt x="387" y="105"/>
                    <a:pt x="386" y="106"/>
                    <a:pt x="386" y="105"/>
                  </a:cubicBezTo>
                  <a:cubicBezTo>
                    <a:pt x="386" y="106"/>
                    <a:pt x="384" y="102"/>
                    <a:pt x="384" y="102"/>
                  </a:cubicBezTo>
                  <a:cubicBezTo>
                    <a:pt x="383" y="100"/>
                    <a:pt x="382" y="99"/>
                    <a:pt x="382" y="98"/>
                  </a:cubicBezTo>
                  <a:cubicBezTo>
                    <a:pt x="381" y="96"/>
                    <a:pt x="381" y="94"/>
                    <a:pt x="379" y="97"/>
                  </a:cubicBezTo>
                  <a:cubicBezTo>
                    <a:pt x="379" y="97"/>
                    <a:pt x="378" y="101"/>
                    <a:pt x="379" y="100"/>
                  </a:cubicBezTo>
                  <a:cubicBezTo>
                    <a:pt x="375" y="101"/>
                    <a:pt x="377" y="101"/>
                    <a:pt x="378" y="104"/>
                  </a:cubicBezTo>
                  <a:cubicBezTo>
                    <a:pt x="378" y="103"/>
                    <a:pt x="377" y="103"/>
                    <a:pt x="377" y="104"/>
                  </a:cubicBezTo>
                  <a:cubicBezTo>
                    <a:pt x="376" y="104"/>
                    <a:pt x="376" y="104"/>
                    <a:pt x="375" y="105"/>
                  </a:cubicBezTo>
                  <a:cubicBezTo>
                    <a:pt x="375" y="105"/>
                    <a:pt x="377" y="106"/>
                    <a:pt x="377" y="106"/>
                  </a:cubicBezTo>
                  <a:cubicBezTo>
                    <a:pt x="376" y="107"/>
                    <a:pt x="374" y="106"/>
                    <a:pt x="374" y="107"/>
                  </a:cubicBezTo>
                  <a:cubicBezTo>
                    <a:pt x="373" y="108"/>
                    <a:pt x="375" y="110"/>
                    <a:pt x="373" y="111"/>
                  </a:cubicBezTo>
                  <a:cubicBezTo>
                    <a:pt x="374" y="111"/>
                    <a:pt x="372" y="107"/>
                    <a:pt x="370" y="109"/>
                  </a:cubicBezTo>
                  <a:cubicBezTo>
                    <a:pt x="370" y="110"/>
                    <a:pt x="366" y="113"/>
                    <a:pt x="366" y="113"/>
                  </a:cubicBezTo>
                  <a:cubicBezTo>
                    <a:pt x="365" y="113"/>
                    <a:pt x="365" y="112"/>
                    <a:pt x="365" y="111"/>
                  </a:cubicBezTo>
                  <a:cubicBezTo>
                    <a:pt x="364" y="111"/>
                    <a:pt x="364" y="112"/>
                    <a:pt x="364" y="112"/>
                  </a:cubicBezTo>
                  <a:cubicBezTo>
                    <a:pt x="363" y="111"/>
                    <a:pt x="364" y="111"/>
                    <a:pt x="364" y="110"/>
                  </a:cubicBezTo>
                  <a:cubicBezTo>
                    <a:pt x="364" y="111"/>
                    <a:pt x="357" y="116"/>
                    <a:pt x="357" y="115"/>
                  </a:cubicBezTo>
                  <a:cubicBezTo>
                    <a:pt x="356" y="114"/>
                    <a:pt x="360" y="113"/>
                    <a:pt x="361" y="113"/>
                  </a:cubicBezTo>
                  <a:cubicBezTo>
                    <a:pt x="363" y="111"/>
                    <a:pt x="363" y="110"/>
                    <a:pt x="362" y="108"/>
                  </a:cubicBezTo>
                  <a:cubicBezTo>
                    <a:pt x="361" y="107"/>
                    <a:pt x="358" y="107"/>
                    <a:pt x="357" y="107"/>
                  </a:cubicBezTo>
                  <a:cubicBezTo>
                    <a:pt x="356" y="107"/>
                    <a:pt x="356" y="108"/>
                    <a:pt x="356" y="108"/>
                  </a:cubicBezTo>
                  <a:cubicBezTo>
                    <a:pt x="355" y="110"/>
                    <a:pt x="353" y="108"/>
                    <a:pt x="352" y="108"/>
                  </a:cubicBezTo>
                  <a:cubicBezTo>
                    <a:pt x="353" y="108"/>
                    <a:pt x="355" y="106"/>
                    <a:pt x="355" y="106"/>
                  </a:cubicBezTo>
                  <a:cubicBezTo>
                    <a:pt x="355" y="106"/>
                    <a:pt x="356" y="107"/>
                    <a:pt x="356" y="107"/>
                  </a:cubicBezTo>
                  <a:cubicBezTo>
                    <a:pt x="355" y="107"/>
                    <a:pt x="357" y="105"/>
                    <a:pt x="357" y="105"/>
                  </a:cubicBezTo>
                  <a:cubicBezTo>
                    <a:pt x="358" y="103"/>
                    <a:pt x="356" y="104"/>
                    <a:pt x="355" y="103"/>
                  </a:cubicBezTo>
                  <a:cubicBezTo>
                    <a:pt x="355" y="103"/>
                    <a:pt x="356" y="98"/>
                    <a:pt x="354" y="99"/>
                  </a:cubicBezTo>
                  <a:cubicBezTo>
                    <a:pt x="355" y="98"/>
                    <a:pt x="356" y="98"/>
                    <a:pt x="355" y="96"/>
                  </a:cubicBezTo>
                  <a:cubicBezTo>
                    <a:pt x="353" y="95"/>
                    <a:pt x="357" y="94"/>
                    <a:pt x="356" y="92"/>
                  </a:cubicBezTo>
                  <a:cubicBezTo>
                    <a:pt x="356" y="91"/>
                    <a:pt x="354" y="93"/>
                    <a:pt x="353" y="92"/>
                  </a:cubicBezTo>
                  <a:cubicBezTo>
                    <a:pt x="352" y="91"/>
                    <a:pt x="350" y="91"/>
                    <a:pt x="349" y="91"/>
                  </a:cubicBezTo>
                  <a:cubicBezTo>
                    <a:pt x="347" y="90"/>
                    <a:pt x="346" y="90"/>
                    <a:pt x="345" y="88"/>
                  </a:cubicBezTo>
                  <a:cubicBezTo>
                    <a:pt x="345" y="86"/>
                    <a:pt x="342" y="87"/>
                    <a:pt x="342" y="85"/>
                  </a:cubicBezTo>
                  <a:cubicBezTo>
                    <a:pt x="342" y="84"/>
                    <a:pt x="340" y="85"/>
                    <a:pt x="340" y="85"/>
                  </a:cubicBezTo>
                  <a:cubicBezTo>
                    <a:pt x="341" y="83"/>
                    <a:pt x="339" y="83"/>
                    <a:pt x="338" y="82"/>
                  </a:cubicBezTo>
                  <a:cubicBezTo>
                    <a:pt x="336" y="81"/>
                    <a:pt x="336" y="80"/>
                    <a:pt x="334" y="81"/>
                  </a:cubicBezTo>
                  <a:cubicBezTo>
                    <a:pt x="332" y="82"/>
                    <a:pt x="331" y="83"/>
                    <a:pt x="329" y="82"/>
                  </a:cubicBezTo>
                  <a:cubicBezTo>
                    <a:pt x="327" y="81"/>
                    <a:pt x="326" y="83"/>
                    <a:pt x="324" y="82"/>
                  </a:cubicBezTo>
                  <a:cubicBezTo>
                    <a:pt x="322" y="80"/>
                    <a:pt x="320" y="80"/>
                    <a:pt x="318" y="80"/>
                  </a:cubicBezTo>
                  <a:cubicBezTo>
                    <a:pt x="316" y="80"/>
                    <a:pt x="314" y="80"/>
                    <a:pt x="313" y="82"/>
                  </a:cubicBezTo>
                  <a:cubicBezTo>
                    <a:pt x="312" y="84"/>
                    <a:pt x="315" y="85"/>
                    <a:pt x="315" y="86"/>
                  </a:cubicBezTo>
                  <a:cubicBezTo>
                    <a:pt x="316" y="87"/>
                    <a:pt x="315" y="90"/>
                    <a:pt x="314" y="91"/>
                  </a:cubicBezTo>
                  <a:cubicBezTo>
                    <a:pt x="314" y="92"/>
                    <a:pt x="314" y="91"/>
                    <a:pt x="313" y="92"/>
                  </a:cubicBezTo>
                  <a:cubicBezTo>
                    <a:pt x="313" y="92"/>
                    <a:pt x="315" y="94"/>
                    <a:pt x="315" y="94"/>
                  </a:cubicBezTo>
                  <a:cubicBezTo>
                    <a:pt x="315" y="96"/>
                    <a:pt x="316" y="98"/>
                    <a:pt x="316" y="99"/>
                  </a:cubicBezTo>
                  <a:cubicBezTo>
                    <a:pt x="316" y="100"/>
                    <a:pt x="316" y="100"/>
                    <a:pt x="316" y="101"/>
                  </a:cubicBezTo>
                  <a:cubicBezTo>
                    <a:pt x="316" y="102"/>
                    <a:pt x="315" y="101"/>
                    <a:pt x="315" y="101"/>
                  </a:cubicBezTo>
                  <a:cubicBezTo>
                    <a:pt x="314" y="102"/>
                    <a:pt x="314" y="104"/>
                    <a:pt x="314" y="104"/>
                  </a:cubicBezTo>
                  <a:cubicBezTo>
                    <a:pt x="313" y="105"/>
                    <a:pt x="312" y="106"/>
                    <a:pt x="312" y="107"/>
                  </a:cubicBezTo>
                  <a:cubicBezTo>
                    <a:pt x="311" y="109"/>
                    <a:pt x="311" y="109"/>
                    <a:pt x="312" y="110"/>
                  </a:cubicBezTo>
                  <a:cubicBezTo>
                    <a:pt x="315" y="112"/>
                    <a:pt x="318" y="114"/>
                    <a:pt x="320" y="116"/>
                  </a:cubicBezTo>
                  <a:cubicBezTo>
                    <a:pt x="321" y="119"/>
                    <a:pt x="322" y="124"/>
                    <a:pt x="321" y="127"/>
                  </a:cubicBezTo>
                  <a:cubicBezTo>
                    <a:pt x="319" y="131"/>
                    <a:pt x="313" y="133"/>
                    <a:pt x="310" y="135"/>
                  </a:cubicBezTo>
                  <a:cubicBezTo>
                    <a:pt x="309" y="136"/>
                    <a:pt x="308" y="136"/>
                    <a:pt x="307" y="137"/>
                  </a:cubicBezTo>
                  <a:cubicBezTo>
                    <a:pt x="304" y="138"/>
                    <a:pt x="308" y="141"/>
                    <a:pt x="308" y="143"/>
                  </a:cubicBezTo>
                  <a:cubicBezTo>
                    <a:pt x="308" y="143"/>
                    <a:pt x="309" y="145"/>
                    <a:pt x="309" y="146"/>
                  </a:cubicBezTo>
                  <a:cubicBezTo>
                    <a:pt x="309" y="148"/>
                    <a:pt x="309" y="149"/>
                    <a:pt x="310" y="151"/>
                  </a:cubicBezTo>
                  <a:cubicBezTo>
                    <a:pt x="311" y="153"/>
                    <a:pt x="311" y="154"/>
                    <a:pt x="309" y="156"/>
                  </a:cubicBezTo>
                  <a:cubicBezTo>
                    <a:pt x="309" y="156"/>
                    <a:pt x="310" y="160"/>
                    <a:pt x="309" y="161"/>
                  </a:cubicBezTo>
                  <a:cubicBezTo>
                    <a:pt x="308" y="161"/>
                    <a:pt x="307" y="157"/>
                    <a:pt x="306" y="159"/>
                  </a:cubicBezTo>
                  <a:cubicBezTo>
                    <a:pt x="305" y="161"/>
                    <a:pt x="307" y="164"/>
                    <a:pt x="307" y="164"/>
                  </a:cubicBezTo>
                  <a:cubicBezTo>
                    <a:pt x="307" y="163"/>
                    <a:pt x="301" y="158"/>
                    <a:pt x="298" y="161"/>
                  </a:cubicBezTo>
                  <a:cubicBezTo>
                    <a:pt x="299" y="160"/>
                    <a:pt x="302" y="159"/>
                    <a:pt x="300" y="157"/>
                  </a:cubicBezTo>
                  <a:cubicBezTo>
                    <a:pt x="299" y="156"/>
                    <a:pt x="298" y="155"/>
                    <a:pt x="297" y="155"/>
                  </a:cubicBezTo>
                  <a:cubicBezTo>
                    <a:pt x="297" y="154"/>
                    <a:pt x="295" y="154"/>
                    <a:pt x="294" y="154"/>
                  </a:cubicBezTo>
                  <a:cubicBezTo>
                    <a:pt x="294" y="153"/>
                    <a:pt x="295" y="153"/>
                    <a:pt x="294" y="151"/>
                  </a:cubicBezTo>
                  <a:cubicBezTo>
                    <a:pt x="293" y="150"/>
                    <a:pt x="292" y="148"/>
                    <a:pt x="293" y="146"/>
                  </a:cubicBezTo>
                  <a:cubicBezTo>
                    <a:pt x="294" y="143"/>
                    <a:pt x="291" y="142"/>
                    <a:pt x="291" y="140"/>
                  </a:cubicBezTo>
                  <a:cubicBezTo>
                    <a:pt x="291" y="138"/>
                    <a:pt x="293" y="137"/>
                    <a:pt x="292" y="135"/>
                  </a:cubicBezTo>
                  <a:cubicBezTo>
                    <a:pt x="290" y="133"/>
                    <a:pt x="286" y="133"/>
                    <a:pt x="283" y="133"/>
                  </a:cubicBezTo>
                  <a:cubicBezTo>
                    <a:pt x="282" y="133"/>
                    <a:pt x="281" y="133"/>
                    <a:pt x="279" y="133"/>
                  </a:cubicBezTo>
                  <a:cubicBezTo>
                    <a:pt x="279" y="133"/>
                    <a:pt x="277" y="135"/>
                    <a:pt x="277" y="135"/>
                  </a:cubicBezTo>
                  <a:cubicBezTo>
                    <a:pt x="277" y="134"/>
                    <a:pt x="278" y="134"/>
                    <a:pt x="277" y="133"/>
                  </a:cubicBezTo>
                  <a:cubicBezTo>
                    <a:pt x="277" y="132"/>
                    <a:pt x="276" y="131"/>
                    <a:pt x="275" y="131"/>
                  </a:cubicBezTo>
                  <a:cubicBezTo>
                    <a:pt x="273" y="130"/>
                    <a:pt x="271" y="130"/>
                    <a:pt x="269" y="129"/>
                  </a:cubicBezTo>
                  <a:cubicBezTo>
                    <a:pt x="266" y="128"/>
                    <a:pt x="264" y="125"/>
                    <a:pt x="261" y="123"/>
                  </a:cubicBezTo>
                  <a:cubicBezTo>
                    <a:pt x="259" y="122"/>
                    <a:pt x="257" y="121"/>
                    <a:pt x="256" y="121"/>
                  </a:cubicBezTo>
                  <a:cubicBezTo>
                    <a:pt x="254" y="121"/>
                    <a:pt x="252" y="119"/>
                    <a:pt x="250" y="119"/>
                  </a:cubicBezTo>
                  <a:cubicBezTo>
                    <a:pt x="249" y="119"/>
                    <a:pt x="240" y="121"/>
                    <a:pt x="240" y="121"/>
                  </a:cubicBezTo>
                  <a:cubicBezTo>
                    <a:pt x="240" y="120"/>
                    <a:pt x="241" y="120"/>
                    <a:pt x="242" y="119"/>
                  </a:cubicBezTo>
                  <a:cubicBezTo>
                    <a:pt x="242" y="118"/>
                    <a:pt x="241" y="117"/>
                    <a:pt x="241" y="117"/>
                  </a:cubicBezTo>
                  <a:cubicBezTo>
                    <a:pt x="240" y="114"/>
                    <a:pt x="239" y="112"/>
                    <a:pt x="238" y="110"/>
                  </a:cubicBezTo>
                  <a:cubicBezTo>
                    <a:pt x="237" y="108"/>
                    <a:pt x="236" y="108"/>
                    <a:pt x="234" y="108"/>
                  </a:cubicBezTo>
                  <a:cubicBezTo>
                    <a:pt x="231" y="108"/>
                    <a:pt x="230" y="108"/>
                    <a:pt x="230" y="105"/>
                  </a:cubicBezTo>
                  <a:cubicBezTo>
                    <a:pt x="231" y="103"/>
                    <a:pt x="230" y="100"/>
                    <a:pt x="230" y="98"/>
                  </a:cubicBezTo>
                  <a:cubicBezTo>
                    <a:pt x="231" y="95"/>
                    <a:pt x="233" y="93"/>
                    <a:pt x="234" y="90"/>
                  </a:cubicBezTo>
                  <a:cubicBezTo>
                    <a:pt x="235" y="88"/>
                    <a:pt x="235" y="87"/>
                    <a:pt x="237" y="86"/>
                  </a:cubicBezTo>
                  <a:cubicBezTo>
                    <a:pt x="238" y="86"/>
                    <a:pt x="237" y="85"/>
                    <a:pt x="237" y="84"/>
                  </a:cubicBezTo>
                  <a:cubicBezTo>
                    <a:pt x="238" y="84"/>
                    <a:pt x="240" y="82"/>
                    <a:pt x="240" y="82"/>
                  </a:cubicBezTo>
                  <a:cubicBezTo>
                    <a:pt x="240" y="82"/>
                    <a:pt x="240" y="82"/>
                    <a:pt x="239" y="81"/>
                  </a:cubicBezTo>
                  <a:cubicBezTo>
                    <a:pt x="239" y="81"/>
                    <a:pt x="240" y="81"/>
                    <a:pt x="240" y="81"/>
                  </a:cubicBezTo>
                  <a:cubicBezTo>
                    <a:pt x="240" y="79"/>
                    <a:pt x="242" y="80"/>
                    <a:pt x="243" y="80"/>
                  </a:cubicBezTo>
                  <a:cubicBezTo>
                    <a:pt x="244" y="80"/>
                    <a:pt x="244" y="79"/>
                    <a:pt x="244" y="79"/>
                  </a:cubicBezTo>
                  <a:cubicBezTo>
                    <a:pt x="245" y="77"/>
                    <a:pt x="243" y="78"/>
                    <a:pt x="242" y="77"/>
                  </a:cubicBezTo>
                  <a:cubicBezTo>
                    <a:pt x="242" y="77"/>
                    <a:pt x="244" y="77"/>
                    <a:pt x="244" y="77"/>
                  </a:cubicBezTo>
                  <a:cubicBezTo>
                    <a:pt x="245" y="76"/>
                    <a:pt x="246" y="77"/>
                    <a:pt x="246" y="77"/>
                  </a:cubicBezTo>
                  <a:cubicBezTo>
                    <a:pt x="248" y="79"/>
                    <a:pt x="248" y="77"/>
                    <a:pt x="250" y="76"/>
                  </a:cubicBezTo>
                  <a:cubicBezTo>
                    <a:pt x="252" y="74"/>
                    <a:pt x="248" y="72"/>
                    <a:pt x="246" y="71"/>
                  </a:cubicBezTo>
                  <a:cubicBezTo>
                    <a:pt x="245" y="71"/>
                    <a:pt x="241" y="72"/>
                    <a:pt x="241" y="72"/>
                  </a:cubicBezTo>
                  <a:cubicBezTo>
                    <a:pt x="240" y="70"/>
                    <a:pt x="243" y="70"/>
                    <a:pt x="240" y="69"/>
                  </a:cubicBezTo>
                  <a:cubicBezTo>
                    <a:pt x="239" y="69"/>
                    <a:pt x="234" y="69"/>
                    <a:pt x="234" y="68"/>
                  </a:cubicBezTo>
                  <a:cubicBezTo>
                    <a:pt x="234" y="67"/>
                    <a:pt x="236" y="67"/>
                    <a:pt x="236" y="67"/>
                  </a:cubicBezTo>
                  <a:cubicBezTo>
                    <a:pt x="237" y="66"/>
                    <a:pt x="237" y="67"/>
                    <a:pt x="238" y="67"/>
                  </a:cubicBezTo>
                  <a:cubicBezTo>
                    <a:pt x="237" y="68"/>
                    <a:pt x="240" y="68"/>
                    <a:pt x="240" y="68"/>
                  </a:cubicBezTo>
                  <a:cubicBezTo>
                    <a:pt x="242" y="68"/>
                    <a:pt x="245" y="70"/>
                    <a:pt x="246" y="70"/>
                  </a:cubicBezTo>
                  <a:cubicBezTo>
                    <a:pt x="247" y="70"/>
                    <a:pt x="248" y="71"/>
                    <a:pt x="249" y="71"/>
                  </a:cubicBezTo>
                  <a:cubicBezTo>
                    <a:pt x="251" y="72"/>
                    <a:pt x="250" y="71"/>
                    <a:pt x="251" y="71"/>
                  </a:cubicBezTo>
                  <a:cubicBezTo>
                    <a:pt x="252" y="71"/>
                    <a:pt x="255" y="71"/>
                    <a:pt x="254" y="70"/>
                  </a:cubicBezTo>
                  <a:cubicBezTo>
                    <a:pt x="253" y="69"/>
                    <a:pt x="254" y="67"/>
                    <a:pt x="255" y="66"/>
                  </a:cubicBezTo>
                  <a:cubicBezTo>
                    <a:pt x="255" y="67"/>
                    <a:pt x="258" y="68"/>
                    <a:pt x="258" y="68"/>
                  </a:cubicBezTo>
                  <a:cubicBezTo>
                    <a:pt x="260" y="68"/>
                    <a:pt x="261" y="68"/>
                    <a:pt x="263" y="67"/>
                  </a:cubicBezTo>
                  <a:cubicBezTo>
                    <a:pt x="264" y="66"/>
                    <a:pt x="265" y="64"/>
                    <a:pt x="266" y="63"/>
                  </a:cubicBezTo>
                  <a:cubicBezTo>
                    <a:pt x="267" y="62"/>
                    <a:pt x="269" y="61"/>
                    <a:pt x="268" y="59"/>
                  </a:cubicBezTo>
                  <a:cubicBezTo>
                    <a:pt x="267" y="57"/>
                    <a:pt x="264" y="58"/>
                    <a:pt x="263" y="58"/>
                  </a:cubicBezTo>
                  <a:cubicBezTo>
                    <a:pt x="260" y="58"/>
                    <a:pt x="258" y="57"/>
                    <a:pt x="256" y="56"/>
                  </a:cubicBezTo>
                  <a:cubicBezTo>
                    <a:pt x="255" y="55"/>
                    <a:pt x="254" y="54"/>
                    <a:pt x="252" y="53"/>
                  </a:cubicBezTo>
                  <a:cubicBezTo>
                    <a:pt x="252" y="53"/>
                    <a:pt x="247" y="53"/>
                    <a:pt x="247" y="53"/>
                  </a:cubicBezTo>
                  <a:cubicBezTo>
                    <a:pt x="247" y="52"/>
                    <a:pt x="252" y="53"/>
                    <a:pt x="253" y="53"/>
                  </a:cubicBezTo>
                  <a:cubicBezTo>
                    <a:pt x="255" y="53"/>
                    <a:pt x="255" y="52"/>
                    <a:pt x="257" y="53"/>
                  </a:cubicBezTo>
                  <a:cubicBezTo>
                    <a:pt x="261" y="55"/>
                    <a:pt x="265" y="59"/>
                    <a:pt x="269" y="56"/>
                  </a:cubicBezTo>
                  <a:cubicBezTo>
                    <a:pt x="271" y="54"/>
                    <a:pt x="272" y="53"/>
                    <a:pt x="273" y="51"/>
                  </a:cubicBezTo>
                  <a:cubicBezTo>
                    <a:pt x="274" y="50"/>
                    <a:pt x="268" y="49"/>
                    <a:pt x="271" y="47"/>
                  </a:cubicBezTo>
                  <a:cubicBezTo>
                    <a:pt x="272" y="47"/>
                    <a:pt x="275" y="47"/>
                    <a:pt x="276" y="48"/>
                  </a:cubicBezTo>
                  <a:cubicBezTo>
                    <a:pt x="279" y="48"/>
                    <a:pt x="279" y="50"/>
                    <a:pt x="282" y="48"/>
                  </a:cubicBezTo>
                  <a:cubicBezTo>
                    <a:pt x="282" y="48"/>
                    <a:pt x="285" y="49"/>
                    <a:pt x="284" y="47"/>
                  </a:cubicBezTo>
                  <a:cubicBezTo>
                    <a:pt x="283" y="46"/>
                    <a:pt x="279" y="44"/>
                    <a:pt x="278" y="44"/>
                  </a:cubicBezTo>
                  <a:cubicBezTo>
                    <a:pt x="280" y="43"/>
                    <a:pt x="282" y="45"/>
                    <a:pt x="284" y="45"/>
                  </a:cubicBezTo>
                  <a:cubicBezTo>
                    <a:pt x="285" y="45"/>
                    <a:pt x="287" y="50"/>
                    <a:pt x="289" y="49"/>
                  </a:cubicBezTo>
                  <a:cubicBezTo>
                    <a:pt x="289" y="49"/>
                    <a:pt x="288" y="48"/>
                    <a:pt x="288" y="48"/>
                  </a:cubicBezTo>
                  <a:cubicBezTo>
                    <a:pt x="289" y="47"/>
                    <a:pt x="290" y="47"/>
                    <a:pt x="292" y="46"/>
                  </a:cubicBezTo>
                  <a:cubicBezTo>
                    <a:pt x="293" y="45"/>
                    <a:pt x="296" y="42"/>
                    <a:pt x="297" y="41"/>
                  </a:cubicBezTo>
                  <a:cubicBezTo>
                    <a:pt x="297" y="38"/>
                    <a:pt x="295" y="38"/>
                    <a:pt x="293" y="36"/>
                  </a:cubicBezTo>
                  <a:cubicBezTo>
                    <a:pt x="293" y="36"/>
                    <a:pt x="290" y="30"/>
                    <a:pt x="290" y="31"/>
                  </a:cubicBezTo>
                  <a:cubicBezTo>
                    <a:pt x="291" y="30"/>
                    <a:pt x="295" y="30"/>
                    <a:pt x="296" y="30"/>
                  </a:cubicBezTo>
                  <a:cubicBezTo>
                    <a:pt x="299" y="29"/>
                    <a:pt x="294" y="28"/>
                    <a:pt x="294" y="27"/>
                  </a:cubicBezTo>
                  <a:cubicBezTo>
                    <a:pt x="293" y="26"/>
                    <a:pt x="297" y="26"/>
                    <a:pt x="297" y="25"/>
                  </a:cubicBezTo>
                  <a:cubicBezTo>
                    <a:pt x="297" y="25"/>
                    <a:pt x="287" y="21"/>
                    <a:pt x="287" y="21"/>
                  </a:cubicBezTo>
                  <a:cubicBezTo>
                    <a:pt x="288" y="21"/>
                    <a:pt x="290" y="20"/>
                    <a:pt x="291" y="20"/>
                  </a:cubicBezTo>
                  <a:cubicBezTo>
                    <a:pt x="288" y="20"/>
                    <a:pt x="285" y="19"/>
                    <a:pt x="282" y="19"/>
                  </a:cubicBezTo>
                  <a:cubicBezTo>
                    <a:pt x="280" y="19"/>
                    <a:pt x="277" y="20"/>
                    <a:pt x="276" y="19"/>
                  </a:cubicBezTo>
                  <a:cubicBezTo>
                    <a:pt x="278" y="20"/>
                    <a:pt x="275" y="21"/>
                    <a:pt x="276" y="23"/>
                  </a:cubicBezTo>
                  <a:cubicBezTo>
                    <a:pt x="277" y="24"/>
                    <a:pt x="280" y="25"/>
                    <a:pt x="280" y="26"/>
                  </a:cubicBezTo>
                  <a:cubicBezTo>
                    <a:pt x="280" y="26"/>
                    <a:pt x="278" y="27"/>
                    <a:pt x="278" y="27"/>
                  </a:cubicBezTo>
                  <a:cubicBezTo>
                    <a:pt x="278" y="27"/>
                    <a:pt x="280" y="28"/>
                    <a:pt x="279" y="28"/>
                  </a:cubicBezTo>
                  <a:cubicBezTo>
                    <a:pt x="277" y="29"/>
                    <a:pt x="276" y="27"/>
                    <a:pt x="275" y="31"/>
                  </a:cubicBezTo>
                  <a:cubicBezTo>
                    <a:pt x="274" y="33"/>
                    <a:pt x="274" y="35"/>
                    <a:pt x="273" y="37"/>
                  </a:cubicBezTo>
                  <a:cubicBezTo>
                    <a:pt x="272" y="37"/>
                    <a:pt x="271" y="38"/>
                    <a:pt x="271" y="39"/>
                  </a:cubicBezTo>
                  <a:cubicBezTo>
                    <a:pt x="271" y="40"/>
                    <a:pt x="270" y="40"/>
                    <a:pt x="270" y="41"/>
                  </a:cubicBezTo>
                  <a:cubicBezTo>
                    <a:pt x="267" y="42"/>
                    <a:pt x="268" y="43"/>
                    <a:pt x="266" y="40"/>
                  </a:cubicBezTo>
                  <a:cubicBezTo>
                    <a:pt x="265" y="39"/>
                    <a:pt x="262" y="37"/>
                    <a:pt x="262" y="35"/>
                  </a:cubicBezTo>
                  <a:cubicBezTo>
                    <a:pt x="262" y="35"/>
                    <a:pt x="262" y="32"/>
                    <a:pt x="263" y="32"/>
                  </a:cubicBezTo>
                  <a:cubicBezTo>
                    <a:pt x="263" y="32"/>
                    <a:pt x="265" y="33"/>
                    <a:pt x="265" y="31"/>
                  </a:cubicBezTo>
                  <a:cubicBezTo>
                    <a:pt x="264" y="29"/>
                    <a:pt x="264" y="28"/>
                    <a:pt x="262" y="26"/>
                  </a:cubicBezTo>
                  <a:cubicBezTo>
                    <a:pt x="260" y="25"/>
                    <a:pt x="258" y="23"/>
                    <a:pt x="256" y="25"/>
                  </a:cubicBezTo>
                  <a:cubicBezTo>
                    <a:pt x="255" y="26"/>
                    <a:pt x="255" y="28"/>
                    <a:pt x="255" y="30"/>
                  </a:cubicBezTo>
                  <a:cubicBezTo>
                    <a:pt x="255" y="31"/>
                    <a:pt x="251" y="31"/>
                    <a:pt x="251" y="30"/>
                  </a:cubicBezTo>
                  <a:cubicBezTo>
                    <a:pt x="251" y="29"/>
                    <a:pt x="251" y="26"/>
                    <a:pt x="250" y="25"/>
                  </a:cubicBezTo>
                  <a:cubicBezTo>
                    <a:pt x="246" y="22"/>
                    <a:pt x="251" y="25"/>
                    <a:pt x="251" y="24"/>
                  </a:cubicBezTo>
                  <a:cubicBezTo>
                    <a:pt x="252" y="24"/>
                    <a:pt x="253" y="23"/>
                    <a:pt x="252" y="23"/>
                  </a:cubicBezTo>
                  <a:cubicBezTo>
                    <a:pt x="252" y="22"/>
                    <a:pt x="251" y="21"/>
                    <a:pt x="250" y="22"/>
                  </a:cubicBezTo>
                  <a:cubicBezTo>
                    <a:pt x="249" y="23"/>
                    <a:pt x="249" y="21"/>
                    <a:pt x="248" y="21"/>
                  </a:cubicBezTo>
                  <a:cubicBezTo>
                    <a:pt x="247" y="20"/>
                    <a:pt x="246" y="22"/>
                    <a:pt x="245" y="21"/>
                  </a:cubicBezTo>
                  <a:cubicBezTo>
                    <a:pt x="243" y="20"/>
                    <a:pt x="242" y="21"/>
                    <a:pt x="243" y="18"/>
                  </a:cubicBezTo>
                  <a:cubicBezTo>
                    <a:pt x="243" y="18"/>
                    <a:pt x="243" y="18"/>
                    <a:pt x="244" y="18"/>
                  </a:cubicBezTo>
                  <a:cubicBezTo>
                    <a:pt x="244" y="17"/>
                    <a:pt x="244" y="17"/>
                    <a:pt x="244" y="16"/>
                  </a:cubicBezTo>
                  <a:cubicBezTo>
                    <a:pt x="245" y="16"/>
                    <a:pt x="245" y="16"/>
                    <a:pt x="246" y="16"/>
                  </a:cubicBezTo>
                  <a:cubicBezTo>
                    <a:pt x="245" y="16"/>
                    <a:pt x="244" y="13"/>
                    <a:pt x="244" y="13"/>
                  </a:cubicBezTo>
                  <a:cubicBezTo>
                    <a:pt x="243" y="11"/>
                    <a:pt x="241" y="11"/>
                    <a:pt x="241" y="10"/>
                  </a:cubicBezTo>
                  <a:cubicBezTo>
                    <a:pt x="239" y="9"/>
                    <a:pt x="240" y="9"/>
                    <a:pt x="239" y="7"/>
                  </a:cubicBezTo>
                  <a:cubicBezTo>
                    <a:pt x="239" y="5"/>
                    <a:pt x="237" y="4"/>
                    <a:pt x="237" y="3"/>
                  </a:cubicBezTo>
                  <a:cubicBezTo>
                    <a:pt x="236" y="1"/>
                    <a:pt x="234" y="1"/>
                    <a:pt x="232" y="1"/>
                  </a:cubicBezTo>
                  <a:cubicBezTo>
                    <a:pt x="231" y="1"/>
                    <a:pt x="232" y="0"/>
                    <a:pt x="230" y="0"/>
                  </a:cubicBezTo>
                  <a:cubicBezTo>
                    <a:pt x="229" y="0"/>
                    <a:pt x="228" y="0"/>
                    <a:pt x="228" y="2"/>
                  </a:cubicBezTo>
                  <a:cubicBezTo>
                    <a:pt x="228" y="2"/>
                    <a:pt x="225" y="3"/>
                    <a:pt x="225" y="3"/>
                  </a:cubicBezTo>
                  <a:cubicBezTo>
                    <a:pt x="226" y="3"/>
                    <a:pt x="228" y="3"/>
                    <a:pt x="228" y="4"/>
                  </a:cubicBezTo>
                  <a:cubicBezTo>
                    <a:pt x="228" y="4"/>
                    <a:pt x="226" y="5"/>
                    <a:pt x="226" y="5"/>
                  </a:cubicBezTo>
                  <a:cubicBezTo>
                    <a:pt x="225" y="6"/>
                    <a:pt x="224" y="4"/>
                    <a:pt x="223" y="6"/>
                  </a:cubicBezTo>
                  <a:cubicBezTo>
                    <a:pt x="222" y="6"/>
                    <a:pt x="221" y="9"/>
                    <a:pt x="221" y="10"/>
                  </a:cubicBezTo>
                  <a:cubicBezTo>
                    <a:pt x="222" y="10"/>
                    <a:pt x="224" y="10"/>
                    <a:pt x="225" y="11"/>
                  </a:cubicBezTo>
                  <a:cubicBezTo>
                    <a:pt x="224" y="10"/>
                    <a:pt x="222" y="14"/>
                    <a:pt x="222" y="15"/>
                  </a:cubicBezTo>
                  <a:cubicBezTo>
                    <a:pt x="222" y="16"/>
                    <a:pt x="224" y="18"/>
                    <a:pt x="225" y="19"/>
                  </a:cubicBezTo>
                  <a:cubicBezTo>
                    <a:pt x="226" y="19"/>
                    <a:pt x="228" y="21"/>
                    <a:pt x="229" y="21"/>
                  </a:cubicBezTo>
                  <a:cubicBezTo>
                    <a:pt x="231" y="20"/>
                    <a:pt x="231" y="20"/>
                    <a:pt x="232" y="21"/>
                  </a:cubicBezTo>
                  <a:cubicBezTo>
                    <a:pt x="233" y="21"/>
                    <a:pt x="235" y="23"/>
                    <a:pt x="235" y="23"/>
                  </a:cubicBezTo>
                  <a:cubicBezTo>
                    <a:pt x="234" y="24"/>
                    <a:pt x="233" y="22"/>
                    <a:pt x="233" y="24"/>
                  </a:cubicBezTo>
                  <a:cubicBezTo>
                    <a:pt x="233" y="26"/>
                    <a:pt x="232" y="26"/>
                    <a:pt x="232" y="27"/>
                  </a:cubicBezTo>
                  <a:cubicBezTo>
                    <a:pt x="231" y="29"/>
                    <a:pt x="233" y="29"/>
                    <a:pt x="234" y="28"/>
                  </a:cubicBezTo>
                  <a:cubicBezTo>
                    <a:pt x="234" y="28"/>
                    <a:pt x="236" y="25"/>
                    <a:pt x="236" y="26"/>
                  </a:cubicBezTo>
                  <a:cubicBezTo>
                    <a:pt x="237" y="27"/>
                    <a:pt x="236" y="29"/>
                    <a:pt x="236" y="30"/>
                  </a:cubicBezTo>
                  <a:cubicBezTo>
                    <a:pt x="235" y="31"/>
                    <a:pt x="234" y="31"/>
                    <a:pt x="233" y="31"/>
                  </a:cubicBezTo>
                  <a:cubicBezTo>
                    <a:pt x="233" y="32"/>
                    <a:pt x="233" y="33"/>
                    <a:pt x="232" y="34"/>
                  </a:cubicBezTo>
                  <a:cubicBezTo>
                    <a:pt x="231" y="34"/>
                    <a:pt x="229" y="34"/>
                    <a:pt x="228" y="35"/>
                  </a:cubicBezTo>
                  <a:cubicBezTo>
                    <a:pt x="227" y="35"/>
                    <a:pt x="226" y="37"/>
                    <a:pt x="226" y="37"/>
                  </a:cubicBezTo>
                  <a:cubicBezTo>
                    <a:pt x="227" y="38"/>
                    <a:pt x="228" y="39"/>
                    <a:pt x="228" y="41"/>
                  </a:cubicBezTo>
                  <a:cubicBezTo>
                    <a:pt x="228" y="42"/>
                    <a:pt x="227" y="41"/>
                    <a:pt x="226" y="40"/>
                  </a:cubicBezTo>
                  <a:cubicBezTo>
                    <a:pt x="226" y="40"/>
                    <a:pt x="225" y="40"/>
                    <a:pt x="225" y="41"/>
                  </a:cubicBezTo>
                  <a:cubicBezTo>
                    <a:pt x="224" y="41"/>
                    <a:pt x="222" y="40"/>
                    <a:pt x="222" y="39"/>
                  </a:cubicBezTo>
                  <a:cubicBezTo>
                    <a:pt x="222" y="38"/>
                    <a:pt x="224" y="35"/>
                    <a:pt x="224" y="34"/>
                  </a:cubicBezTo>
                  <a:cubicBezTo>
                    <a:pt x="225" y="32"/>
                    <a:pt x="222" y="34"/>
                    <a:pt x="222" y="34"/>
                  </a:cubicBezTo>
                  <a:cubicBezTo>
                    <a:pt x="221" y="34"/>
                    <a:pt x="218" y="32"/>
                    <a:pt x="217" y="31"/>
                  </a:cubicBezTo>
                  <a:cubicBezTo>
                    <a:pt x="215" y="30"/>
                    <a:pt x="216" y="32"/>
                    <a:pt x="214" y="32"/>
                  </a:cubicBezTo>
                  <a:cubicBezTo>
                    <a:pt x="213" y="32"/>
                    <a:pt x="210" y="31"/>
                    <a:pt x="212" y="33"/>
                  </a:cubicBezTo>
                  <a:cubicBezTo>
                    <a:pt x="213" y="34"/>
                    <a:pt x="213" y="35"/>
                    <a:pt x="215" y="35"/>
                  </a:cubicBezTo>
                  <a:cubicBezTo>
                    <a:pt x="216" y="35"/>
                    <a:pt x="218" y="35"/>
                    <a:pt x="218" y="37"/>
                  </a:cubicBezTo>
                  <a:cubicBezTo>
                    <a:pt x="220" y="41"/>
                    <a:pt x="214" y="36"/>
                    <a:pt x="213" y="35"/>
                  </a:cubicBezTo>
                  <a:cubicBezTo>
                    <a:pt x="211" y="35"/>
                    <a:pt x="211" y="37"/>
                    <a:pt x="209" y="37"/>
                  </a:cubicBezTo>
                  <a:cubicBezTo>
                    <a:pt x="207" y="37"/>
                    <a:pt x="206" y="36"/>
                    <a:pt x="204" y="36"/>
                  </a:cubicBezTo>
                  <a:cubicBezTo>
                    <a:pt x="200" y="37"/>
                    <a:pt x="197" y="37"/>
                    <a:pt x="193" y="37"/>
                  </a:cubicBezTo>
                  <a:cubicBezTo>
                    <a:pt x="190" y="36"/>
                    <a:pt x="186" y="34"/>
                    <a:pt x="182" y="33"/>
                  </a:cubicBezTo>
                  <a:cubicBezTo>
                    <a:pt x="181" y="33"/>
                    <a:pt x="179" y="33"/>
                    <a:pt x="178" y="32"/>
                  </a:cubicBezTo>
                  <a:cubicBezTo>
                    <a:pt x="177" y="30"/>
                    <a:pt x="177" y="28"/>
                    <a:pt x="176" y="28"/>
                  </a:cubicBezTo>
                  <a:cubicBezTo>
                    <a:pt x="174" y="27"/>
                    <a:pt x="172" y="28"/>
                    <a:pt x="171" y="28"/>
                  </a:cubicBezTo>
                  <a:cubicBezTo>
                    <a:pt x="168" y="29"/>
                    <a:pt x="166" y="29"/>
                    <a:pt x="164" y="29"/>
                  </a:cubicBezTo>
                  <a:cubicBezTo>
                    <a:pt x="163" y="30"/>
                    <a:pt x="161" y="31"/>
                    <a:pt x="161" y="32"/>
                  </a:cubicBezTo>
                  <a:cubicBezTo>
                    <a:pt x="161" y="32"/>
                    <a:pt x="165" y="34"/>
                    <a:pt x="166" y="34"/>
                  </a:cubicBezTo>
                  <a:cubicBezTo>
                    <a:pt x="166" y="34"/>
                    <a:pt x="165" y="31"/>
                    <a:pt x="167" y="32"/>
                  </a:cubicBezTo>
                  <a:cubicBezTo>
                    <a:pt x="168" y="32"/>
                    <a:pt x="168" y="33"/>
                    <a:pt x="169" y="32"/>
                  </a:cubicBezTo>
                  <a:cubicBezTo>
                    <a:pt x="170" y="32"/>
                    <a:pt x="176" y="28"/>
                    <a:pt x="176" y="30"/>
                  </a:cubicBezTo>
                  <a:cubicBezTo>
                    <a:pt x="176" y="31"/>
                    <a:pt x="173" y="32"/>
                    <a:pt x="172" y="33"/>
                  </a:cubicBezTo>
                  <a:cubicBezTo>
                    <a:pt x="171" y="34"/>
                    <a:pt x="169" y="34"/>
                    <a:pt x="167" y="34"/>
                  </a:cubicBezTo>
                  <a:cubicBezTo>
                    <a:pt x="166" y="35"/>
                    <a:pt x="163" y="37"/>
                    <a:pt x="165" y="38"/>
                  </a:cubicBezTo>
                  <a:cubicBezTo>
                    <a:pt x="167" y="38"/>
                    <a:pt x="167" y="39"/>
                    <a:pt x="166" y="41"/>
                  </a:cubicBezTo>
                  <a:cubicBezTo>
                    <a:pt x="166" y="42"/>
                    <a:pt x="168" y="42"/>
                    <a:pt x="168" y="43"/>
                  </a:cubicBezTo>
                  <a:cubicBezTo>
                    <a:pt x="169" y="44"/>
                    <a:pt x="169" y="46"/>
                    <a:pt x="167" y="44"/>
                  </a:cubicBezTo>
                  <a:cubicBezTo>
                    <a:pt x="165" y="42"/>
                    <a:pt x="167" y="46"/>
                    <a:pt x="166" y="45"/>
                  </a:cubicBezTo>
                  <a:cubicBezTo>
                    <a:pt x="165" y="45"/>
                    <a:pt x="163" y="42"/>
                    <a:pt x="162" y="43"/>
                  </a:cubicBezTo>
                  <a:cubicBezTo>
                    <a:pt x="164" y="42"/>
                    <a:pt x="167" y="43"/>
                    <a:pt x="164" y="41"/>
                  </a:cubicBezTo>
                  <a:cubicBezTo>
                    <a:pt x="165" y="41"/>
                    <a:pt x="166" y="40"/>
                    <a:pt x="164" y="39"/>
                  </a:cubicBezTo>
                  <a:cubicBezTo>
                    <a:pt x="166" y="40"/>
                    <a:pt x="161" y="40"/>
                    <a:pt x="162" y="40"/>
                  </a:cubicBezTo>
                  <a:cubicBezTo>
                    <a:pt x="162" y="39"/>
                    <a:pt x="162" y="39"/>
                    <a:pt x="163" y="39"/>
                  </a:cubicBezTo>
                  <a:cubicBezTo>
                    <a:pt x="163" y="38"/>
                    <a:pt x="160" y="40"/>
                    <a:pt x="160" y="40"/>
                  </a:cubicBezTo>
                  <a:cubicBezTo>
                    <a:pt x="159" y="40"/>
                    <a:pt x="160" y="38"/>
                    <a:pt x="159" y="37"/>
                  </a:cubicBezTo>
                  <a:cubicBezTo>
                    <a:pt x="159" y="37"/>
                    <a:pt x="157" y="37"/>
                    <a:pt x="157" y="37"/>
                  </a:cubicBezTo>
                  <a:cubicBezTo>
                    <a:pt x="155" y="37"/>
                    <a:pt x="155" y="34"/>
                    <a:pt x="153" y="35"/>
                  </a:cubicBezTo>
                  <a:cubicBezTo>
                    <a:pt x="151" y="37"/>
                    <a:pt x="150" y="37"/>
                    <a:pt x="147" y="37"/>
                  </a:cubicBezTo>
                  <a:cubicBezTo>
                    <a:pt x="143" y="37"/>
                    <a:pt x="140" y="37"/>
                    <a:pt x="136" y="37"/>
                  </a:cubicBezTo>
                  <a:cubicBezTo>
                    <a:pt x="135" y="37"/>
                    <a:pt x="128" y="37"/>
                    <a:pt x="128" y="36"/>
                  </a:cubicBezTo>
                  <a:cubicBezTo>
                    <a:pt x="127" y="36"/>
                    <a:pt x="130" y="34"/>
                    <a:pt x="131" y="33"/>
                  </a:cubicBezTo>
                  <a:cubicBezTo>
                    <a:pt x="132" y="32"/>
                    <a:pt x="133" y="33"/>
                    <a:pt x="135" y="33"/>
                  </a:cubicBezTo>
                  <a:cubicBezTo>
                    <a:pt x="136" y="32"/>
                    <a:pt x="133" y="30"/>
                    <a:pt x="133" y="30"/>
                  </a:cubicBezTo>
                  <a:cubicBezTo>
                    <a:pt x="131" y="28"/>
                    <a:pt x="130" y="28"/>
                    <a:pt x="128" y="27"/>
                  </a:cubicBezTo>
                  <a:cubicBezTo>
                    <a:pt x="127" y="27"/>
                    <a:pt x="126" y="26"/>
                    <a:pt x="125" y="27"/>
                  </a:cubicBezTo>
                  <a:cubicBezTo>
                    <a:pt x="124" y="28"/>
                    <a:pt x="123" y="29"/>
                    <a:pt x="122" y="28"/>
                  </a:cubicBezTo>
                  <a:cubicBezTo>
                    <a:pt x="119" y="26"/>
                    <a:pt x="116" y="26"/>
                    <a:pt x="113" y="25"/>
                  </a:cubicBezTo>
                  <a:cubicBezTo>
                    <a:pt x="109" y="24"/>
                    <a:pt x="106" y="24"/>
                    <a:pt x="102" y="22"/>
                  </a:cubicBezTo>
                  <a:cubicBezTo>
                    <a:pt x="99" y="20"/>
                    <a:pt x="97" y="19"/>
                    <a:pt x="93" y="19"/>
                  </a:cubicBezTo>
                  <a:cubicBezTo>
                    <a:pt x="92" y="19"/>
                    <a:pt x="91" y="19"/>
                    <a:pt x="90" y="20"/>
                  </a:cubicBezTo>
                  <a:cubicBezTo>
                    <a:pt x="89" y="21"/>
                    <a:pt x="88" y="23"/>
                    <a:pt x="87" y="23"/>
                  </a:cubicBezTo>
                  <a:cubicBezTo>
                    <a:pt x="86" y="23"/>
                    <a:pt x="83" y="24"/>
                    <a:pt x="83" y="23"/>
                  </a:cubicBezTo>
                  <a:cubicBezTo>
                    <a:pt x="83" y="22"/>
                    <a:pt x="85" y="21"/>
                    <a:pt x="85" y="20"/>
                  </a:cubicBezTo>
                  <a:cubicBezTo>
                    <a:pt x="85" y="20"/>
                    <a:pt x="82" y="21"/>
                    <a:pt x="82" y="20"/>
                  </a:cubicBezTo>
                  <a:cubicBezTo>
                    <a:pt x="83" y="19"/>
                    <a:pt x="83" y="18"/>
                    <a:pt x="82" y="17"/>
                  </a:cubicBezTo>
                  <a:cubicBezTo>
                    <a:pt x="82" y="15"/>
                    <a:pt x="78" y="17"/>
                    <a:pt x="78" y="18"/>
                  </a:cubicBezTo>
                  <a:cubicBezTo>
                    <a:pt x="78" y="18"/>
                    <a:pt x="80" y="17"/>
                    <a:pt x="80" y="18"/>
                  </a:cubicBezTo>
                  <a:cubicBezTo>
                    <a:pt x="81" y="18"/>
                    <a:pt x="77" y="20"/>
                    <a:pt x="80" y="20"/>
                  </a:cubicBezTo>
                  <a:cubicBezTo>
                    <a:pt x="79" y="20"/>
                    <a:pt x="78" y="20"/>
                    <a:pt x="78" y="22"/>
                  </a:cubicBezTo>
                  <a:cubicBezTo>
                    <a:pt x="78" y="23"/>
                    <a:pt x="77" y="24"/>
                    <a:pt x="76" y="23"/>
                  </a:cubicBezTo>
                  <a:cubicBezTo>
                    <a:pt x="73" y="22"/>
                    <a:pt x="72" y="21"/>
                    <a:pt x="71" y="18"/>
                  </a:cubicBezTo>
                  <a:cubicBezTo>
                    <a:pt x="70" y="16"/>
                    <a:pt x="68" y="15"/>
                    <a:pt x="66" y="13"/>
                  </a:cubicBezTo>
                  <a:cubicBezTo>
                    <a:pt x="65" y="13"/>
                    <a:pt x="64" y="11"/>
                    <a:pt x="63" y="12"/>
                  </a:cubicBezTo>
                  <a:cubicBezTo>
                    <a:pt x="63" y="14"/>
                    <a:pt x="66" y="15"/>
                    <a:pt x="67" y="16"/>
                  </a:cubicBezTo>
                  <a:cubicBezTo>
                    <a:pt x="67" y="15"/>
                    <a:pt x="63" y="16"/>
                    <a:pt x="63" y="17"/>
                  </a:cubicBezTo>
                  <a:cubicBezTo>
                    <a:pt x="62" y="18"/>
                    <a:pt x="63" y="18"/>
                    <a:pt x="62" y="19"/>
                  </a:cubicBezTo>
                  <a:cubicBezTo>
                    <a:pt x="61" y="19"/>
                    <a:pt x="60" y="21"/>
                    <a:pt x="59" y="20"/>
                  </a:cubicBezTo>
                  <a:cubicBezTo>
                    <a:pt x="59" y="20"/>
                    <a:pt x="59" y="19"/>
                    <a:pt x="59" y="19"/>
                  </a:cubicBezTo>
                  <a:cubicBezTo>
                    <a:pt x="59" y="18"/>
                    <a:pt x="54" y="20"/>
                    <a:pt x="54" y="21"/>
                  </a:cubicBezTo>
                  <a:cubicBezTo>
                    <a:pt x="53" y="22"/>
                    <a:pt x="52" y="23"/>
                    <a:pt x="50" y="24"/>
                  </a:cubicBezTo>
                  <a:cubicBezTo>
                    <a:pt x="49" y="25"/>
                    <a:pt x="50" y="22"/>
                    <a:pt x="49" y="22"/>
                  </a:cubicBezTo>
                  <a:cubicBezTo>
                    <a:pt x="48" y="22"/>
                    <a:pt x="47" y="23"/>
                    <a:pt x="46" y="23"/>
                  </a:cubicBezTo>
                  <a:cubicBezTo>
                    <a:pt x="45" y="23"/>
                    <a:pt x="45" y="25"/>
                    <a:pt x="44" y="25"/>
                  </a:cubicBezTo>
                  <a:cubicBezTo>
                    <a:pt x="43" y="25"/>
                    <a:pt x="40" y="27"/>
                    <a:pt x="41" y="27"/>
                  </a:cubicBezTo>
                  <a:cubicBezTo>
                    <a:pt x="41" y="28"/>
                    <a:pt x="43" y="28"/>
                    <a:pt x="40" y="29"/>
                  </a:cubicBezTo>
                  <a:cubicBezTo>
                    <a:pt x="40" y="29"/>
                    <a:pt x="37" y="29"/>
                    <a:pt x="37" y="28"/>
                  </a:cubicBezTo>
                  <a:cubicBezTo>
                    <a:pt x="37" y="27"/>
                    <a:pt x="40" y="26"/>
                    <a:pt x="40" y="26"/>
                  </a:cubicBezTo>
                  <a:cubicBezTo>
                    <a:pt x="41" y="24"/>
                    <a:pt x="43" y="23"/>
                    <a:pt x="44" y="22"/>
                  </a:cubicBezTo>
                  <a:cubicBezTo>
                    <a:pt x="46" y="21"/>
                    <a:pt x="47" y="21"/>
                    <a:pt x="49" y="22"/>
                  </a:cubicBezTo>
                  <a:cubicBezTo>
                    <a:pt x="48" y="22"/>
                    <a:pt x="56" y="18"/>
                    <a:pt x="56" y="18"/>
                  </a:cubicBezTo>
                  <a:cubicBezTo>
                    <a:pt x="58" y="17"/>
                    <a:pt x="57" y="16"/>
                    <a:pt x="56" y="16"/>
                  </a:cubicBezTo>
                  <a:cubicBezTo>
                    <a:pt x="54" y="16"/>
                    <a:pt x="52" y="16"/>
                    <a:pt x="50" y="17"/>
                  </a:cubicBezTo>
                  <a:cubicBezTo>
                    <a:pt x="49" y="17"/>
                    <a:pt x="49" y="19"/>
                    <a:pt x="47" y="19"/>
                  </a:cubicBezTo>
                  <a:cubicBezTo>
                    <a:pt x="46" y="19"/>
                    <a:pt x="44" y="20"/>
                    <a:pt x="43" y="20"/>
                  </a:cubicBezTo>
                  <a:cubicBezTo>
                    <a:pt x="41" y="20"/>
                    <a:pt x="36" y="25"/>
                    <a:pt x="35" y="24"/>
                  </a:cubicBezTo>
                  <a:cubicBezTo>
                    <a:pt x="34" y="24"/>
                    <a:pt x="36" y="23"/>
                    <a:pt x="36" y="22"/>
                  </a:cubicBezTo>
                  <a:cubicBezTo>
                    <a:pt x="36" y="22"/>
                    <a:pt x="33" y="21"/>
                    <a:pt x="33" y="21"/>
                  </a:cubicBezTo>
                  <a:cubicBezTo>
                    <a:pt x="33" y="21"/>
                    <a:pt x="30" y="23"/>
                    <a:pt x="29" y="23"/>
                  </a:cubicBezTo>
                  <a:cubicBezTo>
                    <a:pt x="28" y="23"/>
                    <a:pt x="26" y="24"/>
                    <a:pt x="25" y="25"/>
                  </a:cubicBezTo>
                  <a:cubicBezTo>
                    <a:pt x="24" y="25"/>
                    <a:pt x="26" y="26"/>
                    <a:pt x="26" y="26"/>
                  </a:cubicBezTo>
                  <a:cubicBezTo>
                    <a:pt x="27" y="26"/>
                    <a:pt x="26" y="27"/>
                    <a:pt x="26" y="27"/>
                  </a:cubicBezTo>
                  <a:cubicBezTo>
                    <a:pt x="26" y="28"/>
                    <a:pt x="30" y="27"/>
                    <a:pt x="30" y="27"/>
                  </a:cubicBezTo>
                  <a:cubicBezTo>
                    <a:pt x="31" y="26"/>
                    <a:pt x="33" y="25"/>
                    <a:pt x="34" y="24"/>
                  </a:cubicBezTo>
                  <a:cubicBezTo>
                    <a:pt x="29" y="26"/>
                    <a:pt x="34" y="27"/>
                    <a:pt x="33" y="29"/>
                  </a:cubicBezTo>
                  <a:cubicBezTo>
                    <a:pt x="33" y="29"/>
                    <a:pt x="32" y="28"/>
                    <a:pt x="32" y="28"/>
                  </a:cubicBezTo>
                  <a:cubicBezTo>
                    <a:pt x="30" y="27"/>
                    <a:pt x="29" y="28"/>
                    <a:pt x="28" y="29"/>
                  </a:cubicBezTo>
                  <a:cubicBezTo>
                    <a:pt x="27" y="29"/>
                    <a:pt x="23" y="28"/>
                    <a:pt x="21" y="28"/>
                  </a:cubicBezTo>
                  <a:cubicBezTo>
                    <a:pt x="19" y="28"/>
                    <a:pt x="16" y="26"/>
                    <a:pt x="14" y="25"/>
                  </a:cubicBezTo>
                  <a:cubicBezTo>
                    <a:pt x="13" y="25"/>
                    <a:pt x="12" y="24"/>
                    <a:pt x="11" y="24"/>
                  </a:cubicBezTo>
                  <a:cubicBezTo>
                    <a:pt x="10" y="23"/>
                    <a:pt x="9" y="21"/>
                    <a:pt x="10" y="21"/>
                  </a:cubicBezTo>
                  <a:cubicBezTo>
                    <a:pt x="9" y="21"/>
                    <a:pt x="7" y="21"/>
                    <a:pt x="6" y="22"/>
                  </a:cubicBezTo>
                  <a:cubicBezTo>
                    <a:pt x="4" y="22"/>
                    <a:pt x="2" y="22"/>
                    <a:pt x="0" y="21"/>
                  </a:cubicBezTo>
                  <a:cubicBezTo>
                    <a:pt x="0" y="41"/>
                    <a:pt x="0" y="61"/>
                    <a:pt x="0" y="80"/>
                  </a:cubicBezTo>
                  <a:cubicBezTo>
                    <a:pt x="0" y="85"/>
                    <a:pt x="0" y="89"/>
                    <a:pt x="0" y="94"/>
                  </a:cubicBezTo>
                  <a:cubicBezTo>
                    <a:pt x="0" y="95"/>
                    <a:pt x="0" y="96"/>
                    <a:pt x="0" y="97"/>
                  </a:cubicBezTo>
                  <a:cubicBezTo>
                    <a:pt x="0" y="99"/>
                    <a:pt x="2" y="97"/>
                    <a:pt x="3" y="97"/>
                  </a:cubicBezTo>
                  <a:cubicBezTo>
                    <a:pt x="5" y="98"/>
                    <a:pt x="5" y="97"/>
                    <a:pt x="7" y="97"/>
                  </a:cubicBezTo>
                  <a:cubicBezTo>
                    <a:pt x="9" y="97"/>
                    <a:pt x="9" y="98"/>
                    <a:pt x="10" y="99"/>
                  </a:cubicBezTo>
                  <a:cubicBezTo>
                    <a:pt x="11" y="101"/>
                    <a:pt x="16" y="107"/>
                    <a:pt x="18" y="107"/>
                  </a:cubicBezTo>
                  <a:cubicBezTo>
                    <a:pt x="19" y="107"/>
                    <a:pt x="21" y="106"/>
                    <a:pt x="22" y="105"/>
                  </a:cubicBezTo>
                  <a:cubicBezTo>
                    <a:pt x="23" y="104"/>
                    <a:pt x="22" y="103"/>
                    <a:pt x="23" y="102"/>
                  </a:cubicBezTo>
                  <a:cubicBezTo>
                    <a:pt x="24" y="102"/>
                    <a:pt x="28" y="101"/>
                    <a:pt x="28" y="102"/>
                  </a:cubicBezTo>
                  <a:cubicBezTo>
                    <a:pt x="30" y="104"/>
                    <a:pt x="32" y="105"/>
                    <a:pt x="33" y="107"/>
                  </a:cubicBezTo>
                  <a:cubicBezTo>
                    <a:pt x="35" y="109"/>
                    <a:pt x="37" y="110"/>
                    <a:pt x="38" y="112"/>
                  </a:cubicBezTo>
                  <a:cubicBezTo>
                    <a:pt x="39" y="113"/>
                    <a:pt x="39" y="114"/>
                    <a:pt x="40" y="116"/>
                  </a:cubicBezTo>
                  <a:cubicBezTo>
                    <a:pt x="42" y="118"/>
                    <a:pt x="43" y="122"/>
                    <a:pt x="46" y="124"/>
                  </a:cubicBezTo>
                  <a:cubicBezTo>
                    <a:pt x="48" y="126"/>
                    <a:pt x="52" y="127"/>
                    <a:pt x="54" y="128"/>
                  </a:cubicBezTo>
                  <a:cubicBezTo>
                    <a:pt x="56" y="129"/>
                    <a:pt x="53" y="130"/>
                    <a:pt x="54" y="132"/>
                  </a:cubicBezTo>
                  <a:cubicBezTo>
                    <a:pt x="55" y="132"/>
                    <a:pt x="56" y="132"/>
                    <a:pt x="56" y="133"/>
                  </a:cubicBezTo>
                  <a:cubicBezTo>
                    <a:pt x="56" y="133"/>
                    <a:pt x="55" y="136"/>
                    <a:pt x="56" y="135"/>
                  </a:cubicBezTo>
                  <a:cubicBezTo>
                    <a:pt x="55" y="136"/>
                    <a:pt x="53" y="136"/>
                    <a:pt x="53" y="138"/>
                  </a:cubicBezTo>
                  <a:cubicBezTo>
                    <a:pt x="52" y="139"/>
                    <a:pt x="55" y="141"/>
                    <a:pt x="56" y="141"/>
                  </a:cubicBezTo>
                  <a:cubicBezTo>
                    <a:pt x="56" y="141"/>
                    <a:pt x="54" y="143"/>
                    <a:pt x="54" y="143"/>
                  </a:cubicBezTo>
                  <a:cubicBezTo>
                    <a:pt x="54" y="143"/>
                    <a:pt x="53" y="142"/>
                    <a:pt x="53" y="141"/>
                  </a:cubicBezTo>
                  <a:cubicBezTo>
                    <a:pt x="52" y="141"/>
                    <a:pt x="53" y="143"/>
                    <a:pt x="53" y="143"/>
                  </a:cubicBezTo>
                  <a:cubicBezTo>
                    <a:pt x="54" y="144"/>
                    <a:pt x="53" y="145"/>
                    <a:pt x="54" y="146"/>
                  </a:cubicBezTo>
                  <a:cubicBezTo>
                    <a:pt x="55" y="148"/>
                    <a:pt x="55" y="148"/>
                    <a:pt x="57" y="147"/>
                  </a:cubicBezTo>
                  <a:cubicBezTo>
                    <a:pt x="57" y="147"/>
                    <a:pt x="58" y="147"/>
                    <a:pt x="58" y="147"/>
                  </a:cubicBezTo>
                  <a:cubicBezTo>
                    <a:pt x="59" y="147"/>
                    <a:pt x="59" y="145"/>
                    <a:pt x="59" y="145"/>
                  </a:cubicBezTo>
                  <a:cubicBezTo>
                    <a:pt x="59" y="145"/>
                    <a:pt x="60" y="147"/>
                    <a:pt x="61" y="147"/>
                  </a:cubicBezTo>
                  <a:cubicBezTo>
                    <a:pt x="61" y="147"/>
                    <a:pt x="60" y="149"/>
                    <a:pt x="60" y="150"/>
                  </a:cubicBezTo>
                  <a:cubicBezTo>
                    <a:pt x="59" y="151"/>
                    <a:pt x="59" y="152"/>
                    <a:pt x="61" y="151"/>
                  </a:cubicBezTo>
                  <a:cubicBezTo>
                    <a:pt x="61" y="150"/>
                    <a:pt x="62" y="150"/>
                    <a:pt x="62" y="150"/>
                  </a:cubicBezTo>
                  <a:cubicBezTo>
                    <a:pt x="63" y="150"/>
                    <a:pt x="63" y="149"/>
                    <a:pt x="63" y="149"/>
                  </a:cubicBezTo>
                  <a:cubicBezTo>
                    <a:pt x="65" y="148"/>
                    <a:pt x="64" y="151"/>
                    <a:pt x="64" y="152"/>
                  </a:cubicBezTo>
                  <a:cubicBezTo>
                    <a:pt x="64" y="153"/>
                    <a:pt x="65" y="154"/>
                    <a:pt x="66" y="154"/>
                  </a:cubicBezTo>
                  <a:cubicBezTo>
                    <a:pt x="67" y="154"/>
                    <a:pt x="68" y="152"/>
                    <a:pt x="69" y="152"/>
                  </a:cubicBezTo>
                  <a:cubicBezTo>
                    <a:pt x="69" y="152"/>
                    <a:pt x="68" y="153"/>
                    <a:pt x="68" y="153"/>
                  </a:cubicBezTo>
                  <a:cubicBezTo>
                    <a:pt x="68" y="153"/>
                    <a:pt x="70" y="154"/>
                    <a:pt x="70" y="154"/>
                  </a:cubicBezTo>
                  <a:cubicBezTo>
                    <a:pt x="70" y="154"/>
                    <a:pt x="63" y="156"/>
                    <a:pt x="66" y="158"/>
                  </a:cubicBezTo>
                  <a:cubicBezTo>
                    <a:pt x="66" y="158"/>
                    <a:pt x="72" y="157"/>
                    <a:pt x="71" y="158"/>
                  </a:cubicBezTo>
                  <a:cubicBezTo>
                    <a:pt x="71" y="158"/>
                    <a:pt x="66" y="158"/>
                    <a:pt x="67" y="160"/>
                  </a:cubicBezTo>
                  <a:cubicBezTo>
                    <a:pt x="67" y="160"/>
                    <a:pt x="69" y="160"/>
                    <a:pt x="69" y="160"/>
                  </a:cubicBezTo>
                  <a:cubicBezTo>
                    <a:pt x="68" y="161"/>
                    <a:pt x="66" y="161"/>
                    <a:pt x="67" y="162"/>
                  </a:cubicBezTo>
                  <a:cubicBezTo>
                    <a:pt x="69" y="163"/>
                    <a:pt x="71" y="163"/>
                    <a:pt x="72" y="163"/>
                  </a:cubicBezTo>
                  <a:cubicBezTo>
                    <a:pt x="74" y="163"/>
                    <a:pt x="73" y="164"/>
                    <a:pt x="74" y="164"/>
                  </a:cubicBezTo>
                  <a:cubicBezTo>
                    <a:pt x="76" y="165"/>
                    <a:pt x="76" y="162"/>
                    <a:pt x="77" y="162"/>
                  </a:cubicBezTo>
                  <a:cubicBezTo>
                    <a:pt x="78" y="162"/>
                    <a:pt x="77" y="164"/>
                    <a:pt x="77" y="164"/>
                  </a:cubicBezTo>
                  <a:cubicBezTo>
                    <a:pt x="76" y="165"/>
                    <a:pt x="76" y="165"/>
                    <a:pt x="77" y="166"/>
                  </a:cubicBezTo>
                  <a:cubicBezTo>
                    <a:pt x="80" y="168"/>
                    <a:pt x="81" y="163"/>
                    <a:pt x="81" y="163"/>
                  </a:cubicBezTo>
                  <a:cubicBezTo>
                    <a:pt x="81" y="163"/>
                    <a:pt x="81" y="166"/>
                    <a:pt x="80" y="166"/>
                  </a:cubicBezTo>
                  <a:cubicBezTo>
                    <a:pt x="80" y="167"/>
                    <a:pt x="82" y="166"/>
                    <a:pt x="83" y="166"/>
                  </a:cubicBezTo>
                  <a:cubicBezTo>
                    <a:pt x="82" y="168"/>
                    <a:pt x="81" y="169"/>
                    <a:pt x="83" y="170"/>
                  </a:cubicBezTo>
                  <a:cubicBezTo>
                    <a:pt x="85" y="171"/>
                    <a:pt x="86" y="168"/>
                    <a:pt x="86" y="168"/>
                  </a:cubicBezTo>
                  <a:cubicBezTo>
                    <a:pt x="86" y="168"/>
                    <a:pt x="86" y="169"/>
                    <a:pt x="86" y="170"/>
                  </a:cubicBezTo>
                  <a:cubicBezTo>
                    <a:pt x="87" y="172"/>
                    <a:pt x="86" y="171"/>
                    <a:pt x="85" y="171"/>
                  </a:cubicBezTo>
                  <a:cubicBezTo>
                    <a:pt x="84" y="172"/>
                    <a:pt x="90" y="173"/>
                    <a:pt x="89" y="171"/>
                  </a:cubicBezTo>
                  <a:cubicBezTo>
                    <a:pt x="91" y="174"/>
                    <a:pt x="90" y="176"/>
                    <a:pt x="94" y="176"/>
                  </a:cubicBezTo>
                  <a:cubicBezTo>
                    <a:pt x="97" y="176"/>
                    <a:pt x="99" y="176"/>
                    <a:pt x="102" y="176"/>
                  </a:cubicBezTo>
                  <a:cubicBezTo>
                    <a:pt x="113" y="176"/>
                    <a:pt x="123" y="176"/>
                    <a:pt x="133" y="176"/>
                  </a:cubicBezTo>
                  <a:cubicBezTo>
                    <a:pt x="158" y="176"/>
                    <a:pt x="183" y="176"/>
                    <a:pt x="208" y="176"/>
                  </a:cubicBezTo>
                  <a:cubicBezTo>
                    <a:pt x="213" y="176"/>
                    <a:pt x="218" y="176"/>
                    <a:pt x="223" y="176"/>
                  </a:cubicBezTo>
                  <a:cubicBezTo>
                    <a:pt x="224" y="176"/>
                    <a:pt x="229" y="177"/>
                    <a:pt x="229" y="174"/>
                  </a:cubicBezTo>
                  <a:close/>
                  <a:moveTo>
                    <a:pt x="112" y="54"/>
                  </a:moveTo>
                  <a:cubicBezTo>
                    <a:pt x="110" y="54"/>
                    <a:pt x="108" y="53"/>
                    <a:pt x="106" y="54"/>
                  </a:cubicBezTo>
                  <a:cubicBezTo>
                    <a:pt x="104" y="57"/>
                    <a:pt x="108" y="56"/>
                    <a:pt x="108" y="57"/>
                  </a:cubicBezTo>
                  <a:cubicBezTo>
                    <a:pt x="108" y="56"/>
                    <a:pt x="100" y="60"/>
                    <a:pt x="100" y="60"/>
                  </a:cubicBezTo>
                  <a:cubicBezTo>
                    <a:pt x="98" y="59"/>
                    <a:pt x="107" y="53"/>
                    <a:pt x="99" y="56"/>
                  </a:cubicBezTo>
                  <a:cubicBezTo>
                    <a:pt x="98" y="56"/>
                    <a:pt x="97" y="57"/>
                    <a:pt x="97" y="57"/>
                  </a:cubicBezTo>
                  <a:cubicBezTo>
                    <a:pt x="96" y="58"/>
                    <a:pt x="97" y="59"/>
                    <a:pt x="96" y="60"/>
                  </a:cubicBezTo>
                  <a:cubicBezTo>
                    <a:pt x="95" y="60"/>
                    <a:pt x="88" y="59"/>
                    <a:pt x="88" y="59"/>
                  </a:cubicBezTo>
                  <a:cubicBezTo>
                    <a:pt x="88" y="58"/>
                    <a:pt x="91" y="59"/>
                    <a:pt x="91" y="58"/>
                  </a:cubicBezTo>
                  <a:cubicBezTo>
                    <a:pt x="92" y="57"/>
                    <a:pt x="91" y="57"/>
                    <a:pt x="92" y="56"/>
                  </a:cubicBezTo>
                  <a:cubicBezTo>
                    <a:pt x="92" y="55"/>
                    <a:pt x="94" y="54"/>
                    <a:pt x="94" y="54"/>
                  </a:cubicBezTo>
                  <a:cubicBezTo>
                    <a:pt x="94" y="53"/>
                    <a:pt x="91" y="52"/>
                    <a:pt x="94" y="52"/>
                  </a:cubicBezTo>
                  <a:cubicBezTo>
                    <a:pt x="94" y="52"/>
                    <a:pt x="98" y="53"/>
                    <a:pt x="98" y="52"/>
                  </a:cubicBezTo>
                  <a:cubicBezTo>
                    <a:pt x="98" y="51"/>
                    <a:pt x="93" y="50"/>
                    <a:pt x="92" y="50"/>
                  </a:cubicBezTo>
                  <a:cubicBezTo>
                    <a:pt x="91" y="50"/>
                    <a:pt x="89" y="51"/>
                    <a:pt x="87" y="51"/>
                  </a:cubicBezTo>
                  <a:cubicBezTo>
                    <a:pt x="86" y="51"/>
                    <a:pt x="84" y="50"/>
                    <a:pt x="82" y="51"/>
                  </a:cubicBezTo>
                  <a:cubicBezTo>
                    <a:pt x="81" y="51"/>
                    <a:pt x="79" y="53"/>
                    <a:pt x="80" y="51"/>
                  </a:cubicBezTo>
                  <a:cubicBezTo>
                    <a:pt x="81" y="49"/>
                    <a:pt x="83" y="50"/>
                    <a:pt x="84" y="49"/>
                  </a:cubicBezTo>
                  <a:cubicBezTo>
                    <a:pt x="86" y="49"/>
                    <a:pt x="89" y="48"/>
                    <a:pt x="91" y="47"/>
                  </a:cubicBezTo>
                  <a:cubicBezTo>
                    <a:pt x="95" y="46"/>
                    <a:pt x="99" y="46"/>
                    <a:pt x="102" y="44"/>
                  </a:cubicBezTo>
                  <a:cubicBezTo>
                    <a:pt x="104" y="44"/>
                    <a:pt x="107" y="43"/>
                    <a:pt x="108" y="45"/>
                  </a:cubicBezTo>
                  <a:cubicBezTo>
                    <a:pt x="109" y="46"/>
                    <a:pt x="105" y="47"/>
                    <a:pt x="104" y="48"/>
                  </a:cubicBezTo>
                  <a:cubicBezTo>
                    <a:pt x="102" y="49"/>
                    <a:pt x="110" y="49"/>
                    <a:pt x="111" y="49"/>
                  </a:cubicBezTo>
                  <a:cubicBezTo>
                    <a:pt x="111" y="49"/>
                    <a:pt x="113" y="49"/>
                    <a:pt x="113" y="49"/>
                  </a:cubicBezTo>
                  <a:cubicBezTo>
                    <a:pt x="114" y="48"/>
                    <a:pt x="116" y="46"/>
                    <a:pt x="117" y="47"/>
                  </a:cubicBezTo>
                  <a:cubicBezTo>
                    <a:pt x="118" y="48"/>
                    <a:pt x="113" y="54"/>
                    <a:pt x="112" y="54"/>
                  </a:cubicBezTo>
                  <a:cubicBezTo>
                    <a:pt x="110" y="54"/>
                    <a:pt x="114" y="54"/>
                    <a:pt x="112" y="54"/>
                  </a:cubicBezTo>
                  <a:close/>
                  <a:moveTo>
                    <a:pt x="157" y="78"/>
                  </a:moveTo>
                  <a:cubicBezTo>
                    <a:pt x="157" y="78"/>
                    <a:pt x="152" y="78"/>
                    <a:pt x="153" y="78"/>
                  </a:cubicBezTo>
                  <a:cubicBezTo>
                    <a:pt x="153" y="79"/>
                    <a:pt x="155" y="78"/>
                    <a:pt x="155" y="79"/>
                  </a:cubicBezTo>
                  <a:cubicBezTo>
                    <a:pt x="155" y="80"/>
                    <a:pt x="151" y="81"/>
                    <a:pt x="150" y="81"/>
                  </a:cubicBezTo>
                  <a:cubicBezTo>
                    <a:pt x="148" y="81"/>
                    <a:pt x="147" y="83"/>
                    <a:pt x="145" y="84"/>
                  </a:cubicBezTo>
                  <a:cubicBezTo>
                    <a:pt x="145" y="84"/>
                    <a:pt x="141" y="84"/>
                    <a:pt x="142" y="85"/>
                  </a:cubicBezTo>
                  <a:cubicBezTo>
                    <a:pt x="142" y="86"/>
                    <a:pt x="145" y="86"/>
                    <a:pt x="142" y="88"/>
                  </a:cubicBezTo>
                  <a:cubicBezTo>
                    <a:pt x="141" y="88"/>
                    <a:pt x="137" y="88"/>
                    <a:pt x="137" y="89"/>
                  </a:cubicBezTo>
                  <a:cubicBezTo>
                    <a:pt x="136" y="89"/>
                    <a:pt x="137" y="90"/>
                    <a:pt x="137" y="90"/>
                  </a:cubicBezTo>
                  <a:cubicBezTo>
                    <a:pt x="137" y="92"/>
                    <a:pt x="135" y="92"/>
                    <a:pt x="134" y="92"/>
                  </a:cubicBezTo>
                  <a:cubicBezTo>
                    <a:pt x="131" y="93"/>
                    <a:pt x="128" y="93"/>
                    <a:pt x="125" y="93"/>
                  </a:cubicBezTo>
                  <a:cubicBezTo>
                    <a:pt x="125" y="93"/>
                    <a:pt x="120" y="90"/>
                    <a:pt x="120" y="90"/>
                  </a:cubicBezTo>
                  <a:cubicBezTo>
                    <a:pt x="122" y="89"/>
                    <a:pt x="125" y="90"/>
                    <a:pt x="126" y="89"/>
                  </a:cubicBezTo>
                  <a:cubicBezTo>
                    <a:pt x="127" y="89"/>
                    <a:pt x="126" y="87"/>
                    <a:pt x="127" y="87"/>
                  </a:cubicBezTo>
                  <a:cubicBezTo>
                    <a:pt x="128" y="85"/>
                    <a:pt x="130" y="86"/>
                    <a:pt x="131" y="85"/>
                  </a:cubicBezTo>
                  <a:cubicBezTo>
                    <a:pt x="132" y="85"/>
                    <a:pt x="130" y="83"/>
                    <a:pt x="130" y="83"/>
                  </a:cubicBezTo>
                  <a:cubicBezTo>
                    <a:pt x="128" y="82"/>
                    <a:pt x="128" y="82"/>
                    <a:pt x="128" y="81"/>
                  </a:cubicBezTo>
                  <a:cubicBezTo>
                    <a:pt x="128" y="79"/>
                    <a:pt x="126" y="80"/>
                    <a:pt x="126" y="79"/>
                  </a:cubicBezTo>
                  <a:cubicBezTo>
                    <a:pt x="125" y="78"/>
                    <a:pt x="128" y="79"/>
                    <a:pt x="128" y="79"/>
                  </a:cubicBezTo>
                  <a:cubicBezTo>
                    <a:pt x="131" y="80"/>
                    <a:pt x="134" y="81"/>
                    <a:pt x="136" y="82"/>
                  </a:cubicBezTo>
                  <a:cubicBezTo>
                    <a:pt x="138" y="84"/>
                    <a:pt x="142" y="83"/>
                    <a:pt x="144" y="82"/>
                  </a:cubicBezTo>
                  <a:cubicBezTo>
                    <a:pt x="147" y="81"/>
                    <a:pt x="148" y="78"/>
                    <a:pt x="152" y="77"/>
                  </a:cubicBezTo>
                  <a:cubicBezTo>
                    <a:pt x="153" y="76"/>
                    <a:pt x="155" y="76"/>
                    <a:pt x="157" y="77"/>
                  </a:cubicBezTo>
                  <a:cubicBezTo>
                    <a:pt x="157" y="77"/>
                    <a:pt x="160" y="78"/>
                    <a:pt x="160" y="78"/>
                  </a:cubicBezTo>
                  <a:cubicBezTo>
                    <a:pt x="160" y="78"/>
                    <a:pt x="158" y="78"/>
                    <a:pt x="157" y="78"/>
                  </a:cubicBezTo>
                  <a:close/>
                  <a:moveTo>
                    <a:pt x="222" y="165"/>
                  </a:moveTo>
                  <a:cubicBezTo>
                    <a:pt x="221" y="167"/>
                    <a:pt x="219" y="163"/>
                    <a:pt x="219" y="162"/>
                  </a:cubicBezTo>
                  <a:cubicBezTo>
                    <a:pt x="219" y="160"/>
                    <a:pt x="221" y="159"/>
                    <a:pt x="221" y="157"/>
                  </a:cubicBezTo>
                  <a:cubicBezTo>
                    <a:pt x="220" y="156"/>
                    <a:pt x="219" y="159"/>
                    <a:pt x="218" y="158"/>
                  </a:cubicBezTo>
                  <a:cubicBezTo>
                    <a:pt x="218" y="157"/>
                    <a:pt x="218" y="154"/>
                    <a:pt x="216" y="154"/>
                  </a:cubicBezTo>
                  <a:cubicBezTo>
                    <a:pt x="216" y="154"/>
                    <a:pt x="216" y="156"/>
                    <a:pt x="215" y="156"/>
                  </a:cubicBezTo>
                  <a:cubicBezTo>
                    <a:pt x="214" y="155"/>
                    <a:pt x="214" y="154"/>
                    <a:pt x="213" y="153"/>
                  </a:cubicBezTo>
                  <a:cubicBezTo>
                    <a:pt x="212" y="152"/>
                    <a:pt x="211" y="151"/>
                    <a:pt x="210" y="150"/>
                  </a:cubicBezTo>
                  <a:cubicBezTo>
                    <a:pt x="209" y="149"/>
                    <a:pt x="212" y="149"/>
                    <a:pt x="212" y="148"/>
                  </a:cubicBezTo>
                  <a:cubicBezTo>
                    <a:pt x="211" y="147"/>
                    <a:pt x="209" y="148"/>
                    <a:pt x="209" y="147"/>
                  </a:cubicBezTo>
                  <a:cubicBezTo>
                    <a:pt x="209" y="146"/>
                    <a:pt x="210" y="143"/>
                    <a:pt x="210" y="142"/>
                  </a:cubicBezTo>
                  <a:cubicBezTo>
                    <a:pt x="212" y="140"/>
                    <a:pt x="217" y="147"/>
                    <a:pt x="217" y="148"/>
                  </a:cubicBezTo>
                  <a:cubicBezTo>
                    <a:pt x="218" y="150"/>
                    <a:pt x="219" y="151"/>
                    <a:pt x="219" y="153"/>
                  </a:cubicBezTo>
                  <a:cubicBezTo>
                    <a:pt x="220" y="155"/>
                    <a:pt x="220" y="154"/>
                    <a:pt x="221" y="156"/>
                  </a:cubicBezTo>
                  <a:cubicBezTo>
                    <a:pt x="221" y="157"/>
                    <a:pt x="222" y="158"/>
                    <a:pt x="222" y="159"/>
                  </a:cubicBezTo>
                  <a:cubicBezTo>
                    <a:pt x="223" y="161"/>
                    <a:pt x="222" y="163"/>
                    <a:pt x="222" y="165"/>
                  </a:cubicBezTo>
                  <a:cubicBezTo>
                    <a:pt x="221" y="166"/>
                    <a:pt x="222" y="164"/>
                    <a:pt x="222" y="165"/>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91" name="Freeform 643">
              <a:extLst>
                <a:ext uri="{FF2B5EF4-FFF2-40B4-BE49-F238E27FC236}">
                  <a16:creationId xmlns="" xmlns:a16="http://schemas.microsoft.com/office/drawing/2014/main" id="{60AABF77-F329-41BE-9BDB-8FD9ACC0727A}"/>
                </a:ext>
              </a:extLst>
            </p:cNvPr>
            <p:cNvSpPr>
              <a:spLocks/>
            </p:cNvSpPr>
            <p:nvPr/>
          </p:nvSpPr>
          <p:spPr bwMode="auto">
            <a:xfrm>
              <a:off x="17343512" y="9466307"/>
              <a:ext cx="95541" cy="82827"/>
            </a:xfrm>
            <a:custGeom>
              <a:avLst/>
              <a:gdLst>
                <a:gd name="T0" fmla="*/ 9 w 10"/>
                <a:gd name="T1" fmla="*/ 0 h 9"/>
                <a:gd name="T2" fmla="*/ 2 w 10"/>
                <a:gd name="T3" fmla="*/ 7 h 9"/>
                <a:gd name="T4" fmla="*/ 10 w 10"/>
                <a:gd name="T5" fmla="*/ 3 h 9"/>
                <a:gd name="T6" fmla="*/ 9 w 10"/>
                <a:gd name="T7" fmla="*/ 0 h 9"/>
              </a:gdLst>
              <a:ahLst/>
              <a:cxnLst>
                <a:cxn ang="0">
                  <a:pos x="T0" y="T1"/>
                </a:cxn>
                <a:cxn ang="0">
                  <a:pos x="T2" y="T3"/>
                </a:cxn>
                <a:cxn ang="0">
                  <a:pos x="T4" y="T5"/>
                </a:cxn>
                <a:cxn ang="0">
                  <a:pos x="T6" y="T7"/>
                </a:cxn>
              </a:cxnLst>
              <a:rect l="0" t="0" r="r" b="b"/>
              <a:pathLst>
                <a:path w="10" h="9">
                  <a:moveTo>
                    <a:pt x="9" y="0"/>
                  </a:moveTo>
                  <a:cubicBezTo>
                    <a:pt x="7" y="1"/>
                    <a:pt x="0" y="4"/>
                    <a:pt x="2" y="7"/>
                  </a:cubicBezTo>
                  <a:cubicBezTo>
                    <a:pt x="4" y="9"/>
                    <a:pt x="9" y="3"/>
                    <a:pt x="10" y="3"/>
                  </a:cubicBezTo>
                  <a:cubicBezTo>
                    <a:pt x="10" y="2"/>
                    <a:pt x="9" y="1"/>
                    <a:pt x="9"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92" name="Freeform 644">
              <a:extLst>
                <a:ext uri="{FF2B5EF4-FFF2-40B4-BE49-F238E27FC236}">
                  <a16:creationId xmlns="" xmlns:a16="http://schemas.microsoft.com/office/drawing/2014/main" id="{715B393A-D688-4860-9A4C-A6920C52DBDD}"/>
                </a:ext>
              </a:extLst>
            </p:cNvPr>
            <p:cNvSpPr>
              <a:spLocks/>
            </p:cNvSpPr>
            <p:nvPr/>
          </p:nvSpPr>
          <p:spPr bwMode="auto">
            <a:xfrm>
              <a:off x="17419944" y="9447193"/>
              <a:ext cx="121018" cy="44598"/>
            </a:xfrm>
            <a:custGeom>
              <a:avLst/>
              <a:gdLst>
                <a:gd name="T0" fmla="*/ 12 w 13"/>
                <a:gd name="T1" fmla="*/ 0 h 5"/>
                <a:gd name="T2" fmla="*/ 7 w 13"/>
                <a:gd name="T3" fmla="*/ 0 h 5"/>
                <a:gd name="T4" fmla="*/ 1 w 13"/>
                <a:gd name="T5" fmla="*/ 2 h 5"/>
                <a:gd name="T6" fmla="*/ 5 w 13"/>
                <a:gd name="T7" fmla="*/ 3 h 5"/>
                <a:gd name="T8" fmla="*/ 12 w 13"/>
                <a:gd name="T9" fmla="*/ 0 h 5"/>
              </a:gdLst>
              <a:ahLst/>
              <a:cxnLst>
                <a:cxn ang="0">
                  <a:pos x="T0" y="T1"/>
                </a:cxn>
                <a:cxn ang="0">
                  <a:pos x="T2" y="T3"/>
                </a:cxn>
                <a:cxn ang="0">
                  <a:pos x="T4" y="T5"/>
                </a:cxn>
                <a:cxn ang="0">
                  <a:pos x="T6" y="T7"/>
                </a:cxn>
                <a:cxn ang="0">
                  <a:pos x="T8" y="T9"/>
                </a:cxn>
              </a:cxnLst>
              <a:rect l="0" t="0" r="r" b="b"/>
              <a:pathLst>
                <a:path w="13" h="5">
                  <a:moveTo>
                    <a:pt x="12" y="0"/>
                  </a:moveTo>
                  <a:cubicBezTo>
                    <a:pt x="13" y="0"/>
                    <a:pt x="7" y="0"/>
                    <a:pt x="7" y="0"/>
                  </a:cubicBezTo>
                  <a:cubicBezTo>
                    <a:pt x="6" y="0"/>
                    <a:pt x="0" y="1"/>
                    <a:pt x="1" y="2"/>
                  </a:cubicBezTo>
                  <a:cubicBezTo>
                    <a:pt x="3" y="5"/>
                    <a:pt x="2" y="5"/>
                    <a:pt x="5" y="3"/>
                  </a:cubicBezTo>
                  <a:cubicBezTo>
                    <a:pt x="8" y="2"/>
                    <a:pt x="10" y="2"/>
                    <a:pt x="12"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93" name="Freeform 645">
              <a:extLst>
                <a:ext uri="{FF2B5EF4-FFF2-40B4-BE49-F238E27FC236}">
                  <a16:creationId xmlns="" xmlns:a16="http://schemas.microsoft.com/office/drawing/2014/main" id="{FE8F957B-21AC-4DC0-BB7F-9ECA6C917433}"/>
                </a:ext>
              </a:extLst>
            </p:cNvPr>
            <p:cNvSpPr>
              <a:spLocks/>
            </p:cNvSpPr>
            <p:nvPr/>
          </p:nvSpPr>
          <p:spPr bwMode="auto">
            <a:xfrm>
              <a:off x="12273444" y="6414553"/>
              <a:ext cx="289811" cy="159279"/>
            </a:xfrm>
            <a:custGeom>
              <a:avLst/>
              <a:gdLst>
                <a:gd name="T0" fmla="*/ 10 w 31"/>
                <a:gd name="T1" fmla="*/ 17 h 17"/>
                <a:gd name="T2" fmla="*/ 13 w 31"/>
                <a:gd name="T3" fmla="*/ 14 h 17"/>
                <a:gd name="T4" fmla="*/ 18 w 31"/>
                <a:gd name="T5" fmla="*/ 16 h 17"/>
                <a:gd name="T6" fmla="*/ 21 w 31"/>
                <a:gd name="T7" fmla="*/ 16 h 17"/>
                <a:gd name="T8" fmla="*/ 23 w 31"/>
                <a:gd name="T9" fmla="*/ 15 h 17"/>
                <a:gd name="T10" fmla="*/ 29 w 31"/>
                <a:gd name="T11" fmla="*/ 11 h 17"/>
                <a:gd name="T12" fmla="*/ 27 w 31"/>
                <a:gd name="T13" fmla="*/ 7 h 17"/>
                <a:gd name="T14" fmla="*/ 21 w 31"/>
                <a:gd name="T15" fmla="*/ 5 h 17"/>
                <a:gd name="T16" fmla="*/ 17 w 31"/>
                <a:gd name="T17" fmla="*/ 3 h 17"/>
                <a:gd name="T18" fmla="*/ 13 w 31"/>
                <a:gd name="T19" fmla="*/ 0 h 17"/>
                <a:gd name="T20" fmla="*/ 11 w 31"/>
                <a:gd name="T21" fmla="*/ 2 h 17"/>
                <a:gd name="T22" fmla="*/ 8 w 31"/>
                <a:gd name="T23" fmla="*/ 2 h 17"/>
                <a:gd name="T24" fmla="*/ 0 w 31"/>
                <a:gd name="T25" fmla="*/ 6 h 17"/>
                <a:gd name="T26" fmla="*/ 2 w 31"/>
                <a:gd name="T27" fmla="*/ 10 h 17"/>
                <a:gd name="T28" fmla="*/ 4 w 31"/>
                <a:gd name="T29" fmla="*/ 13 h 17"/>
                <a:gd name="T30" fmla="*/ 10 w 31"/>
                <a:gd name="T31"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1" h="17">
                  <a:moveTo>
                    <a:pt x="10" y="17"/>
                  </a:moveTo>
                  <a:cubicBezTo>
                    <a:pt x="12" y="17"/>
                    <a:pt x="11" y="14"/>
                    <a:pt x="13" y="14"/>
                  </a:cubicBezTo>
                  <a:cubicBezTo>
                    <a:pt x="15" y="14"/>
                    <a:pt x="16" y="16"/>
                    <a:pt x="18" y="16"/>
                  </a:cubicBezTo>
                  <a:cubicBezTo>
                    <a:pt x="19" y="16"/>
                    <a:pt x="20" y="16"/>
                    <a:pt x="21" y="16"/>
                  </a:cubicBezTo>
                  <a:cubicBezTo>
                    <a:pt x="22" y="16"/>
                    <a:pt x="23" y="15"/>
                    <a:pt x="23" y="15"/>
                  </a:cubicBezTo>
                  <a:cubicBezTo>
                    <a:pt x="26" y="14"/>
                    <a:pt x="27" y="13"/>
                    <a:pt x="29" y="11"/>
                  </a:cubicBezTo>
                  <a:cubicBezTo>
                    <a:pt x="31" y="9"/>
                    <a:pt x="29" y="8"/>
                    <a:pt x="27" y="7"/>
                  </a:cubicBezTo>
                  <a:cubicBezTo>
                    <a:pt x="25" y="6"/>
                    <a:pt x="22" y="3"/>
                    <a:pt x="21" y="5"/>
                  </a:cubicBezTo>
                  <a:cubicBezTo>
                    <a:pt x="19" y="8"/>
                    <a:pt x="18" y="4"/>
                    <a:pt x="17" y="3"/>
                  </a:cubicBezTo>
                  <a:cubicBezTo>
                    <a:pt x="16" y="2"/>
                    <a:pt x="13" y="3"/>
                    <a:pt x="13" y="0"/>
                  </a:cubicBezTo>
                  <a:cubicBezTo>
                    <a:pt x="13" y="1"/>
                    <a:pt x="12" y="3"/>
                    <a:pt x="11" y="2"/>
                  </a:cubicBezTo>
                  <a:cubicBezTo>
                    <a:pt x="9" y="0"/>
                    <a:pt x="9" y="0"/>
                    <a:pt x="8" y="2"/>
                  </a:cubicBezTo>
                  <a:cubicBezTo>
                    <a:pt x="7" y="3"/>
                    <a:pt x="0" y="5"/>
                    <a:pt x="0" y="6"/>
                  </a:cubicBezTo>
                  <a:cubicBezTo>
                    <a:pt x="0" y="6"/>
                    <a:pt x="1" y="9"/>
                    <a:pt x="2" y="10"/>
                  </a:cubicBezTo>
                  <a:cubicBezTo>
                    <a:pt x="2" y="11"/>
                    <a:pt x="3" y="12"/>
                    <a:pt x="4" y="13"/>
                  </a:cubicBezTo>
                  <a:cubicBezTo>
                    <a:pt x="6" y="14"/>
                    <a:pt x="8" y="17"/>
                    <a:pt x="10" y="17"/>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94" name="Freeform 646">
              <a:extLst>
                <a:ext uri="{FF2B5EF4-FFF2-40B4-BE49-F238E27FC236}">
                  <a16:creationId xmlns="" xmlns:a16="http://schemas.microsoft.com/office/drawing/2014/main" id="{048DF649-4089-430E-8DD9-7A5E55EE0092}"/>
                </a:ext>
              </a:extLst>
            </p:cNvPr>
            <p:cNvSpPr>
              <a:spLocks/>
            </p:cNvSpPr>
            <p:nvPr/>
          </p:nvSpPr>
          <p:spPr bwMode="auto">
            <a:xfrm>
              <a:off x="12142870" y="6545160"/>
              <a:ext cx="347132" cy="149721"/>
            </a:xfrm>
            <a:custGeom>
              <a:avLst/>
              <a:gdLst>
                <a:gd name="T0" fmla="*/ 32 w 37"/>
                <a:gd name="T1" fmla="*/ 2 h 16"/>
                <a:gd name="T2" fmla="*/ 27 w 37"/>
                <a:gd name="T3" fmla="*/ 0 h 16"/>
                <a:gd name="T4" fmla="*/ 24 w 37"/>
                <a:gd name="T5" fmla="*/ 3 h 16"/>
                <a:gd name="T6" fmla="*/ 20 w 37"/>
                <a:gd name="T7" fmla="*/ 3 h 16"/>
                <a:gd name="T8" fmla="*/ 17 w 37"/>
                <a:gd name="T9" fmla="*/ 7 h 16"/>
                <a:gd name="T10" fmla="*/ 16 w 37"/>
                <a:gd name="T11" fmla="*/ 9 h 16"/>
                <a:gd name="T12" fmla="*/ 13 w 37"/>
                <a:gd name="T13" fmla="*/ 9 h 16"/>
                <a:gd name="T14" fmla="*/ 9 w 37"/>
                <a:gd name="T15" fmla="*/ 10 h 16"/>
                <a:gd name="T16" fmla="*/ 5 w 37"/>
                <a:gd name="T17" fmla="*/ 11 h 16"/>
                <a:gd name="T18" fmla="*/ 0 w 37"/>
                <a:gd name="T19" fmla="*/ 9 h 16"/>
                <a:gd name="T20" fmla="*/ 4 w 37"/>
                <a:gd name="T21" fmla="*/ 13 h 16"/>
                <a:gd name="T22" fmla="*/ 6 w 37"/>
                <a:gd name="T23" fmla="*/ 13 h 16"/>
                <a:gd name="T24" fmla="*/ 8 w 37"/>
                <a:gd name="T25" fmla="*/ 14 h 16"/>
                <a:gd name="T26" fmla="*/ 12 w 37"/>
                <a:gd name="T27" fmla="*/ 13 h 16"/>
                <a:gd name="T28" fmla="*/ 15 w 37"/>
                <a:gd name="T29" fmla="*/ 15 h 16"/>
                <a:gd name="T30" fmla="*/ 22 w 37"/>
                <a:gd name="T31" fmla="*/ 16 h 16"/>
                <a:gd name="T32" fmla="*/ 29 w 37"/>
                <a:gd name="T33" fmla="*/ 14 h 16"/>
                <a:gd name="T34" fmla="*/ 33 w 37"/>
                <a:gd name="T35" fmla="*/ 12 h 16"/>
                <a:gd name="T36" fmla="*/ 34 w 37"/>
                <a:gd name="T37" fmla="*/ 9 h 16"/>
                <a:gd name="T38" fmla="*/ 36 w 37"/>
                <a:gd name="T39" fmla="*/ 8 h 16"/>
                <a:gd name="T40" fmla="*/ 36 w 37"/>
                <a:gd name="T41" fmla="*/ 2 h 16"/>
                <a:gd name="T42" fmla="*/ 32 w 37"/>
                <a:gd name="T43" fmla="*/ 2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7" h="16">
                  <a:moveTo>
                    <a:pt x="32" y="2"/>
                  </a:moveTo>
                  <a:cubicBezTo>
                    <a:pt x="30" y="2"/>
                    <a:pt x="28" y="0"/>
                    <a:pt x="27" y="0"/>
                  </a:cubicBezTo>
                  <a:cubicBezTo>
                    <a:pt x="25" y="0"/>
                    <a:pt x="26" y="3"/>
                    <a:pt x="24" y="3"/>
                  </a:cubicBezTo>
                  <a:cubicBezTo>
                    <a:pt x="22" y="3"/>
                    <a:pt x="22" y="2"/>
                    <a:pt x="20" y="3"/>
                  </a:cubicBezTo>
                  <a:cubicBezTo>
                    <a:pt x="20" y="3"/>
                    <a:pt x="16" y="6"/>
                    <a:pt x="17" y="7"/>
                  </a:cubicBezTo>
                  <a:cubicBezTo>
                    <a:pt x="17" y="8"/>
                    <a:pt x="19" y="10"/>
                    <a:pt x="16" y="9"/>
                  </a:cubicBezTo>
                  <a:cubicBezTo>
                    <a:pt x="15" y="9"/>
                    <a:pt x="14" y="8"/>
                    <a:pt x="13" y="9"/>
                  </a:cubicBezTo>
                  <a:cubicBezTo>
                    <a:pt x="12" y="9"/>
                    <a:pt x="10" y="10"/>
                    <a:pt x="9" y="10"/>
                  </a:cubicBezTo>
                  <a:cubicBezTo>
                    <a:pt x="7" y="10"/>
                    <a:pt x="6" y="8"/>
                    <a:pt x="5" y="11"/>
                  </a:cubicBezTo>
                  <a:cubicBezTo>
                    <a:pt x="5" y="11"/>
                    <a:pt x="1" y="9"/>
                    <a:pt x="0" y="9"/>
                  </a:cubicBezTo>
                  <a:cubicBezTo>
                    <a:pt x="0" y="11"/>
                    <a:pt x="1" y="12"/>
                    <a:pt x="4" y="13"/>
                  </a:cubicBezTo>
                  <a:cubicBezTo>
                    <a:pt x="5" y="13"/>
                    <a:pt x="5" y="13"/>
                    <a:pt x="6" y="13"/>
                  </a:cubicBezTo>
                  <a:cubicBezTo>
                    <a:pt x="7" y="13"/>
                    <a:pt x="7" y="15"/>
                    <a:pt x="8" y="14"/>
                  </a:cubicBezTo>
                  <a:cubicBezTo>
                    <a:pt x="10" y="13"/>
                    <a:pt x="10" y="13"/>
                    <a:pt x="12" y="13"/>
                  </a:cubicBezTo>
                  <a:cubicBezTo>
                    <a:pt x="14" y="13"/>
                    <a:pt x="13" y="14"/>
                    <a:pt x="15" y="15"/>
                  </a:cubicBezTo>
                  <a:cubicBezTo>
                    <a:pt x="17" y="16"/>
                    <a:pt x="20" y="16"/>
                    <a:pt x="22" y="16"/>
                  </a:cubicBezTo>
                  <a:cubicBezTo>
                    <a:pt x="25" y="16"/>
                    <a:pt x="26" y="14"/>
                    <a:pt x="29" y="14"/>
                  </a:cubicBezTo>
                  <a:cubicBezTo>
                    <a:pt x="31" y="14"/>
                    <a:pt x="33" y="13"/>
                    <a:pt x="33" y="12"/>
                  </a:cubicBezTo>
                  <a:cubicBezTo>
                    <a:pt x="34" y="11"/>
                    <a:pt x="34" y="10"/>
                    <a:pt x="34" y="9"/>
                  </a:cubicBezTo>
                  <a:cubicBezTo>
                    <a:pt x="34" y="7"/>
                    <a:pt x="35" y="9"/>
                    <a:pt x="36" y="8"/>
                  </a:cubicBezTo>
                  <a:cubicBezTo>
                    <a:pt x="37" y="6"/>
                    <a:pt x="36" y="3"/>
                    <a:pt x="36" y="2"/>
                  </a:cubicBezTo>
                  <a:cubicBezTo>
                    <a:pt x="34" y="2"/>
                    <a:pt x="33" y="2"/>
                    <a:pt x="32"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95" name="Freeform 647">
              <a:extLst>
                <a:ext uri="{FF2B5EF4-FFF2-40B4-BE49-F238E27FC236}">
                  <a16:creationId xmlns="" xmlns:a16="http://schemas.microsoft.com/office/drawing/2014/main" id="{56164E4B-92D4-4A9E-944A-F67D551DF41A}"/>
                </a:ext>
              </a:extLst>
            </p:cNvPr>
            <p:cNvSpPr>
              <a:spLocks/>
            </p:cNvSpPr>
            <p:nvPr/>
          </p:nvSpPr>
          <p:spPr bwMode="auto">
            <a:xfrm>
              <a:off x="12021850" y="6656654"/>
              <a:ext cx="531848" cy="516057"/>
            </a:xfrm>
            <a:custGeom>
              <a:avLst/>
              <a:gdLst>
                <a:gd name="T0" fmla="*/ 37 w 57"/>
                <a:gd name="T1" fmla="*/ 10 h 55"/>
                <a:gd name="T2" fmla="*/ 41 w 57"/>
                <a:gd name="T3" fmla="*/ 9 h 55"/>
                <a:gd name="T4" fmla="*/ 43 w 57"/>
                <a:gd name="T5" fmla="*/ 6 h 55"/>
                <a:gd name="T6" fmla="*/ 45 w 57"/>
                <a:gd name="T7" fmla="*/ 4 h 55"/>
                <a:gd name="T8" fmla="*/ 45 w 57"/>
                <a:gd name="T9" fmla="*/ 1 h 55"/>
                <a:gd name="T10" fmla="*/ 41 w 57"/>
                <a:gd name="T11" fmla="*/ 2 h 55"/>
                <a:gd name="T12" fmla="*/ 36 w 57"/>
                <a:gd name="T13" fmla="*/ 4 h 55"/>
                <a:gd name="T14" fmla="*/ 27 w 57"/>
                <a:gd name="T15" fmla="*/ 1 h 55"/>
                <a:gd name="T16" fmla="*/ 22 w 57"/>
                <a:gd name="T17" fmla="*/ 1 h 55"/>
                <a:gd name="T18" fmla="*/ 19 w 57"/>
                <a:gd name="T19" fmla="*/ 1 h 55"/>
                <a:gd name="T20" fmla="*/ 18 w 57"/>
                <a:gd name="T21" fmla="*/ 3 h 55"/>
                <a:gd name="T22" fmla="*/ 17 w 57"/>
                <a:gd name="T23" fmla="*/ 4 h 55"/>
                <a:gd name="T24" fmla="*/ 15 w 57"/>
                <a:gd name="T25" fmla="*/ 5 h 55"/>
                <a:gd name="T26" fmla="*/ 13 w 57"/>
                <a:gd name="T27" fmla="*/ 5 h 55"/>
                <a:gd name="T28" fmla="*/ 12 w 57"/>
                <a:gd name="T29" fmla="*/ 4 h 55"/>
                <a:gd name="T30" fmla="*/ 11 w 57"/>
                <a:gd name="T31" fmla="*/ 8 h 55"/>
                <a:gd name="T32" fmla="*/ 9 w 57"/>
                <a:gd name="T33" fmla="*/ 5 h 55"/>
                <a:gd name="T34" fmla="*/ 5 w 57"/>
                <a:gd name="T35" fmla="*/ 7 h 55"/>
                <a:gd name="T36" fmla="*/ 0 w 57"/>
                <a:gd name="T37" fmla="*/ 7 h 55"/>
                <a:gd name="T38" fmla="*/ 1 w 57"/>
                <a:gd name="T39" fmla="*/ 10 h 55"/>
                <a:gd name="T40" fmla="*/ 0 w 57"/>
                <a:gd name="T41" fmla="*/ 14 h 55"/>
                <a:gd name="T42" fmla="*/ 2 w 57"/>
                <a:gd name="T43" fmla="*/ 18 h 55"/>
                <a:gd name="T44" fmla="*/ 4 w 57"/>
                <a:gd name="T45" fmla="*/ 21 h 55"/>
                <a:gd name="T46" fmla="*/ 12 w 57"/>
                <a:gd name="T47" fmla="*/ 17 h 55"/>
                <a:gd name="T48" fmla="*/ 15 w 57"/>
                <a:gd name="T49" fmla="*/ 19 h 55"/>
                <a:gd name="T50" fmla="*/ 17 w 57"/>
                <a:gd name="T51" fmla="*/ 22 h 55"/>
                <a:gd name="T52" fmla="*/ 18 w 57"/>
                <a:gd name="T53" fmla="*/ 25 h 55"/>
                <a:gd name="T54" fmla="*/ 21 w 57"/>
                <a:gd name="T55" fmla="*/ 28 h 55"/>
                <a:gd name="T56" fmla="*/ 28 w 57"/>
                <a:gd name="T57" fmla="*/ 33 h 55"/>
                <a:gd name="T58" fmla="*/ 33 w 57"/>
                <a:gd name="T59" fmla="*/ 36 h 55"/>
                <a:gd name="T60" fmla="*/ 42 w 57"/>
                <a:gd name="T61" fmla="*/ 42 h 55"/>
                <a:gd name="T62" fmla="*/ 45 w 57"/>
                <a:gd name="T63" fmla="*/ 48 h 55"/>
                <a:gd name="T64" fmla="*/ 43 w 57"/>
                <a:gd name="T65" fmla="*/ 55 h 55"/>
                <a:gd name="T66" fmla="*/ 49 w 57"/>
                <a:gd name="T67" fmla="*/ 48 h 55"/>
                <a:gd name="T68" fmla="*/ 47 w 57"/>
                <a:gd name="T69" fmla="*/ 45 h 55"/>
                <a:gd name="T70" fmla="*/ 50 w 57"/>
                <a:gd name="T71" fmla="*/ 40 h 55"/>
                <a:gd name="T72" fmla="*/ 53 w 57"/>
                <a:gd name="T73" fmla="*/ 41 h 55"/>
                <a:gd name="T74" fmla="*/ 55 w 57"/>
                <a:gd name="T75" fmla="*/ 44 h 55"/>
                <a:gd name="T76" fmla="*/ 53 w 57"/>
                <a:gd name="T77" fmla="*/ 39 h 55"/>
                <a:gd name="T78" fmla="*/ 44 w 57"/>
                <a:gd name="T79" fmla="*/ 35 h 55"/>
                <a:gd name="T80" fmla="*/ 44 w 57"/>
                <a:gd name="T81" fmla="*/ 32 h 55"/>
                <a:gd name="T82" fmla="*/ 39 w 57"/>
                <a:gd name="T83" fmla="*/ 31 h 55"/>
                <a:gd name="T84" fmla="*/ 35 w 57"/>
                <a:gd name="T85" fmla="*/ 26 h 55"/>
                <a:gd name="T86" fmla="*/ 32 w 57"/>
                <a:gd name="T87" fmla="*/ 21 h 55"/>
                <a:gd name="T88" fmla="*/ 27 w 57"/>
                <a:gd name="T89" fmla="*/ 17 h 55"/>
                <a:gd name="T90" fmla="*/ 27 w 57"/>
                <a:gd name="T91" fmla="*/ 15 h 55"/>
                <a:gd name="T92" fmla="*/ 28 w 57"/>
                <a:gd name="T93" fmla="*/ 12 h 55"/>
                <a:gd name="T94" fmla="*/ 30 w 57"/>
                <a:gd name="T95" fmla="*/ 9 h 55"/>
                <a:gd name="T96" fmla="*/ 32 w 57"/>
                <a:gd name="T97" fmla="*/ 8 h 55"/>
                <a:gd name="T98" fmla="*/ 34 w 57"/>
                <a:gd name="T99" fmla="*/ 10 h 55"/>
                <a:gd name="T100" fmla="*/ 37 w 57"/>
                <a:gd name="T101" fmla="*/ 10 h 55"/>
                <a:gd name="T102" fmla="*/ 37 w 57"/>
                <a:gd name="T103" fmla="*/ 1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7" h="55">
                  <a:moveTo>
                    <a:pt x="37" y="10"/>
                  </a:moveTo>
                  <a:cubicBezTo>
                    <a:pt x="38" y="9"/>
                    <a:pt x="40" y="10"/>
                    <a:pt x="41" y="9"/>
                  </a:cubicBezTo>
                  <a:cubicBezTo>
                    <a:pt x="43" y="8"/>
                    <a:pt x="42" y="7"/>
                    <a:pt x="43" y="6"/>
                  </a:cubicBezTo>
                  <a:cubicBezTo>
                    <a:pt x="43" y="5"/>
                    <a:pt x="44" y="4"/>
                    <a:pt x="45" y="4"/>
                  </a:cubicBezTo>
                  <a:cubicBezTo>
                    <a:pt x="46" y="3"/>
                    <a:pt x="45" y="3"/>
                    <a:pt x="45" y="1"/>
                  </a:cubicBezTo>
                  <a:cubicBezTo>
                    <a:pt x="44" y="2"/>
                    <a:pt x="43" y="2"/>
                    <a:pt x="41" y="2"/>
                  </a:cubicBezTo>
                  <a:cubicBezTo>
                    <a:pt x="39" y="2"/>
                    <a:pt x="37" y="5"/>
                    <a:pt x="36" y="4"/>
                  </a:cubicBezTo>
                  <a:cubicBezTo>
                    <a:pt x="33" y="3"/>
                    <a:pt x="28" y="4"/>
                    <a:pt x="27" y="1"/>
                  </a:cubicBezTo>
                  <a:cubicBezTo>
                    <a:pt x="26" y="0"/>
                    <a:pt x="23" y="1"/>
                    <a:pt x="22" y="1"/>
                  </a:cubicBezTo>
                  <a:cubicBezTo>
                    <a:pt x="20" y="3"/>
                    <a:pt x="20" y="1"/>
                    <a:pt x="19" y="1"/>
                  </a:cubicBezTo>
                  <a:cubicBezTo>
                    <a:pt x="18" y="1"/>
                    <a:pt x="18" y="3"/>
                    <a:pt x="18" y="3"/>
                  </a:cubicBezTo>
                  <a:cubicBezTo>
                    <a:pt x="18" y="3"/>
                    <a:pt x="17" y="4"/>
                    <a:pt x="17" y="4"/>
                  </a:cubicBezTo>
                  <a:cubicBezTo>
                    <a:pt x="17" y="5"/>
                    <a:pt x="16" y="5"/>
                    <a:pt x="15" y="5"/>
                  </a:cubicBezTo>
                  <a:cubicBezTo>
                    <a:pt x="15" y="5"/>
                    <a:pt x="14" y="5"/>
                    <a:pt x="13" y="5"/>
                  </a:cubicBezTo>
                  <a:cubicBezTo>
                    <a:pt x="13" y="5"/>
                    <a:pt x="13" y="5"/>
                    <a:pt x="12" y="4"/>
                  </a:cubicBezTo>
                  <a:cubicBezTo>
                    <a:pt x="12" y="4"/>
                    <a:pt x="11" y="7"/>
                    <a:pt x="11" y="8"/>
                  </a:cubicBezTo>
                  <a:cubicBezTo>
                    <a:pt x="11" y="9"/>
                    <a:pt x="9" y="6"/>
                    <a:pt x="9" y="5"/>
                  </a:cubicBezTo>
                  <a:cubicBezTo>
                    <a:pt x="7" y="4"/>
                    <a:pt x="6" y="7"/>
                    <a:pt x="5" y="7"/>
                  </a:cubicBezTo>
                  <a:cubicBezTo>
                    <a:pt x="3" y="7"/>
                    <a:pt x="1" y="7"/>
                    <a:pt x="0" y="7"/>
                  </a:cubicBezTo>
                  <a:cubicBezTo>
                    <a:pt x="0" y="8"/>
                    <a:pt x="1" y="9"/>
                    <a:pt x="1" y="10"/>
                  </a:cubicBezTo>
                  <a:cubicBezTo>
                    <a:pt x="1" y="12"/>
                    <a:pt x="0" y="12"/>
                    <a:pt x="0" y="14"/>
                  </a:cubicBezTo>
                  <a:cubicBezTo>
                    <a:pt x="0" y="15"/>
                    <a:pt x="0" y="18"/>
                    <a:pt x="2" y="18"/>
                  </a:cubicBezTo>
                  <a:cubicBezTo>
                    <a:pt x="3" y="19"/>
                    <a:pt x="4" y="18"/>
                    <a:pt x="4" y="21"/>
                  </a:cubicBezTo>
                  <a:cubicBezTo>
                    <a:pt x="6" y="20"/>
                    <a:pt x="10" y="16"/>
                    <a:pt x="12" y="17"/>
                  </a:cubicBezTo>
                  <a:cubicBezTo>
                    <a:pt x="13" y="18"/>
                    <a:pt x="14" y="19"/>
                    <a:pt x="15" y="19"/>
                  </a:cubicBezTo>
                  <a:cubicBezTo>
                    <a:pt x="16" y="19"/>
                    <a:pt x="17" y="21"/>
                    <a:pt x="17" y="22"/>
                  </a:cubicBezTo>
                  <a:cubicBezTo>
                    <a:pt x="18" y="23"/>
                    <a:pt x="18" y="24"/>
                    <a:pt x="18" y="25"/>
                  </a:cubicBezTo>
                  <a:cubicBezTo>
                    <a:pt x="19" y="26"/>
                    <a:pt x="20" y="27"/>
                    <a:pt x="21" y="28"/>
                  </a:cubicBezTo>
                  <a:cubicBezTo>
                    <a:pt x="23" y="29"/>
                    <a:pt x="25" y="31"/>
                    <a:pt x="28" y="33"/>
                  </a:cubicBezTo>
                  <a:cubicBezTo>
                    <a:pt x="30" y="35"/>
                    <a:pt x="31" y="35"/>
                    <a:pt x="33" y="36"/>
                  </a:cubicBezTo>
                  <a:cubicBezTo>
                    <a:pt x="36" y="38"/>
                    <a:pt x="38" y="41"/>
                    <a:pt x="42" y="42"/>
                  </a:cubicBezTo>
                  <a:cubicBezTo>
                    <a:pt x="44" y="43"/>
                    <a:pt x="44" y="46"/>
                    <a:pt x="45" y="48"/>
                  </a:cubicBezTo>
                  <a:cubicBezTo>
                    <a:pt x="45" y="50"/>
                    <a:pt x="42" y="52"/>
                    <a:pt x="43" y="55"/>
                  </a:cubicBezTo>
                  <a:cubicBezTo>
                    <a:pt x="43" y="54"/>
                    <a:pt x="49" y="49"/>
                    <a:pt x="49" y="48"/>
                  </a:cubicBezTo>
                  <a:cubicBezTo>
                    <a:pt x="50" y="47"/>
                    <a:pt x="47" y="45"/>
                    <a:pt x="47" y="45"/>
                  </a:cubicBezTo>
                  <a:cubicBezTo>
                    <a:pt x="45" y="43"/>
                    <a:pt x="49" y="39"/>
                    <a:pt x="50" y="40"/>
                  </a:cubicBezTo>
                  <a:cubicBezTo>
                    <a:pt x="51" y="41"/>
                    <a:pt x="52" y="41"/>
                    <a:pt x="53" y="41"/>
                  </a:cubicBezTo>
                  <a:cubicBezTo>
                    <a:pt x="54" y="42"/>
                    <a:pt x="54" y="43"/>
                    <a:pt x="55" y="44"/>
                  </a:cubicBezTo>
                  <a:cubicBezTo>
                    <a:pt x="57" y="44"/>
                    <a:pt x="54" y="40"/>
                    <a:pt x="53" y="39"/>
                  </a:cubicBezTo>
                  <a:cubicBezTo>
                    <a:pt x="51" y="37"/>
                    <a:pt x="47" y="37"/>
                    <a:pt x="44" y="35"/>
                  </a:cubicBezTo>
                  <a:cubicBezTo>
                    <a:pt x="43" y="34"/>
                    <a:pt x="46" y="32"/>
                    <a:pt x="44" y="32"/>
                  </a:cubicBezTo>
                  <a:cubicBezTo>
                    <a:pt x="43" y="31"/>
                    <a:pt x="41" y="32"/>
                    <a:pt x="39" y="31"/>
                  </a:cubicBezTo>
                  <a:cubicBezTo>
                    <a:pt x="37" y="30"/>
                    <a:pt x="36" y="28"/>
                    <a:pt x="35" y="26"/>
                  </a:cubicBezTo>
                  <a:cubicBezTo>
                    <a:pt x="34" y="24"/>
                    <a:pt x="34" y="22"/>
                    <a:pt x="32" y="21"/>
                  </a:cubicBezTo>
                  <a:cubicBezTo>
                    <a:pt x="31" y="20"/>
                    <a:pt x="27" y="19"/>
                    <a:pt x="27" y="17"/>
                  </a:cubicBezTo>
                  <a:cubicBezTo>
                    <a:pt x="27" y="16"/>
                    <a:pt x="27" y="15"/>
                    <a:pt x="27" y="15"/>
                  </a:cubicBezTo>
                  <a:cubicBezTo>
                    <a:pt x="28" y="13"/>
                    <a:pt x="28" y="13"/>
                    <a:pt x="28" y="12"/>
                  </a:cubicBezTo>
                  <a:cubicBezTo>
                    <a:pt x="27" y="9"/>
                    <a:pt x="30" y="10"/>
                    <a:pt x="30" y="9"/>
                  </a:cubicBezTo>
                  <a:cubicBezTo>
                    <a:pt x="31" y="8"/>
                    <a:pt x="32" y="8"/>
                    <a:pt x="32" y="8"/>
                  </a:cubicBezTo>
                  <a:cubicBezTo>
                    <a:pt x="34" y="8"/>
                    <a:pt x="34" y="9"/>
                    <a:pt x="34" y="10"/>
                  </a:cubicBezTo>
                  <a:cubicBezTo>
                    <a:pt x="35" y="10"/>
                    <a:pt x="36" y="10"/>
                    <a:pt x="37" y="10"/>
                  </a:cubicBezTo>
                  <a:cubicBezTo>
                    <a:pt x="37" y="9"/>
                    <a:pt x="36" y="10"/>
                    <a:pt x="37" y="1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96" name="Freeform 648">
              <a:extLst>
                <a:ext uri="{FF2B5EF4-FFF2-40B4-BE49-F238E27FC236}">
                  <a16:creationId xmlns="" xmlns:a16="http://schemas.microsoft.com/office/drawing/2014/main" id="{58125E31-177A-4E03-99FB-6F4B7755D6BE}"/>
                </a:ext>
              </a:extLst>
            </p:cNvPr>
            <p:cNvSpPr>
              <a:spLocks/>
            </p:cNvSpPr>
            <p:nvPr/>
          </p:nvSpPr>
          <p:spPr bwMode="auto">
            <a:xfrm>
              <a:off x="12330767" y="6685324"/>
              <a:ext cx="251592" cy="235731"/>
            </a:xfrm>
            <a:custGeom>
              <a:avLst/>
              <a:gdLst>
                <a:gd name="T0" fmla="*/ 12 w 27"/>
                <a:gd name="T1" fmla="*/ 10 h 25"/>
                <a:gd name="T2" fmla="*/ 21 w 27"/>
                <a:gd name="T3" fmla="*/ 9 h 25"/>
                <a:gd name="T4" fmla="*/ 27 w 27"/>
                <a:gd name="T5" fmla="*/ 11 h 25"/>
                <a:gd name="T6" fmla="*/ 25 w 27"/>
                <a:gd name="T7" fmla="*/ 4 h 25"/>
                <a:gd name="T8" fmla="*/ 17 w 27"/>
                <a:gd name="T9" fmla="*/ 3 h 25"/>
                <a:gd name="T10" fmla="*/ 13 w 27"/>
                <a:gd name="T11" fmla="*/ 0 h 25"/>
                <a:gd name="T12" fmla="*/ 11 w 27"/>
                <a:gd name="T13" fmla="*/ 2 h 25"/>
                <a:gd name="T14" fmla="*/ 6 w 27"/>
                <a:gd name="T15" fmla="*/ 7 h 25"/>
                <a:gd name="T16" fmla="*/ 1 w 27"/>
                <a:gd name="T17" fmla="*/ 7 h 25"/>
                <a:gd name="T18" fmla="*/ 1 w 27"/>
                <a:gd name="T19" fmla="*/ 11 h 25"/>
                <a:gd name="T20" fmla="*/ 3 w 27"/>
                <a:gd name="T21" fmla="*/ 10 h 25"/>
                <a:gd name="T22" fmla="*/ 4 w 27"/>
                <a:gd name="T23" fmla="*/ 13 h 25"/>
                <a:gd name="T24" fmla="*/ 6 w 27"/>
                <a:gd name="T25" fmla="*/ 10 h 25"/>
                <a:gd name="T26" fmla="*/ 11 w 27"/>
                <a:gd name="T27" fmla="*/ 17 h 25"/>
                <a:gd name="T28" fmla="*/ 23 w 27"/>
                <a:gd name="T29" fmla="*/ 25 h 25"/>
                <a:gd name="T30" fmla="*/ 21 w 27"/>
                <a:gd name="T31" fmla="*/ 22 h 25"/>
                <a:gd name="T32" fmla="*/ 16 w 27"/>
                <a:gd name="T33" fmla="*/ 19 h 25"/>
                <a:gd name="T34" fmla="*/ 12 w 27"/>
                <a:gd name="T35" fmla="*/ 1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 h="25">
                  <a:moveTo>
                    <a:pt x="12" y="10"/>
                  </a:moveTo>
                  <a:cubicBezTo>
                    <a:pt x="15" y="10"/>
                    <a:pt x="18" y="8"/>
                    <a:pt x="21" y="9"/>
                  </a:cubicBezTo>
                  <a:cubicBezTo>
                    <a:pt x="23" y="9"/>
                    <a:pt x="25" y="10"/>
                    <a:pt x="27" y="11"/>
                  </a:cubicBezTo>
                  <a:cubicBezTo>
                    <a:pt x="26" y="9"/>
                    <a:pt x="26" y="7"/>
                    <a:pt x="25" y="4"/>
                  </a:cubicBezTo>
                  <a:cubicBezTo>
                    <a:pt x="22" y="6"/>
                    <a:pt x="19" y="4"/>
                    <a:pt x="17" y="3"/>
                  </a:cubicBezTo>
                  <a:cubicBezTo>
                    <a:pt x="15" y="2"/>
                    <a:pt x="14" y="2"/>
                    <a:pt x="13" y="0"/>
                  </a:cubicBezTo>
                  <a:cubicBezTo>
                    <a:pt x="13" y="0"/>
                    <a:pt x="11" y="1"/>
                    <a:pt x="11" y="2"/>
                  </a:cubicBezTo>
                  <a:cubicBezTo>
                    <a:pt x="9" y="3"/>
                    <a:pt x="10" y="8"/>
                    <a:pt x="6" y="7"/>
                  </a:cubicBezTo>
                  <a:cubicBezTo>
                    <a:pt x="4" y="6"/>
                    <a:pt x="2" y="7"/>
                    <a:pt x="1" y="7"/>
                  </a:cubicBezTo>
                  <a:cubicBezTo>
                    <a:pt x="0" y="8"/>
                    <a:pt x="1" y="11"/>
                    <a:pt x="1" y="11"/>
                  </a:cubicBezTo>
                  <a:cubicBezTo>
                    <a:pt x="1" y="11"/>
                    <a:pt x="3" y="10"/>
                    <a:pt x="3" y="10"/>
                  </a:cubicBezTo>
                  <a:cubicBezTo>
                    <a:pt x="4" y="10"/>
                    <a:pt x="4" y="12"/>
                    <a:pt x="4" y="13"/>
                  </a:cubicBezTo>
                  <a:cubicBezTo>
                    <a:pt x="4" y="11"/>
                    <a:pt x="5" y="8"/>
                    <a:pt x="6" y="10"/>
                  </a:cubicBezTo>
                  <a:cubicBezTo>
                    <a:pt x="7" y="13"/>
                    <a:pt x="9" y="15"/>
                    <a:pt x="11" y="17"/>
                  </a:cubicBezTo>
                  <a:cubicBezTo>
                    <a:pt x="14" y="20"/>
                    <a:pt x="19" y="22"/>
                    <a:pt x="23" y="25"/>
                  </a:cubicBezTo>
                  <a:cubicBezTo>
                    <a:pt x="23" y="23"/>
                    <a:pt x="23" y="23"/>
                    <a:pt x="21" y="22"/>
                  </a:cubicBezTo>
                  <a:cubicBezTo>
                    <a:pt x="19" y="21"/>
                    <a:pt x="17" y="20"/>
                    <a:pt x="16" y="19"/>
                  </a:cubicBezTo>
                  <a:cubicBezTo>
                    <a:pt x="14" y="17"/>
                    <a:pt x="9" y="10"/>
                    <a:pt x="12" y="1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97" name="Freeform 649">
              <a:extLst>
                <a:ext uri="{FF2B5EF4-FFF2-40B4-BE49-F238E27FC236}">
                  <a16:creationId xmlns="" xmlns:a16="http://schemas.microsoft.com/office/drawing/2014/main" id="{82D68DFC-2B42-4719-9467-C4097A442454}"/>
                </a:ext>
              </a:extLst>
            </p:cNvPr>
            <p:cNvSpPr>
              <a:spLocks/>
            </p:cNvSpPr>
            <p:nvPr/>
          </p:nvSpPr>
          <p:spPr bwMode="auto">
            <a:xfrm>
              <a:off x="11470893" y="6414553"/>
              <a:ext cx="617835" cy="531986"/>
            </a:xfrm>
            <a:custGeom>
              <a:avLst/>
              <a:gdLst>
                <a:gd name="T0" fmla="*/ 59 w 66"/>
                <a:gd name="T1" fmla="*/ 31 h 57"/>
                <a:gd name="T2" fmla="*/ 56 w 66"/>
                <a:gd name="T3" fmla="*/ 30 h 57"/>
                <a:gd name="T4" fmla="*/ 60 w 66"/>
                <a:gd name="T5" fmla="*/ 24 h 57"/>
                <a:gd name="T6" fmla="*/ 63 w 66"/>
                <a:gd name="T7" fmla="*/ 23 h 57"/>
                <a:gd name="T8" fmla="*/ 65 w 66"/>
                <a:gd name="T9" fmla="*/ 15 h 57"/>
                <a:gd name="T10" fmla="*/ 60 w 66"/>
                <a:gd name="T11" fmla="*/ 13 h 57"/>
                <a:gd name="T12" fmla="*/ 57 w 66"/>
                <a:gd name="T13" fmla="*/ 11 h 57"/>
                <a:gd name="T14" fmla="*/ 55 w 66"/>
                <a:gd name="T15" fmla="*/ 11 h 57"/>
                <a:gd name="T16" fmla="*/ 48 w 66"/>
                <a:gd name="T17" fmla="*/ 7 h 57"/>
                <a:gd name="T18" fmla="*/ 43 w 66"/>
                <a:gd name="T19" fmla="*/ 5 h 57"/>
                <a:gd name="T20" fmla="*/ 38 w 66"/>
                <a:gd name="T21" fmla="*/ 1 h 57"/>
                <a:gd name="T22" fmla="*/ 34 w 66"/>
                <a:gd name="T23" fmla="*/ 1 h 57"/>
                <a:gd name="T24" fmla="*/ 33 w 66"/>
                <a:gd name="T25" fmla="*/ 5 h 57"/>
                <a:gd name="T26" fmla="*/ 30 w 66"/>
                <a:gd name="T27" fmla="*/ 8 h 57"/>
                <a:gd name="T28" fmla="*/ 26 w 66"/>
                <a:gd name="T29" fmla="*/ 10 h 57"/>
                <a:gd name="T30" fmla="*/ 24 w 66"/>
                <a:gd name="T31" fmla="*/ 12 h 57"/>
                <a:gd name="T32" fmla="*/ 20 w 66"/>
                <a:gd name="T33" fmla="*/ 11 h 57"/>
                <a:gd name="T34" fmla="*/ 16 w 66"/>
                <a:gd name="T35" fmla="*/ 10 h 57"/>
                <a:gd name="T36" fmla="*/ 16 w 66"/>
                <a:gd name="T37" fmla="*/ 16 h 57"/>
                <a:gd name="T38" fmla="*/ 9 w 66"/>
                <a:gd name="T39" fmla="*/ 15 h 57"/>
                <a:gd name="T40" fmla="*/ 1 w 66"/>
                <a:gd name="T41" fmla="*/ 17 h 57"/>
                <a:gd name="T42" fmla="*/ 2 w 66"/>
                <a:gd name="T43" fmla="*/ 19 h 57"/>
                <a:gd name="T44" fmla="*/ 4 w 66"/>
                <a:gd name="T45" fmla="*/ 21 h 57"/>
                <a:gd name="T46" fmla="*/ 15 w 66"/>
                <a:gd name="T47" fmla="*/ 25 h 57"/>
                <a:gd name="T48" fmla="*/ 14 w 66"/>
                <a:gd name="T49" fmla="*/ 28 h 57"/>
                <a:gd name="T50" fmla="*/ 19 w 66"/>
                <a:gd name="T51" fmla="*/ 31 h 57"/>
                <a:gd name="T52" fmla="*/ 20 w 66"/>
                <a:gd name="T53" fmla="*/ 35 h 57"/>
                <a:gd name="T54" fmla="*/ 22 w 66"/>
                <a:gd name="T55" fmla="*/ 38 h 57"/>
                <a:gd name="T56" fmla="*/ 19 w 66"/>
                <a:gd name="T57" fmla="*/ 36 h 57"/>
                <a:gd name="T58" fmla="*/ 16 w 66"/>
                <a:gd name="T59" fmla="*/ 49 h 57"/>
                <a:gd name="T60" fmla="*/ 27 w 66"/>
                <a:gd name="T61" fmla="*/ 53 h 57"/>
                <a:gd name="T62" fmla="*/ 30 w 66"/>
                <a:gd name="T63" fmla="*/ 53 h 57"/>
                <a:gd name="T64" fmla="*/ 33 w 66"/>
                <a:gd name="T65" fmla="*/ 55 h 57"/>
                <a:gd name="T66" fmla="*/ 40 w 66"/>
                <a:gd name="T67" fmla="*/ 54 h 57"/>
                <a:gd name="T68" fmla="*/ 47 w 66"/>
                <a:gd name="T69" fmla="*/ 48 h 57"/>
                <a:gd name="T70" fmla="*/ 57 w 66"/>
                <a:gd name="T71" fmla="*/ 50 h 57"/>
                <a:gd name="T72" fmla="*/ 62 w 66"/>
                <a:gd name="T73" fmla="*/ 47 h 57"/>
                <a:gd name="T74" fmla="*/ 62 w 66"/>
                <a:gd name="T75" fmla="*/ 45 h 57"/>
                <a:gd name="T76" fmla="*/ 59 w 66"/>
                <a:gd name="T77" fmla="*/ 38 h 57"/>
                <a:gd name="T78" fmla="*/ 59 w 66"/>
                <a:gd name="T79" fmla="*/ 34 h 57"/>
                <a:gd name="T80" fmla="*/ 59 w 66"/>
                <a:gd name="T81" fmla="*/ 31 h 57"/>
                <a:gd name="T82" fmla="*/ 59 w 66"/>
                <a:gd name="T83" fmla="*/ 31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6" h="57">
                  <a:moveTo>
                    <a:pt x="59" y="31"/>
                  </a:moveTo>
                  <a:cubicBezTo>
                    <a:pt x="58" y="29"/>
                    <a:pt x="55" y="33"/>
                    <a:pt x="56" y="30"/>
                  </a:cubicBezTo>
                  <a:cubicBezTo>
                    <a:pt x="56" y="29"/>
                    <a:pt x="59" y="24"/>
                    <a:pt x="60" y="24"/>
                  </a:cubicBezTo>
                  <a:cubicBezTo>
                    <a:pt x="61" y="23"/>
                    <a:pt x="62" y="25"/>
                    <a:pt x="63" y="23"/>
                  </a:cubicBezTo>
                  <a:cubicBezTo>
                    <a:pt x="64" y="20"/>
                    <a:pt x="63" y="18"/>
                    <a:pt x="65" y="15"/>
                  </a:cubicBezTo>
                  <a:cubicBezTo>
                    <a:pt x="66" y="13"/>
                    <a:pt x="61" y="13"/>
                    <a:pt x="60" y="13"/>
                  </a:cubicBezTo>
                  <a:cubicBezTo>
                    <a:pt x="58" y="13"/>
                    <a:pt x="57" y="12"/>
                    <a:pt x="57" y="11"/>
                  </a:cubicBezTo>
                  <a:cubicBezTo>
                    <a:pt x="56" y="11"/>
                    <a:pt x="55" y="11"/>
                    <a:pt x="55" y="11"/>
                  </a:cubicBezTo>
                  <a:cubicBezTo>
                    <a:pt x="53" y="11"/>
                    <a:pt x="48" y="9"/>
                    <a:pt x="48" y="7"/>
                  </a:cubicBezTo>
                  <a:cubicBezTo>
                    <a:pt x="47" y="10"/>
                    <a:pt x="44" y="5"/>
                    <a:pt x="43" y="5"/>
                  </a:cubicBezTo>
                  <a:cubicBezTo>
                    <a:pt x="41" y="4"/>
                    <a:pt x="39" y="3"/>
                    <a:pt x="38" y="1"/>
                  </a:cubicBezTo>
                  <a:cubicBezTo>
                    <a:pt x="37" y="0"/>
                    <a:pt x="35" y="0"/>
                    <a:pt x="34" y="1"/>
                  </a:cubicBezTo>
                  <a:cubicBezTo>
                    <a:pt x="33" y="2"/>
                    <a:pt x="32" y="4"/>
                    <a:pt x="33" y="5"/>
                  </a:cubicBezTo>
                  <a:cubicBezTo>
                    <a:pt x="33" y="6"/>
                    <a:pt x="31" y="7"/>
                    <a:pt x="30" y="8"/>
                  </a:cubicBezTo>
                  <a:cubicBezTo>
                    <a:pt x="29" y="8"/>
                    <a:pt x="27" y="8"/>
                    <a:pt x="26" y="10"/>
                  </a:cubicBezTo>
                  <a:cubicBezTo>
                    <a:pt x="26" y="11"/>
                    <a:pt x="25" y="12"/>
                    <a:pt x="24" y="12"/>
                  </a:cubicBezTo>
                  <a:cubicBezTo>
                    <a:pt x="22" y="12"/>
                    <a:pt x="21" y="12"/>
                    <a:pt x="20" y="11"/>
                  </a:cubicBezTo>
                  <a:cubicBezTo>
                    <a:pt x="18" y="11"/>
                    <a:pt x="18" y="10"/>
                    <a:pt x="16" y="10"/>
                  </a:cubicBezTo>
                  <a:cubicBezTo>
                    <a:pt x="14" y="9"/>
                    <a:pt x="20" y="16"/>
                    <a:pt x="16" y="16"/>
                  </a:cubicBezTo>
                  <a:cubicBezTo>
                    <a:pt x="13" y="16"/>
                    <a:pt x="11" y="17"/>
                    <a:pt x="9" y="15"/>
                  </a:cubicBezTo>
                  <a:cubicBezTo>
                    <a:pt x="8" y="14"/>
                    <a:pt x="1" y="16"/>
                    <a:pt x="1" y="17"/>
                  </a:cubicBezTo>
                  <a:cubicBezTo>
                    <a:pt x="1" y="18"/>
                    <a:pt x="4" y="18"/>
                    <a:pt x="2" y="19"/>
                  </a:cubicBezTo>
                  <a:cubicBezTo>
                    <a:pt x="0" y="20"/>
                    <a:pt x="3" y="21"/>
                    <a:pt x="4" y="21"/>
                  </a:cubicBezTo>
                  <a:cubicBezTo>
                    <a:pt x="6" y="22"/>
                    <a:pt x="15" y="23"/>
                    <a:pt x="15" y="25"/>
                  </a:cubicBezTo>
                  <a:cubicBezTo>
                    <a:pt x="15" y="26"/>
                    <a:pt x="13" y="26"/>
                    <a:pt x="14" y="28"/>
                  </a:cubicBezTo>
                  <a:cubicBezTo>
                    <a:pt x="16" y="30"/>
                    <a:pt x="17" y="30"/>
                    <a:pt x="19" y="31"/>
                  </a:cubicBezTo>
                  <a:cubicBezTo>
                    <a:pt x="21" y="32"/>
                    <a:pt x="18" y="34"/>
                    <a:pt x="20" y="35"/>
                  </a:cubicBezTo>
                  <a:cubicBezTo>
                    <a:pt x="20" y="35"/>
                    <a:pt x="22" y="38"/>
                    <a:pt x="22" y="38"/>
                  </a:cubicBezTo>
                  <a:cubicBezTo>
                    <a:pt x="21" y="39"/>
                    <a:pt x="20" y="36"/>
                    <a:pt x="19" y="36"/>
                  </a:cubicBezTo>
                  <a:cubicBezTo>
                    <a:pt x="18" y="36"/>
                    <a:pt x="19" y="48"/>
                    <a:pt x="16" y="49"/>
                  </a:cubicBezTo>
                  <a:cubicBezTo>
                    <a:pt x="19" y="51"/>
                    <a:pt x="23" y="54"/>
                    <a:pt x="27" y="53"/>
                  </a:cubicBezTo>
                  <a:cubicBezTo>
                    <a:pt x="28" y="53"/>
                    <a:pt x="29" y="52"/>
                    <a:pt x="30" y="53"/>
                  </a:cubicBezTo>
                  <a:cubicBezTo>
                    <a:pt x="31" y="53"/>
                    <a:pt x="32" y="54"/>
                    <a:pt x="33" y="55"/>
                  </a:cubicBezTo>
                  <a:cubicBezTo>
                    <a:pt x="35" y="56"/>
                    <a:pt x="41" y="57"/>
                    <a:pt x="40" y="54"/>
                  </a:cubicBezTo>
                  <a:cubicBezTo>
                    <a:pt x="39" y="49"/>
                    <a:pt x="44" y="47"/>
                    <a:pt x="47" y="48"/>
                  </a:cubicBezTo>
                  <a:cubicBezTo>
                    <a:pt x="51" y="49"/>
                    <a:pt x="53" y="52"/>
                    <a:pt x="57" y="50"/>
                  </a:cubicBezTo>
                  <a:cubicBezTo>
                    <a:pt x="59" y="49"/>
                    <a:pt x="60" y="48"/>
                    <a:pt x="62" y="47"/>
                  </a:cubicBezTo>
                  <a:cubicBezTo>
                    <a:pt x="62" y="47"/>
                    <a:pt x="64" y="45"/>
                    <a:pt x="62" y="45"/>
                  </a:cubicBezTo>
                  <a:cubicBezTo>
                    <a:pt x="60" y="44"/>
                    <a:pt x="58" y="40"/>
                    <a:pt x="59" y="38"/>
                  </a:cubicBezTo>
                  <a:cubicBezTo>
                    <a:pt x="61" y="36"/>
                    <a:pt x="60" y="36"/>
                    <a:pt x="59" y="34"/>
                  </a:cubicBezTo>
                  <a:cubicBezTo>
                    <a:pt x="59" y="33"/>
                    <a:pt x="59" y="32"/>
                    <a:pt x="59" y="31"/>
                  </a:cubicBezTo>
                  <a:cubicBezTo>
                    <a:pt x="58" y="30"/>
                    <a:pt x="59" y="32"/>
                    <a:pt x="59" y="3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98" name="Freeform 650">
              <a:extLst>
                <a:ext uri="{FF2B5EF4-FFF2-40B4-BE49-F238E27FC236}">
                  <a16:creationId xmlns="" xmlns:a16="http://schemas.microsoft.com/office/drawing/2014/main" id="{FD0EC4B9-B03E-4A56-BD95-797BBC876429}"/>
                </a:ext>
              </a:extLst>
            </p:cNvPr>
            <p:cNvSpPr>
              <a:spLocks/>
            </p:cNvSpPr>
            <p:nvPr/>
          </p:nvSpPr>
          <p:spPr bwMode="auto">
            <a:xfrm>
              <a:off x="11983632" y="6621615"/>
              <a:ext cx="207006" cy="140163"/>
            </a:xfrm>
            <a:custGeom>
              <a:avLst/>
              <a:gdLst>
                <a:gd name="T0" fmla="*/ 17 w 22"/>
                <a:gd name="T1" fmla="*/ 1 h 15"/>
                <a:gd name="T2" fmla="*/ 9 w 22"/>
                <a:gd name="T3" fmla="*/ 1 h 15"/>
                <a:gd name="T4" fmla="*/ 8 w 22"/>
                <a:gd name="T5" fmla="*/ 2 h 15"/>
                <a:gd name="T6" fmla="*/ 5 w 22"/>
                <a:gd name="T7" fmla="*/ 2 h 15"/>
                <a:gd name="T8" fmla="*/ 3 w 22"/>
                <a:gd name="T9" fmla="*/ 5 h 15"/>
                <a:gd name="T10" fmla="*/ 1 w 22"/>
                <a:gd name="T11" fmla="*/ 9 h 15"/>
                <a:gd name="T12" fmla="*/ 4 w 22"/>
                <a:gd name="T13" fmla="*/ 10 h 15"/>
                <a:gd name="T14" fmla="*/ 7 w 22"/>
                <a:gd name="T15" fmla="*/ 11 h 15"/>
                <a:gd name="T16" fmla="*/ 11 w 22"/>
                <a:gd name="T17" fmla="*/ 10 h 15"/>
                <a:gd name="T18" fmla="*/ 13 w 22"/>
                <a:gd name="T19" fmla="*/ 10 h 15"/>
                <a:gd name="T20" fmla="*/ 16 w 22"/>
                <a:gd name="T21" fmla="*/ 8 h 15"/>
                <a:gd name="T22" fmla="*/ 18 w 22"/>
                <a:gd name="T23" fmla="*/ 9 h 15"/>
                <a:gd name="T24" fmla="*/ 21 w 22"/>
                <a:gd name="T25" fmla="*/ 8 h 15"/>
                <a:gd name="T26" fmla="*/ 22 w 22"/>
                <a:gd name="T27" fmla="*/ 5 h 15"/>
                <a:gd name="T28" fmla="*/ 18 w 22"/>
                <a:gd name="T29" fmla="*/ 4 h 15"/>
                <a:gd name="T30" fmla="*/ 17 w 22"/>
                <a:gd name="T31"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2" h="15">
                  <a:moveTo>
                    <a:pt x="17" y="1"/>
                  </a:moveTo>
                  <a:cubicBezTo>
                    <a:pt x="14" y="0"/>
                    <a:pt x="12" y="1"/>
                    <a:pt x="9" y="1"/>
                  </a:cubicBezTo>
                  <a:cubicBezTo>
                    <a:pt x="7" y="1"/>
                    <a:pt x="9" y="1"/>
                    <a:pt x="8" y="2"/>
                  </a:cubicBezTo>
                  <a:cubicBezTo>
                    <a:pt x="7" y="2"/>
                    <a:pt x="5" y="2"/>
                    <a:pt x="5" y="2"/>
                  </a:cubicBezTo>
                  <a:cubicBezTo>
                    <a:pt x="4" y="2"/>
                    <a:pt x="3" y="5"/>
                    <a:pt x="3" y="5"/>
                  </a:cubicBezTo>
                  <a:cubicBezTo>
                    <a:pt x="2" y="6"/>
                    <a:pt x="0" y="10"/>
                    <a:pt x="1" y="9"/>
                  </a:cubicBezTo>
                  <a:cubicBezTo>
                    <a:pt x="3" y="9"/>
                    <a:pt x="3" y="8"/>
                    <a:pt x="4" y="10"/>
                  </a:cubicBezTo>
                  <a:cubicBezTo>
                    <a:pt x="4" y="12"/>
                    <a:pt x="5" y="11"/>
                    <a:pt x="7" y="11"/>
                  </a:cubicBezTo>
                  <a:cubicBezTo>
                    <a:pt x="8" y="11"/>
                    <a:pt x="10" y="11"/>
                    <a:pt x="11" y="10"/>
                  </a:cubicBezTo>
                  <a:cubicBezTo>
                    <a:pt x="12" y="8"/>
                    <a:pt x="13" y="9"/>
                    <a:pt x="13" y="10"/>
                  </a:cubicBezTo>
                  <a:cubicBezTo>
                    <a:pt x="16" y="15"/>
                    <a:pt x="15" y="8"/>
                    <a:pt x="16" y="8"/>
                  </a:cubicBezTo>
                  <a:cubicBezTo>
                    <a:pt x="17" y="8"/>
                    <a:pt x="17" y="9"/>
                    <a:pt x="18" y="9"/>
                  </a:cubicBezTo>
                  <a:cubicBezTo>
                    <a:pt x="19" y="9"/>
                    <a:pt x="20" y="9"/>
                    <a:pt x="21" y="8"/>
                  </a:cubicBezTo>
                  <a:cubicBezTo>
                    <a:pt x="22" y="7"/>
                    <a:pt x="22" y="7"/>
                    <a:pt x="22" y="5"/>
                  </a:cubicBezTo>
                  <a:cubicBezTo>
                    <a:pt x="22" y="5"/>
                    <a:pt x="19" y="4"/>
                    <a:pt x="18" y="4"/>
                  </a:cubicBezTo>
                  <a:cubicBezTo>
                    <a:pt x="17" y="3"/>
                    <a:pt x="17" y="2"/>
                    <a:pt x="17"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99" name="Freeform 651">
              <a:extLst>
                <a:ext uri="{FF2B5EF4-FFF2-40B4-BE49-F238E27FC236}">
                  <a16:creationId xmlns="" xmlns:a16="http://schemas.microsoft.com/office/drawing/2014/main" id="{D66C0857-3D75-4361-A564-64EA79C265EF}"/>
                </a:ext>
              </a:extLst>
            </p:cNvPr>
            <p:cNvSpPr>
              <a:spLocks/>
            </p:cNvSpPr>
            <p:nvPr/>
          </p:nvSpPr>
          <p:spPr bwMode="auto">
            <a:xfrm>
              <a:off x="11808475" y="6395439"/>
              <a:ext cx="194268" cy="121050"/>
            </a:xfrm>
            <a:custGeom>
              <a:avLst/>
              <a:gdLst>
                <a:gd name="T0" fmla="*/ 19 w 21"/>
                <a:gd name="T1" fmla="*/ 9 h 13"/>
                <a:gd name="T2" fmla="*/ 20 w 21"/>
                <a:gd name="T3" fmla="*/ 6 h 13"/>
                <a:gd name="T4" fmla="*/ 18 w 21"/>
                <a:gd name="T5" fmla="*/ 3 h 13"/>
                <a:gd name="T6" fmla="*/ 13 w 21"/>
                <a:gd name="T7" fmla="*/ 0 h 13"/>
                <a:gd name="T8" fmla="*/ 8 w 21"/>
                <a:gd name="T9" fmla="*/ 1 h 13"/>
                <a:gd name="T10" fmla="*/ 3 w 21"/>
                <a:gd name="T11" fmla="*/ 1 h 13"/>
                <a:gd name="T12" fmla="*/ 5 w 21"/>
                <a:gd name="T13" fmla="*/ 6 h 13"/>
                <a:gd name="T14" fmla="*/ 10 w 21"/>
                <a:gd name="T15" fmla="*/ 9 h 13"/>
                <a:gd name="T16" fmla="*/ 12 w 21"/>
                <a:gd name="T17" fmla="*/ 9 h 13"/>
                <a:gd name="T18" fmla="*/ 18 w 21"/>
                <a:gd name="T19" fmla="*/ 13 h 13"/>
                <a:gd name="T20" fmla="*/ 19 w 21"/>
                <a:gd name="T21" fmla="*/ 9 h 13"/>
                <a:gd name="T22" fmla="*/ 19 w 21"/>
                <a:gd name="T23" fmla="*/ 9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 h="13">
                  <a:moveTo>
                    <a:pt x="19" y="9"/>
                  </a:moveTo>
                  <a:cubicBezTo>
                    <a:pt x="18" y="9"/>
                    <a:pt x="21" y="7"/>
                    <a:pt x="20" y="6"/>
                  </a:cubicBezTo>
                  <a:cubicBezTo>
                    <a:pt x="20" y="5"/>
                    <a:pt x="19" y="3"/>
                    <a:pt x="18" y="3"/>
                  </a:cubicBezTo>
                  <a:cubicBezTo>
                    <a:pt x="17" y="2"/>
                    <a:pt x="15" y="0"/>
                    <a:pt x="13" y="0"/>
                  </a:cubicBezTo>
                  <a:cubicBezTo>
                    <a:pt x="11" y="0"/>
                    <a:pt x="10" y="1"/>
                    <a:pt x="8" y="1"/>
                  </a:cubicBezTo>
                  <a:cubicBezTo>
                    <a:pt x="6" y="1"/>
                    <a:pt x="5" y="0"/>
                    <a:pt x="3" y="1"/>
                  </a:cubicBezTo>
                  <a:cubicBezTo>
                    <a:pt x="0" y="3"/>
                    <a:pt x="3" y="5"/>
                    <a:pt x="5" y="6"/>
                  </a:cubicBezTo>
                  <a:cubicBezTo>
                    <a:pt x="7" y="7"/>
                    <a:pt x="8" y="7"/>
                    <a:pt x="10" y="9"/>
                  </a:cubicBezTo>
                  <a:cubicBezTo>
                    <a:pt x="10" y="10"/>
                    <a:pt x="12" y="10"/>
                    <a:pt x="12" y="9"/>
                  </a:cubicBezTo>
                  <a:cubicBezTo>
                    <a:pt x="12" y="10"/>
                    <a:pt x="17" y="13"/>
                    <a:pt x="18" y="13"/>
                  </a:cubicBezTo>
                  <a:cubicBezTo>
                    <a:pt x="18" y="11"/>
                    <a:pt x="18" y="10"/>
                    <a:pt x="19" y="9"/>
                  </a:cubicBezTo>
                  <a:cubicBezTo>
                    <a:pt x="19" y="9"/>
                    <a:pt x="17" y="10"/>
                    <a:pt x="19" y="9"/>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00" name="Freeform 652">
              <a:extLst>
                <a:ext uri="{FF2B5EF4-FFF2-40B4-BE49-F238E27FC236}">
                  <a16:creationId xmlns="" xmlns:a16="http://schemas.microsoft.com/office/drawing/2014/main" id="{FE403A74-EC39-41F9-8861-FE01C56852C1}"/>
                </a:ext>
              </a:extLst>
            </p:cNvPr>
            <p:cNvSpPr>
              <a:spLocks/>
            </p:cNvSpPr>
            <p:nvPr/>
          </p:nvSpPr>
          <p:spPr bwMode="auto">
            <a:xfrm>
              <a:off x="11967711" y="6481449"/>
              <a:ext cx="35033" cy="35042"/>
            </a:xfrm>
            <a:custGeom>
              <a:avLst/>
              <a:gdLst>
                <a:gd name="T0" fmla="*/ 2 w 4"/>
                <a:gd name="T1" fmla="*/ 0 h 4"/>
                <a:gd name="T2" fmla="*/ 1 w 4"/>
                <a:gd name="T3" fmla="*/ 3 h 4"/>
                <a:gd name="T4" fmla="*/ 4 w 4"/>
                <a:gd name="T5" fmla="*/ 4 h 4"/>
                <a:gd name="T6" fmla="*/ 2 w 4"/>
                <a:gd name="T7" fmla="*/ 0 h 4"/>
                <a:gd name="T8" fmla="*/ 2 w 4"/>
                <a:gd name="T9" fmla="*/ 0 h 4"/>
              </a:gdLst>
              <a:ahLst/>
              <a:cxnLst>
                <a:cxn ang="0">
                  <a:pos x="T0" y="T1"/>
                </a:cxn>
                <a:cxn ang="0">
                  <a:pos x="T2" y="T3"/>
                </a:cxn>
                <a:cxn ang="0">
                  <a:pos x="T4" y="T5"/>
                </a:cxn>
                <a:cxn ang="0">
                  <a:pos x="T6" y="T7"/>
                </a:cxn>
                <a:cxn ang="0">
                  <a:pos x="T8" y="T9"/>
                </a:cxn>
              </a:cxnLst>
              <a:rect l="0" t="0" r="r" b="b"/>
              <a:pathLst>
                <a:path w="4" h="4">
                  <a:moveTo>
                    <a:pt x="2" y="0"/>
                  </a:moveTo>
                  <a:cubicBezTo>
                    <a:pt x="1" y="0"/>
                    <a:pt x="1" y="2"/>
                    <a:pt x="1" y="3"/>
                  </a:cubicBezTo>
                  <a:cubicBezTo>
                    <a:pt x="1" y="4"/>
                    <a:pt x="3" y="4"/>
                    <a:pt x="4" y="4"/>
                  </a:cubicBezTo>
                  <a:cubicBezTo>
                    <a:pt x="4" y="2"/>
                    <a:pt x="4" y="1"/>
                    <a:pt x="2" y="0"/>
                  </a:cubicBezTo>
                  <a:cubicBezTo>
                    <a:pt x="0" y="1"/>
                    <a:pt x="3" y="1"/>
                    <a:pt x="2"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01" name="Freeform 653">
              <a:extLst>
                <a:ext uri="{FF2B5EF4-FFF2-40B4-BE49-F238E27FC236}">
                  <a16:creationId xmlns="" xmlns:a16="http://schemas.microsoft.com/office/drawing/2014/main" id="{D247CF0C-0AAF-4189-8C6E-3458562F9EF2}"/>
                </a:ext>
              </a:extLst>
            </p:cNvPr>
            <p:cNvSpPr>
              <a:spLocks/>
            </p:cNvSpPr>
            <p:nvPr/>
          </p:nvSpPr>
          <p:spPr bwMode="auto">
            <a:xfrm>
              <a:off x="11853061" y="6264832"/>
              <a:ext cx="187902" cy="168837"/>
            </a:xfrm>
            <a:custGeom>
              <a:avLst/>
              <a:gdLst>
                <a:gd name="T0" fmla="*/ 5 w 20"/>
                <a:gd name="T1" fmla="*/ 14 h 18"/>
                <a:gd name="T2" fmla="*/ 14 w 20"/>
                <a:gd name="T3" fmla="*/ 18 h 18"/>
                <a:gd name="T4" fmla="*/ 14 w 20"/>
                <a:gd name="T5" fmla="*/ 13 h 18"/>
                <a:gd name="T6" fmla="*/ 17 w 20"/>
                <a:gd name="T7" fmla="*/ 11 h 18"/>
                <a:gd name="T8" fmla="*/ 18 w 20"/>
                <a:gd name="T9" fmla="*/ 6 h 18"/>
                <a:gd name="T10" fmla="*/ 20 w 20"/>
                <a:gd name="T11" fmla="*/ 5 h 18"/>
                <a:gd name="T12" fmla="*/ 19 w 20"/>
                <a:gd name="T13" fmla="*/ 0 h 18"/>
                <a:gd name="T14" fmla="*/ 15 w 20"/>
                <a:gd name="T15" fmla="*/ 1 h 18"/>
                <a:gd name="T16" fmla="*/ 10 w 20"/>
                <a:gd name="T17" fmla="*/ 3 h 18"/>
                <a:gd name="T18" fmla="*/ 12 w 20"/>
                <a:gd name="T19" fmla="*/ 6 h 18"/>
                <a:gd name="T20" fmla="*/ 10 w 20"/>
                <a:gd name="T21" fmla="*/ 4 h 18"/>
                <a:gd name="T22" fmla="*/ 7 w 20"/>
                <a:gd name="T23" fmla="*/ 6 h 18"/>
                <a:gd name="T24" fmla="*/ 5 w 20"/>
                <a:gd name="T25" fmla="*/ 8 h 18"/>
                <a:gd name="T26" fmla="*/ 5 w 20"/>
                <a:gd name="T27" fmla="*/ 12 h 18"/>
                <a:gd name="T28" fmla="*/ 3 w 20"/>
                <a:gd name="T29" fmla="*/ 12 h 18"/>
                <a:gd name="T30" fmla="*/ 4 w 20"/>
                <a:gd name="T31" fmla="*/ 12 h 18"/>
                <a:gd name="T32" fmla="*/ 3 w 20"/>
                <a:gd name="T33" fmla="*/ 12 h 18"/>
                <a:gd name="T34" fmla="*/ 4 w 20"/>
                <a:gd name="T35" fmla="*/ 14 h 18"/>
                <a:gd name="T36" fmla="*/ 2 w 20"/>
                <a:gd name="T37" fmla="*/ 13 h 18"/>
                <a:gd name="T38" fmla="*/ 3 w 20"/>
                <a:gd name="T39" fmla="*/ 14 h 18"/>
                <a:gd name="T40" fmla="*/ 1 w 20"/>
                <a:gd name="T41" fmla="*/ 14 h 18"/>
                <a:gd name="T42" fmla="*/ 2 w 20"/>
                <a:gd name="T43" fmla="*/ 15 h 18"/>
                <a:gd name="T44" fmla="*/ 0 w 20"/>
                <a:gd name="T45" fmla="*/ 15 h 18"/>
                <a:gd name="T46" fmla="*/ 5 w 20"/>
                <a:gd name="T47" fmla="*/ 14 h 18"/>
                <a:gd name="T48" fmla="*/ 5 w 20"/>
                <a:gd name="T49" fmla="*/ 14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 h="18">
                  <a:moveTo>
                    <a:pt x="5" y="14"/>
                  </a:moveTo>
                  <a:cubicBezTo>
                    <a:pt x="7" y="12"/>
                    <a:pt x="13" y="16"/>
                    <a:pt x="14" y="18"/>
                  </a:cubicBezTo>
                  <a:cubicBezTo>
                    <a:pt x="15" y="16"/>
                    <a:pt x="15" y="14"/>
                    <a:pt x="14" y="13"/>
                  </a:cubicBezTo>
                  <a:cubicBezTo>
                    <a:pt x="13" y="9"/>
                    <a:pt x="15" y="11"/>
                    <a:pt x="17" y="11"/>
                  </a:cubicBezTo>
                  <a:cubicBezTo>
                    <a:pt x="19" y="10"/>
                    <a:pt x="19" y="8"/>
                    <a:pt x="18" y="6"/>
                  </a:cubicBezTo>
                  <a:cubicBezTo>
                    <a:pt x="18" y="6"/>
                    <a:pt x="20" y="5"/>
                    <a:pt x="20" y="5"/>
                  </a:cubicBezTo>
                  <a:cubicBezTo>
                    <a:pt x="20" y="3"/>
                    <a:pt x="20" y="2"/>
                    <a:pt x="19" y="0"/>
                  </a:cubicBezTo>
                  <a:cubicBezTo>
                    <a:pt x="19" y="0"/>
                    <a:pt x="15" y="1"/>
                    <a:pt x="15" y="1"/>
                  </a:cubicBezTo>
                  <a:cubicBezTo>
                    <a:pt x="13" y="1"/>
                    <a:pt x="12" y="1"/>
                    <a:pt x="10" y="3"/>
                  </a:cubicBezTo>
                  <a:cubicBezTo>
                    <a:pt x="10" y="3"/>
                    <a:pt x="13" y="5"/>
                    <a:pt x="12" y="6"/>
                  </a:cubicBezTo>
                  <a:cubicBezTo>
                    <a:pt x="10" y="8"/>
                    <a:pt x="9" y="4"/>
                    <a:pt x="10" y="4"/>
                  </a:cubicBezTo>
                  <a:cubicBezTo>
                    <a:pt x="10" y="4"/>
                    <a:pt x="7" y="5"/>
                    <a:pt x="7" y="6"/>
                  </a:cubicBezTo>
                  <a:cubicBezTo>
                    <a:pt x="7" y="7"/>
                    <a:pt x="6" y="7"/>
                    <a:pt x="5" y="8"/>
                  </a:cubicBezTo>
                  <a:cubicBezTo>
                    <a:pt x="5" y="9"/>
                    <a:pt x="3" y="12"/>
                    <a:pt x="5" y="12"/>
                  </a:cubicBezTo>
                  <a:cubicBezTo>
                    <a:pt x="5" y="12"/>
                    <a:pt x="4" y="12"/>
                    <a:pt x="3" y="12"/>
                  </a:cubicBezTo>
                  <a:cubicBezTo>
                    <a:pt x="3" y="12"/>
                    <a:pt x="4" y="12"/>
                    <a:pt x="4" y="12"/>
                  </a:cubicBezTo>
                  <a:cubicBezTo>
                    <a:pt x="4" y="12"/>
                    <a:pt x="3" y="12"/>
                    <a:pt x="3" y="12"/>
                  </a:cubicBezTo>
                  <a:cubicBezTo>
                    <a:pt x="2" y="13"/>
                    <a:pt x="4" y="14"/>
                    <a:pt x="4" y="14"/>
                  </a:cubicBezTo>
                  <a:cubicBezTo>
                    <a:pt x="4" y="13"/>
                    <a:pt x="2" y="13"/>
                    <a:pt x="2" y="13"/>
                  </a:cubicBezTo>
                  <a:cubicBezTo>
                    <a:pt x="2" y="13"/>
                    <a:pt x="3" y="14"/>
                    <a:pt x="3" y="14"/>
                  </a:cubicBezTo>
                  <a:cubicBezTo>
                    <a:pt x="3" y="14"/>
                    <a:pt x="2" y="13"/>
                    <a:pt x="1" y="14"/>
                  </a:cubicBezTo>
                  <a:cubicBezTo>
                    <a:pt x="1" y="14"/>
                    <a:pt x="2" y="15"/>
                    <a:pt x="2" y="15"/>
                  </a:cubicBezTo>
                  <a:cubicBezTo>
                    <a:pt x="2" y="14"/>
                    <a:pt x="1" y="14"/>
                    <a:pt x="0" y="15"/>
                  </a:cubicBezTo>
                  <a:cubicBezTo>
                    <a:pt x="1" y="15"/>
                    <a:pt x="4" y="16"/>
                    <a:pt x="5" y="14"/>
                  </a:cubicBezTo>
                  <a:cubicBezTo>
                    <a:pt x="5" y="14"/>
                    <a:pt x="5" y="15"/>
                    <a:pt x="5" y="1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02" name="Freeform 654">
              <a:extLst>
                <a:ext uri="{FF2B5EF4-FFF2-40B4-BE49-F238E27FC236}">
                  <a16:creationId xmlns="" xmlns:a16="http://schemas.microsoft.com/office/drawing/2014/main" id="{F86DBC2E-DFB6-4D45-8BF3-42E6B5975132}"/>
                </a:ext>
              </a:extLst>
            </p:cNvPr>
            <p:cNvSpPr>
              <a:spLocks/>
            </p:cNvSpPr>
            <p:nvPr/>
          </p:nvSpPr>
          <p:spPr bwMode="auto">
            <a:xfrm>
              <a:off x="12079173" y="5984503"/>
              <a:ext cx="140127" cy="207060"/>
            </a:xfrm>
            <a:custGeom>
              <a:avLst/>
              <a:gdLst>
                <a:gd name="T0" fmla="*/ 10 w 15"/>
                <a:gd name="T1" fmla="*/ 21 h 22"/>
                <a:gd name="T2" fmla="*/ 8 w 15"/>
                <a:gd name="T3" fmla="*/ 17 h 22"/>
                <a:gd name="T4" fmla="*/ 11 w 15"/>
                <a:gd name="T5" fmla="*/ 12 h 22"/>
                <a:gd name="T6" fmla="*/ 11 w 15"/>
                <a:gd name="T7" fmla="*/ 13 h 22"/>
                <a:gd name="T8" fmla="*/ 15 w 15"/>
                <a:gd name="T9" fmla="*/ 10 h 22"/>
                <a:gd name="T10" fmla="*/ 11 w 15"/>
                <a:gd name="T11" fmla="*/ 7 h 22"/>
                <a:gd name="T12" fmla="*/ 10 w 15"/>
                <a:gd name="T13" fmla="*/ 5 h 22"/>
                <a:gd name="T14" fmla="*/ 12 w 15"/>
                <a:gd name="T15" fmla="*/ 4 h 22"/>
                <a:gd name="T16" fmla="*/ 12 w 15"/>
                <a:gd name="T17" fmla="*/ 1 h 22"/>
                <a:gd name="T18" fmla="*/ 11 w 15"/>
                <a:gd name="T19" fmla="*/ 1 h 22"/>
                <a:gd name="T20" fmla="*/ 7 w 15"/>
                <a:gd name="T21" fmla="*/ 4 h 22"/>
                <a:gd name="T22" fmla="*/ 2 w 15"/>
                <a:gd name="T23" fmla="*/ 5 h 22"/>
                <a:gd name="T24" fmla="*/ 4 w 15"/>
                <a:gd name="T25" fmla="*/ 6 h 22"/>
                <a:gd name="T26" fmla="*/ 6 w 15"/>
                <a:gd name="T27" fmla="*/ 8 h 22"/>
                <a:gd name="T28" fmla="*/ 4 w 15"/>
                <a:gd name="T29" fmla="*/ 8 h 22"/>
                <a:gd name="T30" fmla="*/ 2 w 15"/>
                <a:gd name="T31" fmla="*/ 8 h 22"/>
                <a:gd name="T32" fmla="*/ 0 w 15"/>
                <a:gd name="T33" fmla="*/ 9 h 22"/>
                <a:gd name="T34" fmla="*/ 0 w 15"/>
                <a:gd name="T35" fmla="*/ 14 h 22"/>
                <a:gd name="T36" fmla="*/ 2 w 15"/>
                <a:gd name="T37" fmla="*/ 16 h 22"/>
                <a:gd name="T38" fmla="*/ 2 w 15"/>
                <a:gd name="T39" fmla="*/ 20 h 22"/>
                <a:gd name="T40" fmla="*/ 10 w 15"/>
                <a:gd name="T41" fmla="*/ 2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5" h="22">
                  <a:moveTo>
                    <a:pt x="10" y="21"/>
                  </a:moveTo>
                  <a:cubicBezTo>
                    <a:pt x="10" y="20"/>
                    <a:pt x="6" y="18"/>
                    <a:pt x="8" y="17"/>
                  </a:cubicBezTo>
                  <a:cubicBezTo>
                    <a:pt x="9" y="16"/>
                    <a:pt x="9" y="13"/>
                    <a:pt x="11" y="12"/>
                  </a:cubicBezTo>
                  <a:cubicBezTo>
                    <a:pt x="11" y="12"/>
                    <a:pt x="11" y="13"/>
                    <a:pt x="11" y="13"/>
                  </a:cubicBezTo>
                  <a:cubicBezTo>
                    <a:pt x="12" y="13"/>
                    <a:pt x="15" y="11"/>
                    <a:pt x="15" y="10"/>
                  </a:cubicBezTo>
                  <a:cubicBezTo>
                    <a:pt x="15" y="9"/>
                    <a:pt x="11" y="9"/>
                    <a:pt x="11" y="7"/>
                  </a:cubicBezTo>
                  <a:cubicBezTo>
                    <a:pt x="11" y="6"/>
                    <a:pt x="10" y="6"/>
                    <a:pt x="10" y="5"/>
                  </a:cubicBezTo>
                  <a:cubicBezTo>
                    <a:pt x="10" y="4"/>
                    <a:pt x="12" y="5"/>
                    <a:pt x="12" y="4"/>
                  </a:cubicBezTo>
                  <a:cubicBezTo>
                    <a:pt x="12" y="3"/>
                    <a:pt x="12" y="2"/>
                    <a:pt x="12" y="1"/>
                  </a:cubicBezTo>
                  <a:cubicBezTo>
                    <a:pt x="12" y="0"/>
                    <a:pt x="12" y="1"/>
                    <a:pt x="11" y="1"/>
                  </a:cubicBezTo>
                  <a:cubicBezTo>
                    <a:pt x="8" y="1"/>
                    <a:pt x="9" y="2"/>
                    <a:pt x="7" y="4"/>
                  </a:cubicBezTo>
                  <a:cubicBezTo>
                    <a:pt x="6" y="5"/>
                    <a:pt x="3" y="3"/>
                    <a:pt x="2" y="5"/>
                  </a:cubicBezTo>
                  <a:cubicBezTo>
                    <a:pt x="0" y="7"/>
                    <a:pt x="3" y="7"/>
                    <a:pt x="4" y="6"/>
                  </a:cubicBezTo>
                  <a:cubicBezTo>
                    <a:pt x="5" y="5"/>
                    <a:pt x="7" y="6"/>
                    <a:pt x="6" y="8"/>
                  </a:cubicBezTo>
                  <a:cubicBezTo>
                    <a:pt x="6" y="7"/>
                    <a:pt x="4" y="6"/>
                    <a:pt x="4" y="8"/>
                  </a:cubicBezTo>
                  <a:cubicBezTo>
                    <a:pt x="3" y="8"/>
                    <a:pt x="2" y="9"/>
                    <a:pt x="2" y="8"/>
                  </a:cubicBezTo>
                  <a:cubicBezTo>
                    <a:pt x="2" y="9"/>
                    <a:pt x="0" y="7"/>
                    <a:pt x="0" y="9"/>
                  </a:cubicBezTo>
                  <a:cubicBezTo>
                    <a:pt x="0" y="11"/>
                    <a:pt x="0" y="12"/>
                    <a:pt x="0" y="14"/>
                  </a:cubicBezTo>
                  <a:cubicBezTo>
                    <a:pt x="1" y="15"/>
                    <a:pt x="2" y="15"/>
                    <a:pt x="2" y="16"/>
                  </a:cubicBezTo>
                  <a:cubicBezTo>
                    <a:pt x="3" y="18"/>
                    <a:pt x="1" y="19"/>
                    <a:pt x="2" y="20"/>
                  </a:cubicBezTo>
                  <a:cubicBezTo>
                    <a:pt x="4" y="22"/>
                    <a:pt x="8" y="21"/>
                    <a:pt x="10" y="2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03" name="Freeform 655">
              <a:extLst>
                <a:ext uri="{FF2B5EF4-FFF2-40B4-BE49-F238E27FC236}">
                  <a16:creationId xmlns="" xmlns:a16="http://schemas.microsoft.com/office/drawing/2014/main" id="{75490155-9B85-4AC7-888F-CF0D999DE5F9}"/>
                </a:ext>
              </a:extLst>
            </p:cNvPr>
            <p:cNvSpPr>
              <a:spLocks/>
            </p:cNvSpPr>
            <p:nvPr/>
          </p:nvSpPr>
          <p:spPr bwMode="auto">
            <a:xfrm>
              <a:off x="11977264" y="6172454"/>
              <a:ext cx="417198" cy="484203"/>
            </a:xfrm>
            <a:custGeom>
              <a:avLst/>
              <a:gdLst>
                <a:gd name="T0" fmla="*/ 44 w 45"/>
                <a:gd name="T1" fmla="*/ 24 h 52"/>
                <a:gd name="T2" fmla="*/ 43 w 45"/>
                <a:gd name="T3" fmla="*/ 18 h 52"/>
                <a:gd name="T4" fmla="*/ 42 w 45"/>
                <a:gd name="T5" fmla="*/ 12 h 52"/>
                <a:gd name="T6" fmla="*/ 41 w 45"/>
                <a:gd name="T7" fmla="*/ 7 h 52"/>
                <a:gd name="T8" fmla="*/ 38 w 45"/>
                <a:gd name="T9" fmla="*/ 4 h 52"/>
                <a:gd name="T10" fmla="*/ 38 w 45"/>
                <a:gd name="T11" fmla="*/ 2 h 52"/>
                <a:gd name="T12" fmla="*/ 37 w 45"/>
                <a:gd name="T13" fmla="*/ 5 h 52"/>
                <a:gd name="T14" fmla="*/ 33 w 45"/>
                <a:gd name="T15" fmla="*/ 4 h 52"/>
                <a:gd name="T16" fmla="*/ 25 w 45"/>
                <a:gd name="T17" fmla="*/ 7 h 52"/>
                <a:gd name="T18" fmla="*/ 26 w 45"/>
                <a:gd name="T19" fmla="*/ 4 h 52"/>
                <a:gd name="T20" fmla="*/ 21 w 45"/>
                <a:gd name="T21" fmla="*/ 4 h 52"/>
                <a:gd name="T22" fmla="*/ 20 w 45"/>
                <a:gd name="T23" fmla="*/ 1 h 52"/>
                <a:gd name="T24" fmla="*/ 13 w 45"/>
                <a:gd name="T25" fmla="*/ 0 h 52"/>
                <a:gd name="T26" fmla="*/ 15 w 45"/>
                <a:gd name="T27" fmla="*/ 3 h 52"/>
                <a:gd name="T28" fmla="*/ 15 w 45"/>
                <a:gd name="T29" fmla="*/ 6 h 52"/>
                <a:gd name="T30" fmla="*/ 17 w 45"/>
                <a:gd name="T31" fmla="*/ 7 h 52"/>
                <a:gd name="T32" fmla="*/ 20 w 45"/>
                <a:gd name="T33" fmla="*/ 9 h 52"/>
                <a:gd name="T34" fmla="*/ 15 w 45"/>
                <a:gd name="T35" fmla="*/ 8 h 52"/>
                <a:gd name="T36" fmla="*/ 14 w 45"/>
                <a:gd name="T37" fmla="*/ 8 h 52"/>
                <a:gd name="T38" fmla="*/ 13 w 45"/>
                <a:gd name="T39" fmla="*/ 10 h 52"/>
                <a:gd name="T40" fmla="*/ 6 w 45"/>
                <a:gd name="T41" fmla="*/ 10 h 52"/>
                <a:gd name="T42" fmla="*/ 6 w 45"/>
                <a:gd name="T43" fmla="*/ 15 h 52"/>
                <a:gd name="T44" fmla="*/ 6 w 45"/>
                <a:gd name="T45" fmla="*/ 17 h 52"/>
                <a:gd name="T46" fmla="*/ 1 w 45"/>
                <a:gd name="T47" fmla="*/ 22 h 52"/>
                <a:gd name="T48" fmla="*/ 2 w 45"/>
                <a:gd name="T49" fmla="*/ 26 h 52"/>
                <a:gd name="T50" fmla="*/ 2 w 45"/>
                <a:gd name="T51" fmla="*/ 30 h 52"/>
                <a:gd name="T52" fmla="*/ 1 w 45"/>
                <a:gd name="T53" fmla="*/ 33 h 52"/>
                <a:gd name="T54" fmla="*/ 3 w 45"/>
                <a:gd name="T55" fmla="*/ 37 h 52"/>
                <a:gd name="T56" fmla="*/ 11 w 45"/>
                <a:gd name="T57" fmla="*/ 40 h 52"/>
                <a:gd name="T58" fmla="*/ 9 w 45"/>
                <a:gd name="T59" fmla="*/ 49 h 52"/>
                <a:gd name="T60" fmla="*/ 19 w 45"/>
                <a:gd name="T61" fmla="*/ 49 h 52"/>
                <a:gd name="T62" fmla="*/ 23 w 45"/>
                <a:gd name="T63" fmla="*/ 51 h 52"/>
                <a:gd name="T64" fmla="*/ 26 w 45"/>
                <a:gd name="T65" fmla="*/ 50 h 52"/>
                <a:gd name="T66" fmla="*/ 33 w 45"/>
                <a:gd name="T67" fmla="*/ 49 h 52"/>
                <a:gd name="T68" fmla="*/ 36 w 45"/>
                <a:gd name="T69" fmla="*/ 49 h 52"/>
                <a:gd name="T70" fmla="*/ 36 w 45"/>
                <a:gd name="T71" fmla="*/ 45 h 52"/>
                <a:gd name="T72" fmla="*/ 40 w 45"/>
                <a:gd name="T73" fmla="*/ 43 h 52"/>
                <a:gd name="T74" fmla="*/ 35 w 45"/>
                <a:gd name="T75" fmla="*/ 37 h 52"/>
                <a:gd name="T76" fmla="*/ 32 w 45"/>
                <a:gd name="T77" fmla="*/ 31 h 52"/>
                <a:gd name="T78" fmla="*/ 41 w 45"/>
                <a:gd name="T79" fmla="*/ 26 h 52"/>
                <a:gd name="T80" fmla="*/ 44 w 45"/>
                <a:gd name="T81" fmla="*/ 28 h 52"/>
                <a:gd name="T82" fmla="*/ 44 w 45"/>
                <a:gd name="T83" fmla="*/ 24 h 52"/>
                <a:gd name="T84" fmla="*/ 44 w 45"/>
                <a:gd name="T85" fmla="*/ 24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5" h="52">
                  <a:moveTo>
                    <a:pt x="44" y="24"/>
                  </a:moveTo>
                  <a:cubicBezTo>
                    <a:pt x="43" y="22"/>
                    <a:pt x="43" y="20"/>
                    <a:pt x="43" y="18"/>
                  </a:cubicBezTo>
                  <a:cubicBezTo>
                    <a:pt x="42" y="16"/>
                    <a:pt x="41" y="15"/>
                    <a:pt x="42" y="12"/>
                  </a:cubicBezTo>
                  <a:cubicBezTo>
                    <a:pt x="43" y="10"/>
                    <a:pt x="42" y="8"/>
                    <a:pt x="41" y="7"/>
                  </a:cubicBezTo>
                  <a:cubicBezTo>
                    <a:pt x="40" y="6"/>
                    <a:pt x="38" y="5"/>
                    <a:pt x="38" y="4"/>
                  </a:cubicBezTo>
                  <a:cubicBezTo>
                    <a:pt x="38" y="4"/>
                    <a:pt x="39" y="3"/>
                    <a:pt x="38" y="2"/>
                  </a:cubicBezTo>
                  <a:cubicBezTo>
                    <a:pt x="37" y="2"/>
                    <a:pt x="37" y="5"/>
                    <a:pt x="37" y="5"/>
                  </a:cubicBezTo>
                  <a:cubicBezTo>
                    <a:pt x="35" y="5"/>
                    <a:pt x="35" y="4"/>
                    <a:pt x="33" y="4"/>
                  </a:cubicBezTo>
                  <a:cubicBezTo>
                    <a:pt x="31" y="5"/>
                    <a:pt x="28" y="7"/>
                    <a:pt x="25" y="7"/>
                  </a:cubicBezTo>
                  <a:cubicBezTo>
                    <a:pt x="24" y="6"/>
                    <a:pt x="26" y="5"/>
                    <a:pt x="26" y="4"/>
                  </a:cubicBezTo>
                  <a:cubicBezTo>
                    <a:pt x="24" y="4"/>
                    <a:pt x="23" y="5"/>
                    <a:pt x="21" y="4"/>
                  </a:cubicBezTo>
                  <a:cubicBezTo>
                    <a:pt x="20" y="3"/>
                    <a:pt x="23" y="1"/>
                    <a:pt x="20" y="1"/>
                  </a:cubicBezTo>
                  <a:cubicBezTo>
                    <a:pt x="18" y="1"/>
                    <a:pt x="16" y="1"/>
                    <a:pt x="13" y="0"/>
                  </a:cubicBezTo>
                  <a:cubicBezTo>
                    <a:pt x="14" y="1"/>
                    <a:pt x="15" y="1"/>
                    <a:pt x="15" y="3"/>
                  </a:cubicBezTo>
                  <a:cubicBezTo>
                    <a:pt x="14" y="4"/>
                    <a:pt x="14" y="4"/>
                    <a:pt x="15" y="6"/>
                  </a:cubicBezTo>
                  <a:cubicBezTo>
                    <a:pt x="15" y="8"/>
                    <a:pt x="15" y="7"/>
                    <a:pt x="17" y="7"/>
                  </a:cubicBezTo>
                  <a:cubicBezTo>
                    <a:pt x="18" y="7"/>
                    <a:pt x="19" y="8"/>
                    <a:pt x="20" y="9"/>
                  </a:cubicBezTo>
                  <a:cubicBezTo>
                    <a:pt x="19" y="8"/>
                    <a:pt x="16" y="8"/>
                    <a:pt x="15" y="8"/>
                  </a:cubicBezTo>
                  <a:cubicBezTo>
                    <a:pt x="15" y="8"/>
                    <a:pt x="14" y="8"/>
                    <a:pt x="14" y="8"/>
                  </a:cubicBezTo>
                  <a:cubicBezTo>
                    <a:pt x="13" y="9"/>
                    <a:pt x="14" y="10"/>
                    <a:pt x="13" y="10"/>
                  </a:cubicBezTo>
                  <a:cubicBezTo>
                    <a:pt x="11" y="11"/>
                    <a:pt x="7" y="6"/>
                    <a:pt x="6" y="10"/>
                  </a:cubicBezTo>
                  <a:cubicBezTo>
                    <a:pt x="7" y="12"/>
                    <a:pt x="8" y="14"/>
                    <a:pt x="6" y="15"/>
                  </a:cubicBezTo>
                  <a:cubicBezTo>
                    <a:pt x="5" y="17"/>
                    <a:pt x="5" y="15"/>
                    <a:pt x="6" y="17"/>
                  </a:cubicBezTo>
                  <a:cubicBezTo>
                    <a:pt x="6" y="22"/>
                    <a:pt x="0" y="20"/>
                    <a:pt x="1" y="22"/>
                  </a:cubicBezTo>
                  <a:cubicBezTo>
                    <a:pt x="1" y="23"/>
                    <a:pt x="2" y="24"/>
                    <a:pt x="2" y="26"/>
                  </a:cubicBezTo>
                  <a:cubicBezTo>
                    <a:pt x="2" y="28"/>
                    <a:pt x="1" y="28"/>
                    <a:pt x="2" y="30"/>
                  </a:cubicBezTo>
                  <a:cubicBezTo>
                    <a:pt x="3" y="31"/>
                    <a:pt x="0" y="33"/>
                    <a:pt x="1" y="33"/>
                  </a:cubicBezTo>
                  <a:cubicBezTo>
                    <a:pt x="3" y="34"/>
                    <a:pt x="2" y="36"/>
                    <a:pt x="3" y="37"/>
                  </a:cubicBezTo>
                  <a:cubicBezTo>
                    <a:pt x="4" y="40"/>
                    <a:pt x="8" y="39"/>
                    <a:pt x="11" y="40"/>
                  </a:cubicBezTo>
                  <a:cubicBezTo>
                    <a:pt x="11" y="40"/>
                    <a:pt x="9" y="48"/>
                    <a:pt x="9" y="49"/>
                  </a:cubicBezTo>
                  <a:cubicBezTo>
                    <a:pt x="13" y="49"/>
                    <a:pt x="15" y="48"/>
                    <a:pt x="19" y="49"/>
                  </a:cubicBezTo>
                  <a:cubicBezTo>
                    <a:pt x="19" y="49"/>
                    <a:pt x="23" y="52"/>
                    <a:pt x="23" y="51"/>
                  </a:cubicBezTo>
                  <a:cubicBezTo>
                    <a:pt x="24" y="49"/>
                    <a:pt x="25" y="49"/>
                    <a:pt x="26" y="50"/>
                  </a:cubicBezTo>
                  <a:cubicBezTo>
                    <a:pt x="27" y="51"/>
                    <a:pt x="32" y="48"/>
                    <a:pt x="33" y="49"/>
                  </a:cubicBezTo>
                  <a:cubicBezTo>
                    <a:pt x="33" y="49"/>
                    <a:pt x="37" y="50"/>
                    <a:pt x="36" y="49"/>
                  </a:cubicBezTo>
                  <a:cubicBezTo>
                    <a:pt x="35" y="46"/>
                    <a:pt x="34" y="46"/>
                    <a:pt x="36" y="45"/>
                  </a:cubicBezTo>
                  <a:cubicBezTo>
                    <a:pt x="38" y="43"/>
                    <a:pt x="38" y="43"/>
                    <a:pt x="40" y="43"/>
                  </a:cubicBezTo>
                  <a:cubicBezTo>
                    <a:pt x="41" y="42"/>
                    <a:pt x="36" y="38"/>
                    <a:pt x="35" y="37"/>
                  </a:cubicBezTo>
                  <a:cubicBezTo>
                    <a:pt x="34" y="37"/>
                    <a:pt x="31" y="32"/>
                    <a:pt x="32" y="31"/>
                  </a:cubicBezTo>
                  <a:cubicBezTo>
                    <a:pt x="36" y="30"/>
                    <a:pt x="38" y="29"/>
                    <a:pt x="41" y="26"/>
                  </a:cubicBezTo>
                  <a:cubicBezTo>
                    <a:pt x="42" y="25"/>
                    <a:pt x="43" y="29"/>
                    <a:pt x="44" y="28"/>
                  </a:cubicBezTo>
                  <a:cubicBezTo>
                    <a:pt x="45" y="27"/>
                    <a:pt x="45" y="25"/>
                    <a:pt x="44" y="24"/>
                  </a:cubicBezTo>
                  <a:cubicBezTo>
                    <a:pt x="44" y="23"/>
                    <a:pt x="44" y="24"/>
                    <a:pt x="44" y="2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04" name="Freeform 656">
              <a:extLst>
                <a:ext uri="{FF2B5EF4-FFF2-40B4-BE49-F238E27FC236}">
                  <a16:creationId xmlns="" xmlns:a16="http://schemas.microsoft.com/office/drawing/2014/main" id="{C86001B2-B1DF-45B7-980C-CB86608B1678}"/>
                </a:ext>
              </a:extLst>
            </p:cNvPr>
            <p:cNvSpPr>
              <a:spLocks/>
            </p:cNvSpPr>
            <p:nvPr/>
          </p:nvSpPr>
          <p:spPr bwMode="auto">
            <a:xfrm>
              <a:off x="12712935" y="6322173"/>
              <a:ext cx="831212" cy="493761"/>
            </a:xfrm>
            <a:custGeom>
              <a:avLst/>
              <a:gdLst>
                <a:gd name="T0" fmla="*/ 0 w 89"/>
                <a:gd name="T1" fmla="*/ 27 h 53"/>
                <a:gd name="T2" fmla="*/ 9 w 89"/>
                <a:gd name="T3" fmla="*/ 30 h 53"/>
                <a:gd name="T4" fmla="*/ 16 w 89"/>
                <a:gd name="T5" fmla="*/ 31 h 53"/>
                <a:gd name="T6" fmla="*/ 22 w 89"/>
                <a:gd name="T7" fmla="*/ 28 h 53"/>
                <a:gd name="T8" fmla="*/ 33 w 89"/>
                <a:gd name="T9" fmla="*/ 30 h 53"/>
                <a:gd name="T10" fmla="*/ 40 w 89"/>
                <a:gd name="T11" fmla="*/ 41 h 53"/>
                <a:gd name="T12" fmla="*/ 44 w 89"/>
                <a:gd name="T13" fmla="*/ 38 h 53"/>
                <a:gd name="T14" fmla="*/ 47 w 89"/>
                <a:gd name="T15" fmla="*/ 41 h 53"/>
                <a:gd name="T16" fmla="*/ 57 w 89"/>
                <a:gd name="T17" fmla="*/ 42 h 53"/>
                <a:gd name="T18" fmla="*/ 51 w 89"/>
                <a:gd name="T19" fmla="*/ 46 h 53"/>
                <a:gd name="T20" fmla="*/ 55 w 89"/>
                <a:gd name="T21" fmla="*/ 49 h 53"/>
                <a:gd name="T22" fmla="*/ 59 w 89"/>
                <a:gd name="T23" fmla="*/ 51 h 53"/>
                <a:gd name="T24" fmla="*/ 67 w 89"/>
                <a:gd name="T25" fmla="*/ 48 h 53"/>
                <a:gd name="T26" fmla="*/ 72 w 89"/>
                <a:gd name="T27" fmla="*/ 46 h 53"/>
                <a:gd name="T28" fmla="*/ 68 w 89"/>
                <a:gd name="T29" fmla="*/ 46 h 53"/>
                <a:gd name="T30" fmla="*/ 63 w 89"/>
                <a:gd name="T31" fmla="*/ 44 h 53"/>
                <a:gd name="T32" fmla="*/ 72 w 89"/>
                <a:gd name="T33" fmla="*/ 38 h 53"/>
                <a:gd name="T34" fmla="*/ 78 w 89"/>
                <a:gd name="T35" fmla="*/ 35 h 53"/>
                <a:gd name="T36" fmla="*/ 84 w 89"/>
                <a:gd name="T37" fmla="*/ 31 h 53"/>
                <a:gd name="T38" fmla="*/ 87 w 89"/>
                <a:gd name="T39" fmla="*/ 28 h 53"/>
                <a:gd name="T40" fmla="*/ 86 w 89"/>
                <a:gd name="T41" fmla="*/ 26 h 53"/>
                <a:gd name="T42" fmla="*/ 88 w 89"/>
                <a:gd name="T43" fmla="*/ 25 h 53"/>
                <a:gd name="T44" fmla="*/ 86 w 89"/>
                <a:gd name="T45" fmla="*/ 24 h 53"/>
                <a:gd name="T46" fmla="*/ 88 w 89"/>
                <a:gd name="T47" fmla="*/ 21 h 53"/>
                <a:gd name="T48" fmla="*/ 85 w 89"/>
                <a:gd name="T49" fmla="*/ 19 h 53"/>
                <a:gd name="T50" fmla="*/ 82 w 89"/>
                <a:gd name="T51" fmla="*/ 18 h 53"/>
                <a:gd name="T52" fmla="*/ 78 w 89"/>
                <a:gd name="T53" fmla="*/ 18 h 53"/>
                <a:gd name="T54" fmla="*/ 75 w 89"/>
                <a:gd name="T55" fmla="*/ 15 h 53"/>
                <a:gd name="T56" fmla="*/ 72 w 89"/>
                <a:gd name="T57" fmla="*/ 17 h 53"/>
                <a:gd name="T58" fmla="*/ 69 w 89"/>
                <a:gd name="T59" fmla="*/ 14 h 53"/>
                <a:gd name="T60" fmla="*/ 65 w 89"/>
                <a:gd name="T61" fmla="*/ 14 h 53"/>
                <a:gd name="T62" fmla="*/ 64 w 89"/>
                <a:gd name="T63" fmla="*/ 10 h 53"/>
                <a:gd name="T64" fmla="*/ 60 w 89"/>
                <a:gd name="T65" fmla="*/ 9 h 53"/>
                <a:gd name="T66" fmla="*/ 60 w 89"/>
                <a:gd name="T67" fmla="*/ 5 h 53"/>
                <a:gd name="T68" fmla="*/ 58 w 89"/>
                <a:gd name="T69" fmla="*/ 2 h 53"/>
                <a:gd name="T70" fmla="*/ 53 w 89"/>
                <a:gd name="T71" fmla="*/ 1 h 53"/>
                <a:gd name="T72" fmla="*/ 47 w 89"/>
                <a:gd name="T73" fmla="*/ 2 h 53"/>
                <a:gd name="T74" fmla="*/ 43 w 89"/>
                <a:gd name="T75" fmla="*/ 3 h 53"/>
                <a:gd name="T76" fmla="*/ 41 w 89"/>
                <a:gd name="T77" fmla="*/ 9 h 53"/>
                <a:gd name="T78" fmla="*/ 38 w 89"/>
                <a:gd name="T79" fmla="*/ 7 h 53"/>
                <a:gd name="T80" fmla="*/ 36 w 89"/>
                <a:gd name="T81" fmla="*/ 8 h 53"/>
                <a:gd name="T82" fmla="*/ 34 w 89"/>
                <a:gd name="T83" fmla="*/ 6 h 53"/>
                <a:gd name="T84" fmla="*/ 31 w 89"/>
                <a:gd name="T85" fmla="*/ 7 h 53"/>
                <a:gd name="T86" fmla="*/ 29 w 89"/>
                <a:gd name="T87" fmla="*/ 6 h 53"/>
                <a:gd name="T88" fmla="*/ 28 w 89"/>
                <a:gd name="T89" fmla="*/ 8 h 53"/>
                <a:gd name="T90" fmla="*/ 21 w 89"/>
                <a:gd name="T91" fmla="*/ 5 h 53"/>
                <a:gd name="T92" fmla="*/ 12 w 89"/>
                <a:gd name="T93" fmla="*/ 4 h 53"/>
                <a:gd name="T94" fmla="*/ 6 w 89"/>
                <a:gd name="T95" fmla="*/ 6 h 53"/>
                <a:gd name="T96" fmla="*/ 9 w 89"/>
                <a:gd name="T97" fmla="*/ 11 h 53"/>
                <a:gd name="T98" fmla="*/ 10 w 89"/>
                <a:gd name="T99" fmla="*/ 14 h 53"/>
                <a:gd name="T100" fmla="*/ 5 w 89"/>
                <a:gd name="T101" fmla="*/ 16 h 53"/>
                <a:gd name="T102" fmla="*/ 2 w 89"/>
                <a:gd name="T103" fmla="*/ 23 h 53"/>
                <a:gd name="T104" fmla="*/ 0 w 89"/>
                <a:gd name="T105" fmla="*/ 27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9" h="53">
                  <a:moveTo>
                    <a:pt x="0" y="27"/>
                  </a:moveTo>
                  <a:cubicBezTo>
                    <a:pt x="0" y="30"/>
                    <a:pt x="7" y="30"/>
                    <a:pt x="9" y="30"/>
                  </a:cubicBezTo>
                  <a:cubicBezTo>
                    <a:pt x="11" y="30"/>
                    <a:pt x="13" y="32"/>
                    <a:pt x="16" y="31"/>
                  </a:cubicBezTo>
                  <a:cubicBezTo>
                    <a:pt x="17" y="29"/>
                    <a:pt x="20" y="28"/>
                    <a:pt x="22" y="28"/>
                  </a:cubicBezTo>
                  <a:cubicBezTo>
                    <a:pt x="25" y="26"/>
                    <a:pt x="31" y="28"/>
                    <a:pt x="33" y="30"/>
                  </a:cubicBezTo>
                  <a:cubicBezTo>
                    <a:pt x="36" y="34"/>
                    <a:pt x="37" y="38"/>
                    <a:pt x="40" y="41"/>
                  </a:cubicBezTo>
                  <a:cubicBezTo>
                    <a:pt x="42" y="40"/>
                    <a:pt x="42" y="39"/>
                    <a:pt x="44" y="38"/>
                  </a:cubicBezTo>
                  <a:cubicBezTo>
                    <a:pt x="46" y="38"/>
                    <a:pt x="46" y="40"/>
                    <a:pt x="47" y="41"/>
                  </a:cubicBezTo>
                  <a:cubicBezTo>
                    <a:pt x="48" y="42"/>
                    <a:pt x="57" y="43"/>
                    <a:pt x="57" y="42"/>
                  </a:cubicBezTo>
                  <a:cubicBezTo>
                    <a:pt x="57" y="43"/>
                    <a:pt x="51" y="45"/>
                    <a:pt x="51" y="46"/>
                  </a:cubicBezTo>
                  <a:cubicBezTo>
                    <a:pt x="52" y="47"/>
                    <a:pt x="56" y="46"/>
                    <a:pt x="55" y="49"/>
                  </a:cubicBezTo>
                  <a:cubicBezTo>
                    <a:pt x="54" y="51"/>
                    <a:pt x="57" y="53"/>
                    <a:pt x="59" y="51"/>
                  </a:cubicBezTo>
                  <a:cubicBezTo>
                    <a:pt x="61" y="50"/>
                    <a:pt x="64" y="48"/>
                    <a:pt x="67" y="48"/>
                  </a:cubicBezTo>
                  <a:cubicBezTo>
                    <a:pt x="70" y="48"/>
                    <a:pt x="71" y="48"/>
                    <a:pt x="72" y="46"/>
                  </a:cubicBezTo>
                  <a:cubicBezTo>
                    <a:pt x="72" y="46"/>
                    <a:pt x="69" y="46"/>
                    <a:pt x="68" y="46"/>
                  </a:cubicBezTo>
                  <a:cubicBezTo>
                    <a:pt x="66" y="46"/>
                    <a:pt x="64" y="47"/>
                    <a:pt x="63" y="44"/>
                  </a:cubicBezTo>
                  <a:cubicBezTo>
                    <a:pt x="60" y="40"/>
                    <a:pt x="70" y="38"/>
                    <a:pt x="72" y="38"/>
                  </a:cubicBezTo>
                  <a:cubicBezTo>
                    <a:pt x="74" y="37"/>
                    <a:pt x="76" y="36"/>
                    <a:pt x="78" y="35"/>
                  </a:cubicBezTo>
                  <a:cubicBezTo>
                    <a:pt x="79" y="33"/>
                    <a:pt x="81" y="31"/>
                    <a:pt x="84" y="31"/>
                  </a:cubicBezTo>
                  <a:cubicBezTo>
                    <a:pt x="85" y="31"/>
                    <a:pt x="87" y="31"/>
                    <a:pt x="87" y="28"/>
                  </a:cubicBezTo>
                  <a:cubicBezTo>
                    <a:pt x="87" y="27"/>
                    <a:pt x="86" y="27"/>
                    <a:pt x="86" y="26"/>
                  </a:cubicBezTo>
                  <a:cubicBezTo>
                    <a:pt x="86" y="25"/>
                    <a:pt x="88" y="25"/>
                    <a:pt x="88" y="25"/>
                  </a:cubicBezTo>
                  <a:cubicBezTo>
                    <a:pt x="88" y="25"/>
                    <a:pt x="86" y="24"/>
                    <a:pt x="86" y="24"/>
                  </a:cubicBezTo>
                  <a:cubicBezTo>
                    <a:pt x="86" y="23"/>
                    <a:pt x="89" y="23"/>
                    <a:pt x="88" y="21"/>
                  </a:cubicBezTo>
                  <a:cubicBezTo>
                    <a:pt x="88" y="21"/>
                    <a:pt x="86" y="20"/>
                    <a:pt x="85" y="19"/>
                  </a:cubicBezTo>
                  <a:cubicBezTo>
                    <a:pt x="84" y="18"/>
                    <a:pt x="83" y="20"/>
                    <a:pt x="82" y="18"/>
                  </a:cubicBezTo>
                  <a:cubicBezTo>
                    <a:pt x="81" y="17"/>
                    <a:pt x="80" y="17"/>
                    <a:pt x="78" y="18"/>
                  </a:cubicBezTo>
                  <a:cubicBezTo>
                    <a:pt x="77" y="18"/>
                    <a:pt x="76" y="15"/>
                    <a:pt x="75" y="15"/>
                  </a:cubicBezTo>
                  <a:cubicBezTo>
                    <a:pt x="74" y="14"/>
                    <a:pt x="73" y="16"/>
                    <a:pt x="72" y="17"/>
                  </a:cubicBezTo>
                  <a:cubicBezTo>
                    <a:pt x="71" y="17"/>
                    <a:pt x="70" y="14"/>
                    <a:pt x="69" y="14"/>
                  </a:cubicBezTo>
                  <a:cubicBezTo>
                    <a:pt x="68" y="14"/>
                    <a:pt x="65" y="15"/>
                    <a:pt x="65" y="14"/>
                  </a:cubicBezTo>
                  <a:cubicBezTo>
                    <a:pt x="65" y="13"/>
                    <a:pt x="65" y="11"/>
                    <a:pt x="64" y="10"/>
                  </a:cubicBezTo>
                  <a:cubicBezTo>
                    <a:pt x="63" y="9"/>
                    <a:pt x="61" y="10"/>
                    <a:pt x="60" y="9"/>
                  </a:cubicBezTo>
                  <a:cubicBezTo>
                    <a:pt x="59" y="8"/>
                    <a:pt x="58" y="6"/>
                    <a:pt x="60" y="5"/>
                  </a:cubicBezTo>
                  <a:cubicBezTo>
                    <a:pt x="61" y="5"/>
                    <a:pt x="59" y="2"/>
                    <a:pt x="58" y="2"/>
                  </a:cubicBezTo>
                  <a:cubicBezTo>
                    <a:pt x="57" y="1"/>
                    <a:pt x="54" y="2"/>
                    <a:pt x="53" y="1"/>
                  </a:cubicBezTo>
                  <a:cubicBezTo>
                    <a:pt x="50" y="0"/>
                    <a:pt x="50" y="6"/>
                    <a:pt x="47" y="2"/>
                  </a:cubicBezTo>
                  <a:cubicBezTo>
                    <a:pt x="46" y="2"/>
                    <a:pt x="44" y="3"/>
                    <a:pt x="43" y="3"/>
                  </a:cubicBezTo>
                  <a:cubicBezTo>
                    <a:pt x="41" y="4"/>
                    <a:pt x="42" y="9"/>
                    <a:pt x="41" y="9"/>
                  </a:cubicBezTo>
                  <a:cubicBezTo>
                    <a:pt x="40" y="9"/>
                    <a:pt x="39" y="7"/>
                    <a:pt x="38" y="7"/>
                  </a:cubicBezTo>
                  <a:cubicBezTo>
                    <a:pt x="38" y="7"/>
                    <a:pt x="37" y="8"/>
                    <a:pt x="36" y="8"/>
                  </a:cubicBezTo>
                  <a:cubicBezTo>
                    <a:pt x="35" y="8"/>
                    <a:pt x="34" y="7"/>
                    <a:pt x="34" y="6"/>
                  </a:cubicBezTo>
                  <a:cubicBezTo>
                    <a:pt x="34" y="5"/>
                    <a:pt x="32" y="7"/>
                    <a:pt x="31" y="7"/>
                  </a:cubicBezTo>
                  <a:cubicBezTo>
                    <a:pt x="30" y="7"/>
                    <a:pt x="30" y="6"/>
                    <a:pt x="29" y="6"/>
                  </a:cubicBezTo>
                  <a:cubicBezTo>
                    <a:pt x="28" y="6"/>
                    <a:pt x="28" y="7"/>
                    <a:pt x="28" y="8"/>
                  </a:cubicBezTo>
                  <a:cubicBezTo>
                    <a:pt x="28" y="8"/>
                    <a:pt x="21" y="5"/>
                    <a:pt x="21" y="5"/>
                  </a:cubicBezTo>
                  <a:cubicBezTo>
                    <a:pt x="18" y="4"/>
                    <a:pt x="15" y="4"/>
                    <a:pt x="12" y="4"/>
                  </a:cubicBezTo>
                  <a:cubicBezTo>
                    <a:pt x="10" y="4"/>
                    <a:pt x="9" y="6"/>
                    <a:pt x="6" y="6"/>
                  </a:cubicBezTo>
                  <a:cubicBezTo>
                    <a:pt x="6" y="9"/>
                    <a:pt x="9" y="9"/>
                    <a:pt x="9" y="11"/>
                  </a:cubicBezTo>
                  <a:cubicBezTo>
                    <a:pt x="9" y="12"/>
                    <a:pt x="10" y="13"/>
                    <a:pt x="10" y="14"/>
                  </a:cubicBezTo>
                  <a:cubicBezTo>
                    <a:pt x="9" y="15"/>
                    <a:pt x="6" y="15"/>
                    <a:pt x="5" y="16"/>
                  </a:cubicBezTo>
                  <a:cubicBezTo>
                    <a:pt x="2" y="18"/>
                    <a:pt x="3" y="20"/>
                    <a:pt x="2" y="23"/>
                  </a:cubicBezTo>
                  <a:cubicBezTo>
                    <a:pt x="2" y="25"/>
                    <a:pt x="1" y="26"/>
                    <a:pt x="0" y="27"/>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05" name="Freeform 657">
              <a:extLst>
                <a:ext uri="{FF2B5EF4-FFF2-40B4-BE49-F238E27FC236}">
                  <a16:creationId xmlns="" xmlns:a16="http://schemas.microsoft.com/office/drawing/2014/main" id="{EEBFD4A3-3FF0-4E3F-9ECC-53E41E9FF055}"/>
                </a:ext>
              </a:extLst>
            </p:cNvPr>
            <p:cNvSpPr>
              <a:spLocks/>
            </p:cNvSpPr>
            <p:nvPr/>
          </p:nvSpPr>
          <p:spPr bwMode="auto">
            <a:xfrm>
              <a:off x="12451788" y="6506933"/>
              <a:ext cx="280256" cy="114679"/>
            </a:xfrm>
            <a:custGeom>
              <a:avLst/>
              <a:gdLst>
                <a:gd name="T0" fmla="*/ 30 w 30"/>
                <a:gd name="T1" fmla="*/ 4 h 12"/>
                <a:gd name="T2" fmla="*/ 22 w 30"/>
                <a:gd name="T3" fmla="*/ 0 h 12"/>
                <a:gd name="T4" fmla="*/ 17 w 30"/>
                <a:gd name="T5" fmla="*/ 0 h 12"/>
                <a:gd name="T6" fmla="*/ 14 w 30"/>
                <a:gd name="T7" fmla="*/ 1 h 12"/>
                <a:gd name="T8" fmla="*/ 11 w 30"/>
                <a:gd name="T9" fmla="*/ 0 h 12"/>
                <a:gd name="T10" fmla="*/ 8 w 30"/>
                <a:gd name="T11" fmla="*/ 3 h 12"/>
                <a:gd name="T12" fmla="*/ 3 w 30"/>
                <a:gd name="T13" fmla="*/ 9 h 12"/>
                <a:gd name="T14" fmla="*/ 11 w 30"/>
                <a:gd name="T15" fmla="*/ 11 h 12"/>
                <a:gd name="T16" fmla="*/ 13 w 30"/>
                <a:gd name="T17" fmla="*/ 9 h 12"/>
                <a:gd name="T18" fmla="*/ 18 w 30"/>
                <a:gd name="T19" fmla="*/ 9 h 12"/>
                <a:gd name="T20" fmla="*/ 19 w 30"/>
                <a:gd name="T21" fmla="*/ 6 h 12"/>
                <a:gd name="T22" fmla="*/ 24 w 30"/>
                <a:gd name="T23" fmla="*/ 7 h 12"/>
                <a:gd name="T24" fmla="*/ 28 w 30"/>
                <a:gd name="T25" fmla="*/ 7 h 12"/>
                <a:gd name="T26" fmla="*/ 30 w 30"/>
                <a:gd name="T27"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0" h="12">
                  <a:moveTo>
                    <a:pt x="30" y="4"/>
                  </a:moveTo>
                  <a:cubicBezTo>
                    <a:pt x="27" y="2"/>
                    <a:pt x="26" y="0"/>
                    <a:pt x="22" y="0"/>
                  </a:cubicBezTo>
                  <a:cubicBezTo>
                    <a:pt x="20" y="0"/>
                    <a:pt x="19" y="0"/>
                    <a:pt x="17" y="0"/>
                  </a:cubicBezTo>
                  <a:cubicBezTo>
                    <a:pt x="15" y="0"/>
                    <a:pt x="15" y="1"/>
                    <a:pt x="14" y="1"/>
                  </a:cubicBezTo>
                  <a:cubicBezTo>
                    <a:pt x="13" y="1"/>
                    <a:pt x="12" y="0"/>
                    <a:pt x="11" y="0"/>
                  </a:cubicBezTo>
                  <a:cubicBezTo>
                    <a:pt x="10" y="1"/>
                    <a:pt x="9" y="2"/>
                    <a:pt x="8" y="3"/>
                  </a:cubicBezTo>
                  <a:cubicBezTo>
                    <a:pt x="6" y="5"/>
                    <a:pt x="0" y="4"/>
                    <a:pt x="3" y="9"/>
                  </a:cubicBezTo>
                  <a:cubicBezTo>
                    <a:pt x="4" y="11"/>
                    <a:pt x="8" y="12"/>
                    <a:pt x="11" y="11"/>
                  </a:cubicBezTo>
                  <a:cubicBezTo>
                    <a:pt x="12" y="11"/>
                    <a:pt x="12" y="9"/>
                    <a:pt x="13" y="9"/>
                  </a:cubicBezTo>
                  <a:cubicBezTo>
                    <a:pt x="15" y="9"/>
                    <a:pt x="17" y="9"/>
                    <a:pt x="18" y="9"/>
                  </a:cubicBezTo>
                  <a:cubicBezTo>
                    <a:pt x="19" y="9"/>
                    <a:pt x="19" y="7"/>
                    <a:pt x="19" y="6"/>
                  </a:cubicBezTo>
                  <a:cubicBezTo>
                    <a:pt x="20" y="5"/>
                    <a:pt x="23" y="7"/>
                    <a:pt x="24" y="7"/>
                  </a:cubicBezTo>
                  <a:cubicBezTo>
                    <a:pt x="25" y="7"/>
                    <a:pt x="27" y="7"/>
                    <a:pt x="28" y="7"/>
                  </a:cubicBezTo>
                  <a:cubicBezTo>
                    <a:pt x="29" y="7"/>
                    <a:pt x="29" y="5"/>
                    <a:pt x="30" y="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06" name="Freeform 658">
              <a:extLst>
                <a:ext uri="{FF2B5EF4-FFF2-40B4-BE49-F238E27FC236}">
                  <a16:creationId xmlns="" xmlns:a16="http://schemas.microsoft.com/office/drawing/2014/main" id="{E449BB1C-B09E-465A-AEBB-3D02686FE9B0}"/>
                </a:ext>
              </a:extLst>
            </p:cNvPr>
            <p:cNvSpPr>
              <a:spLocks/>
            </p:cNvSpPr>
            <p:nvPr/>
          </p:nvSpPr>
          <p:spPr bwMode="auto">
            <a:xfrm>
              <a:off x="12760703" y="6086441"/>
              <a:ext cx="439491" cy="328114"/>
            </a:xfrm>
            <a:custGeom>
              <a:avLst/>
              <a:gdLst>
                <a:gd name="T0" fmla="*/ 11 w 47"/>
                <a:gd name="T1" fmla="*/ 29 h 35"/>
                <a:gd name="T2" fmla="*/ 18 w 47"/>
                <a:gd name="T3" fmla="*/ 30 h 35"/>
                <a:gd name="T4" fmla="*/ 23 w 47"/>
                <a:gd name="T5" fmla="*/ 33 h 35"/>
                <a:gd name="T6" fmla="*/ 25 w 47"/>
                <a:gd name="T7" fmla="*/ 31 h 35"/>
                <a:gd name="T8" fmla="*/ 29 w 47"/>
                <a:gd name="T9" fmla="*/ 32 h 35"/>
                <a:gd name="T10" fmla="*/ 33 w 47"/>
                <a:gd name="T11" fmla="*/ 32 h 35"/>
                <a:gd name="T12" fmla="*/ 36 w 47"/>
                <a:gd name="T13" fmla="*/ 33 h 35"/>
                <a:gd name="T14" fmla="*/ 38 w 47"/>
                <a:gd name="T15" fmla="*/ 28 h 35"/>
                <a:gd name="T16" fmla="*/ 42 w 47"/>
                <a:gd name="T17" fmla="*/ 27 h 35"/>
                <a:gd name="T18" fmla="*/ 40 w 47"/>
                <a:gd name="T19" fmla="*/ 22 h 35"/>
                <a:gd name="T20" fmla="*/ 44 w 47"/>
                <a:gd name="T21" fmla="*/ 21 h 35"/>
                <a:gd name="T22" fmla="*/ 45 w 47"/>
                <a:gd name="T23" fmla="*/ 17 h 35"/>
                <a:gd name="T24" fmla="*/ 42 w 47"/>
                <a:gd name="T25" fmla="*/ 15 h 35"/>
                <a:gd name="T26" fmla="*/ 39 w 47"/>
                <a:gd name="T27" fmla="*/ 11 h 35"/>
                <a:gd name="T28" fmla="*/ 38 w 47"/>
                <a:gd name="T29" fmla="*/ 6 h 35"/>
                <a:gd name="T30" fmla="*/ 35 w 47"/>
                <a:gd name="T31" fmla="*/ 2 h 35"/>
                <a:gd name="T32" fmla="*/ 33 w 47"/>
                <a:gd name="T33" fmla="*/ 2 h 35"/>
                <a:gd name="T34" fmla="*/ 30 w 47"/>
                <a:gd name="T35" fmla="*/ 1 h 35"/>
                <a:gd name="T36" fmla="*/ 28 w 47"/>
                <a:gd name="T37" fmla="*/ 2 h 35"/>
                <a:gd name="T38" fmla="*/ 25 w 47"/>
                <a:gd name="T39" fmla="*/ 0 h 35"/>
                <a:gd name="T40" fmla="*/ 22 w 47"/>
                <a:gd name="T41" fmla="*/ 2 h 35"/>
                <a:gd name="T42" fmla="*/ 17 w 47"/>
                <a:gd name="T43" fmla="*/ 3 h 35"/>
                <a:gd name="T44" fmla="*/ 17 w 47"/>
                <a:gd name="T45" fmla="*/ 6 h 35"/>
                <a:gd name="T46" fmla="*/ 13 w 47"/>
                <a:gd name="T47" fmla="*/ 9 h 35"/>
                <a:gd name="T48" fmla="*/ 12 w 47"/>
                <a:gd name="T49" fmla="*/ 13 h 35"/>
                <a:gd name="T50" fmla="*/ 8 w 47"/>
                <a:gd name="T51" fmla="*/ 14 h 35"/>
                <a:gd name="T52" fmla="*/ 1 w 47"/>
                <a:gd name="T53" fmla="*/ 16 h 35"/>
                <a:gd name="T54" fmla="*/ 2 w 47"/>
                <a:gd name="T55" fmla="*/ 24 h 35"/>
                <a:gd name="T56" fmla="*/ 1 w 47"/>
                <a:gd name="T57" fmla="*/ 27 h 35"/>
                <a:gd name="T58" fmla="*/ 1 w 47"/>
                <a:gd name="T59" fmla="*/ 31 h 35"/>
                <a:gd name="T60" fmla="*/ 5 w 47"/>
                <a:gd name="T61" fmla="*/ 30 h 35"/>
                <a:gd name="T62" fmla="*/ 11 w 47"/>
                <a:gd name="T63" fmla="*/ 29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7" h="35">
                  <a:moveTo>
                    <a:pt x="11" y="29"/>
                  </a:moveTo>
                  <a:cubicBezTo>
                    <a:pt x="14" y="29"/>
                    <a:pt x="16" y="30"/>
                    <a:pt x="18" y="30"/>
                  </a:cubicBezTo>
                  <a:cubicBezTo>
                    <a:pt x="18" y="30"/>
                    <a:pt x="23" y="33"/>
                    <a:pt x="23" y="33"/>
                  </a:cubicBezTo>
                  <a:cubicBezTo>
                    <a:pt x="23" y="32"/>
                    <a:pt x="24" y="29"/>
                    <a:pt x="25" y="31"/>
                  </a:cubicBezTo>
                  <a:cubicBezTo>
                    <a:pt x="27" y="34"/>
                    <a:pt x="28" y="29"/>
                    <a:pt x="29" y="32"/>
                  </a:cubicBezTo>
                  <a:cubicBezTo>
                    <a:pt x="30" y="34"/>
                    <a:pt x="32" y="32"/>
                    <a:pt x="33" y="32"/>
                  </a:cubicBezTo>
                  <a:cubicBezTo>
                    <a:pt x="34" y="31"/>
                    <a:pt x="36" y="35"/>
                    <a:pt x="36" y="33"/>
                  </a:cubicBezTo>
                  <a:cubicBezTo>
                    <a:pt x="37" y="31"/>
                    <a:pt x="36" y="29"/>
                    <a:pt x="38" y="28"/>
                  </a:cubicBezTo>
                  <a:cubicBezTo>
                    <a:pt x="39" y="28"/>
                    <a:pt x="41" y="27"/>
                    <a:pt x="42" y="27"/>
                  </a:cubicBezTo>
                  <a:cubicBezTo>
                    <a:pt x="41" y="26"/>
                    <a:pt x="40" y="24"/>
                    <a:pt x="40" y="22"/>
                  </a:cubicBezTo>
                  <a:cubicBezTo>
                    <a:pt x="40" y="20"/>
                    <a:pt x="42" y="22"/>
                    <a:pt x="44" y="21"/>
                  </a:cubicBezTo>
                  <a:cubicBezTo>
                    <a:pt x="46" y="21"/>
                    <a:pt x="47" y="19"/>
                    <a:pt x="45" y="17"/>
                  </a:cubicBezTo>
                  <a:cubicBezTo>
                    <a:pt x="44" y="16"/>
                    <a:pt x="43" y="17"/>
                    <a:pt x="42" y="15"/>
                  </a:cubicBezTo>
                  <a:cubicBezTo>
                    <a:pt x="41" y="14"/>
                    <a:pt x="40" y="13"/>
                    <a:pt x="39" y="11"/>
                  </a:cubicBezTo>
                  <a:cubicBezTo>
                    <a:pt x="38" y="10"/>
                    <a:pt x="38" y="8"/>
                    <a:pt x="38" y="6"/>
                  </a:cubicBezTo>
                  <a:cubicBezTo>
                    <a:pt x="39" y="4"/>
                    <a:pt x="36" y="2"/>
                    <a:pt x="35" y="2"/>
                  </a:cubicBezTo>
                  <a:cubicBezTo>
                    <a:pt x="34" y="1"/>
                    <a:pt x="34" y="2"/>
                    <a:pt x="33" y="2"/>
                  </a:cubicBezTo>
                  <a:cubicBezTo>
                    <a:pt x="31" y="3"/>
                    <a:pt x="31" y="2"/>
                    <a:pt x="30" y="1"/>
                  </a:cubicBezTo>
                  <a:cubicBezTo>
                    <a:pt x="29" y="0"/>
                    <a:pt x="29" y="2"/>
                    <a:pt x="28" y="2"/>
                  </a:cubicBezTo>
                  <a:cubicBezTo>
                    <a:pt x="27" y="2"/>
                    <a:pt x="25" y="0"/>
                    <a:pt x="25" y="0"/>
                  </a:cubicBezTo>
                  <a:cubicBezTo>
                    <a:pt x="23" y="0"/>
                    <a:pt x="23" y="2"/>
                    <a:pt x="22" y="2"/>
                  </a:cubicBezTo>
                  <a:cubicBezTo>
                    <a:pt x="20" y="3"/>
                    <a:pt x="19" y="3"/>
                    <a:pt x="17" y="3"/>
                  </a:cubicBezTo>
                  <a:cubicBezTo>
                    <a:pt x="16" y="4"/>
                    <a:pt x="17" y="6"/>
                    <a:pt x="17" y="6"/>
                  </a:cubicBezTo>
                  <a:cubicBezTo>
                    <a:pt x="16" y="8"/>
                    <a:pt x="13" y="7"/>
                    <a:pt x="13" y="9"/>
                  </a:cubicBezTo>
                  <a:cubicBezTo>
                    <a:pt x="12" y="10"/>
                    <a:pt x="12" y="11"/>
                    <a:pt x="12" y="13"/>
                  </a:cubicBezTo>
                  <a:cubicBezTo>
                    <a:pt x="12" y="14"/>
                    <a:pt x="9" y="14"/>
                    <a:pt x="8" y="14"/>
                  </a:cubicBezTo>
                  <a:cubicBezTo>
                    <a:pt x="5" y="15"/>
                    <a:pt x="4" y="16"/>
                    <a:pt x="1" y="16"/>
                  </a:cubicBezTo>
                  <a:cubicBezTo>
                    <a:pt x="2" y="19"/>
                    <a:pt x="5" y="21"/>
                    <a:pt x="2" y="24"/>
                  </a:cubicBezTo>
                  <a:cubicBezTo>
                    <a:pt x="0" y="25"/>
                    <a:pt x="0" y="26"/>
                    <a:pt x="1" y="27"/>
                  </a:cubicBezTo>
                  <a:cubicBezTo>
                    <a:pt x="3" y="28"/>
                    <a:pt x="1" y="30"/>
                    <a:pt x="1" y="31"/>
                  </a:cubicBezTo>
                  <a:cubicBezTo>
                    <a:pt x="3" y="31"/>
                    <a:pt x="4" y="31"/>
                    <a:pt x="5" y="30"/>
                  </a:cubicBezTo>
                  <a:cubicBezTo>
                    <a:pt x="7" y="29"/>
                    <a:pt x="10" y="29"/>
                    <a:pt x="11" y="29"/>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07" name="Freeform 659">
              <a:extLst>
                <a:ext uri="{FF2B5EF4-FFF2-40B4-BE49-F238E27FC236}">
                  <a16:creationId xmlns="" xmlns:a16="http://schemas.microsoft.com/office/drawing/2014/main" id="{8784A9BC-73D0-4756-8177-A9EA0E7AC5A2}"/>
                </a:ext>
              </a:extLst>
            </p:cNvPr>
            <p:cNvSpPr>
              <a:spLocks/>
            </p:cNvSpPr>
            <p:nvPr/>
          </p:nvSpPr>
          <p:spPr bwMode="auto">
            <a:xfrm>
              <a:off x="12658794" y="6067328"/>
              <a:ext cx="270700" cy="178393"/>
            </a:xfrm>
            <a:custGeom>
              <a:avLst/>
              <a:gdLst>
                <a:gd name="T0" fmla="*/ 16 w 29"/>
                <a:gd name="T1" fmla="*/ 18 h 19"/>
                <a:gd name="T2" fmla="*/ 23 w 29"/>
                <a:gd name="T3" fmla="*/ 15 h 19"/>
                <a:gd name="T4" fmla="*/ 23 w 29"/>
                <a:gd name="T5" fmla="*/ 12 h 19"/>
                <a:gd name="T6" fmla="*/ 27 w 29"/>
                <a:gd name="T7" fmla="*/ 9 h 19"/>
                <a:gd name="T8" fmla="*/ 26 w 29"/>
                <a:gd name="T9" fmla="*/ 4 h 19"/>
                <a:gd name="T10" fmla="*/ 19 w 29"/>
                <a:gd name="T11" fmla="*/ 1 h 19"/>
                <a:gd name="T12" fmla="*/ 10 w 29"/>
                <a:gd name="T13" fmla="*/ 1 h 19"/>
                <a:gd name="T14" fmla="*/ 0 w 29"/>
                <a:gd name="T15" fmla="*/ 4 h 19"/>
                <a:gd name="T16" fmla="*/ 1 w 29"/>
                <a:gd name="T17" fmla="*/ 6 h 19"/>
                <a:gd name="T18" fmla="*/ 2 w 29"/>
                <a:gd name="T19" fmla="*/ 9 h 19"/>
                <a:gd name="T20" fmla="*/ 5 w 29"/>
                <a:gd name="T21" fmla="*/ 10 h 19"/>
                <a:gd name="T22" fmla="*/ 9 w 29"/>
                <a:gd name="T23" fmla="*/ 11 h 19"/>
                <a:gd name="T24" fmla="*/ 8 w 29"/>
                <a:gd name="T25" fmla="*/ 15 h 19"/>
                <a:gd name="T26" fmla="*/ 12 w 29"/>
                <a:gd name="T27" fmla="*/ 18 h 19"/>
                <a:gd name="T28" fmla="*/ 16 w 29"/>
                <a:gd name="T29" fmla="*/ 18 h 19"/>
                <a:gd name="T30" fmla="*/ 16 w 29"/>
                <a:gd name="T31" fmla="*/ 1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9" h="19">
                  <a:moveTo>
                    <a:pt x="16" y="18"/>
                  </a:moveTo>
                  <a:cubicBezTo>
                    <a:pt x="18" y="16"/>
                    <a:pt x="21" y="16"/>
                    <a:pt x="23" y="15"/>
                  </a:cubicBezTo>
                  <a:cubicBezTo>
                    <a:pt x="23" y="14"/>
                    <a:pt x="23" y="13"/>
                    <a:pt x="23" y="12"/>
                  </a:cubicBezTo>
                  <a:cubicBezTo>
                    <a:pt x="24" y="10"/>
                    <a:pt x="25" y="10"/>
                    <a:pt x="27" y="9"/>
                  </a:cubicBezTo>
                  <a:cubicBezTo>
                    <a:pt x="29" y="8"/>
                    <a:pt x="28" y="5"/>
                    <a:pt x="26" y="4"/>
                  </a:cubicBezTo>
                  <a:cubicBezTo>
                    <a:pt x="24" y="3"/>
                    <a:pt x="22" y="2"/>
                    <a:pt x="19" y="1"/>
                  </a:cubicBezTo>
                  <a:cubicBezTo>
                    <a:pt x="17" y="0"/>
                    <a:pt x="13" y="1"/>
                    <a:pt x="10" y="1"/>
                  </a:cubicBezTo>
                  <a:cubicBezTo>
                    <a:pt x="8" y="1"/>
                    <a:pt x="0" y="0"/>
                    <a:pt x="0" y="4"/>
                  </a:cubicBezTo>
                  <a:cubicBezTo>
                    <a:pt x="0" y="4"/>
                    <a:pt x="1" y="5"/>
                    <a:pt x="1" y="6"/>
                  </a:cubicBezTo>
                  <a:cubicBezTo>
                    <a:pt x="2" y="7"/>
                    <a:pt x="1" y="8"/>
                    <a:pt x="2" y="9"/>
                  </a:cubicBezTo>
                  <a:cubicBezTo>
                    <a:pt x="3" y="9"/>
                    <a:pt x="4" y="11"/>
                    <a:pt x="5" y="10"/>
                  </a:cubicBezTo>
                  <a:cubicBezTo>
                    <a:pt x="7" y="10"/>
                    <a:pt x="9" y="9"/>
                    <a:pt x="9" y="11"/>
                  </a:cubicBezTo>
                  <a:cubicBezTo>
                    <a:pt x="9" y="12"/>
                    <a:pt x="9" y="14"/>
                    <a:pt x="8" y="15"/>
                  </a:cubicBezTo>
                  <a:cubicBezTo>
                    <a:pt x="11" y="15"/>
                    <a:pt x="11" y="15"/>
                    <a:pt x="12" y="18"/>
                  </a:cubicBezTo>
                  <a:cubicBezTo>
                    <a:pt x="13" y="18"/>
                    <a:pt x="16" y="18"/>
                    <a:pt x="16" y="18"/>
                  </a:cubicBezTo>
                  <a:cubicBezTo>
                    <a:pt x="17" y="17"/>
                    <a:pt x="15" y="19"/>
                    <a:pt x="16" y="18"/>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08" name="Freeform 660">
              <a:extLst>
                <a:ext uri="{FF2B5EF4-FFF2-40B4-BE49-F238E27FC236}">
                  <a16:creationId xmlns="" xmlns:a16="http://schemas.microsoft.com/office/drawing/2014/main" id="{5814EE97-1D03-4780-B6B4-5F6E8F9A95E7}"/>
                </a:ext>
              </a:extLst>
            </p:cNvPr>
            <p:cNvSpPr>
              <a:spLocks/>
            </p:cNvSpPr>
            <p:nvPr/>
          </p:nvSpPr>
          <p:spPr bwMode="auto">
            <a:xfrm>
              <a:off x="12658794" y="5955834"/>
              <a:ext cx="334397" cy="168837"/>
            </a:xfrm>
            <a:custGeom>
              <a:avLst/>
              <a:gdLst>
                <a:gd name="T0" fmla="*/ 11 w 36"/>
                <a:gd name="T1" fmla="*/ 13 h 18"/>
                <a:gd name="T2" fmla="*/ 19 w 36"/>
                <a:gd name="T3" fmla="*/ 12 h 18"/>
                <a:gd name="T4" fmla="*/ 25 w 36"/>
                <a:gd name="T5" fmla="*/ 15 h 18"/>
                <a:gd name="T6" fmla="*/ 29 w 36"/>
                <a:gd name="T7" fmla="*/ 17 h 18"/>
                <a:gd name="T8" fmla="*/ 33 w 36"/>
                <a:gd name="T9" fmla="*/ 16 h 18"/>
                <a:gd name="T10" fmla="*/ 36 w 36"/>
                <a:gd name="T11" fmla="*/ 14 h 18"/>
                <a:gd name="T12" fmla="*/ 34 w 36"/>
                <a:gd name="T13" fmla="*/ 8 h 18"/>
                <a:gd name="T14" fmla="*/ 31 w 36"/>
                <a:gd name="T15" fmla="*/ 4 h 18"/>
                <a:gd name="T16" fmla="*/ 25 w 36"/>
                <a:gd name="T17" fmla="*/ 3 h 18"/>
                <a:gd name="T18" fmla="*/ 18 w 36"/>
                <a:gd name="T19" fmla="*/ 1 h 18"/>
                <a:gd name="T20" fmla="*/ 17 w 36"/>
                <a:gd name="T21" fmla="*/ 5 h 18"/>
                <a:gd name="T22" fmla="*/ 15 w 36"/>
                <a:gd name="T23" fmla="*/ 7 h 18"/>
                <a:gd name="T24" fmla="*/ 8 w 36"/>
                <a:gd name="T25" fmla="*/ 4 h 18"/>
                <a:gd name="T26" fmla="*/ 0 w 36"/>
                <a:gd name="T27" fmla="*/ 15 h 18"/>
                <a:gd name="T28" fmla="*/ 11 w 36"/>
                <a:gd name="T29" fmla="*/ 13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6" h="18">
                  <a:moveTo>
                    <a:pt x="11" y="13"/>
                  </a:moveTo>
                  <a:cubicBezTo>
                    <a:pt x="14" y="13"/>
                    <a:pt x="16" y="12"/>
                    <a:pt x="19" y="12"/>
                  </a:cubicBezTo>
                  <a:cubicBezTo>
                    <a:pt x="20" y="12"/>
                    <a:pt x="24" y="14"/>
                    <a:pt x="25" y="15"/>
                  </a:cubicBezTo>
                  <a:cubicBezTo>
                    <a:pt x="26" y="16"/>
                    <a:pt x="27" y="18"/>
                    <a:pt x="29" y="17"/>
                  </a:cubicBezTo>
                  <a:cubicBezTo>
                    <a:pt x="30" y="17"/>
                    <a:pt x="31" y="16"/>
                    <a:pt x="33" y="16"/>
                  </a:cubicBezTo>
                  <a:cubicBezTo>
                    <a:pt x="34" y="16"/>
                    <a:pt x="34" y="14"/>
                    <a:pt x="36" y="14"/>
                  </a:cubicBezTo>
                  <a:cubicBezTo>
                    <a:pt x="35" y="12"/>
                    <a:pt x="33" y="9"/>
                    <a:pt x="34" y="8"/>
                  </a:cubicBezTo>
                  <a:cubicBezTo>
                    <a:pt x="35" y="6"/>
                    <a:pt x="32" y="4"/>
                    <a:pt x="31" y="4"/>
                  </a:cubicBezTo>
                  <a:cubicBezTo>
                    <a:pt x="29" y="3"/>
                    <a:pt x="27" y="5"/>
                    <a:pt x="25" y="3"/>
                  </a:cubicBezTo>
                  <a:cubicBezTo>
                    <a:pt x="22" y="1"/>
                    <a:pt x="21" y="0"/>
                    <a:pt x="18" y="1"/>
                  </a:cubicBezTo>
                  <a:cubicBezTo>
                    <a:pt x="16" y="2"/>
                    <a:pt x="17" y="3"/>
                    <a:pt x="17" y="5"/>
                  </a:cubicBezTo>
                  <a:cubicBezTo>
                    <a:pt x="16" y="6"/>
                    <a:pt x="16" y="7"/>
                    <a:pt x="15" y="7"/>
                  </a:cubicBezTo>
                  <a:cubicBezTo>
                    <a:pt x="12" y="9"/>
                    <a:pt x="10" y="5"/>
                    <a:pt x="8" y="4"/>
                  </a:cubicBezTo>
                  <a:cubicBezTo>
                    <a:pt x="3" y="0"/>
                    <a:pt x="0" y="11"/>
                    <a:pt x="0" y="15"/>
                  </a:cubicBezTo>
                  <a:cubicBezTo>
                    <a:pt x="4" y="13"/>
                    <a:pt x="7" y="13"/>
                    <a:pt x="11" y="13"/>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09" name="Freeform 661">
              <a:extLst>
                <a:ext uri="{FF2B5EF4-FFF2-40B4-BE49-F238E27FC236}">
                  <a16:creationId xmlns="" xmlns:a16="http://schemas.microsoft.com/office/drawing/2014/main" id="{C5A1D7C2-E890-47D0-8929-2354F579E3F9}"/>
                </a:ext>
              </a:extLst>
            </p:cNvPr>
            <p:cNvSpPr>
              <a:spLocks/>
            </p:cNvSpPr>
            <p:nvPr/>
          </p:nvSpPr>
          <p:spPr bwMode="auto">
            <a:xfrm>
              <a:off x="12760703" y="5853898"/>
              <a:ext cx="222932" cy="140163"/>
            </a:xfrm>
            <a:custGeom>
              <a:avLst/>
              <a:gdLst>
                <a:gd name="T0" fmla="*/ 16 w 24"/>
                <a:gd name="T1" fmla="*/ 15 h 15"/>
                <a:gd name="T2" fmla="*/ 20 w 24"/>
                <a:gd name="T3" fmla="*/ 15 h 15"/>
                <a:gd name="T4" fmla="*/ 22 w 24"/>
                <a:gd name="T5" fmla="*/ 13 h 15"/>
                <a:gd name="T6" fmla="*/ 22 w 24"/>
                <a:gd name="T7" fmla="*/ 10 h 15"/>
                <a:gd name="T8" fmla="*/ 21 w 24"/>
                <a:gd name="T9" fmla="*/ 5 h 15"/>
                <a:gd name="T10" fmla="*/ 24 w 24"/>
                <a:gd name="T11" fmla="*/ 0 h 15"/>
                <a:gd name="T12" fmla="*/ 12 w 24"/>
                <a:gd name="T13" fmla="*/ 0 h 15"/>
                <a:gd name="T14" fmla="*/ 6 w 24"/>
                <a:gd name="T15" fmla="*/ 1 h 15"/>
                <a:gd name="T16" fmla="*/ 0 w 24"/>
                <a:gd name="T17" fmla="*/ 5 h 15"/>
                <a:gd name="T18" fmla="*/ 2 w 24"/>
                <a:gd name="T19" fmla="*/ 6 h 15"/>
                <a:gd name="T20" fmla="*/ 2 w 24"/>
                <a:gd name="T21" fmla="*/ 8 h 15"/>
                <a:gd name="T22" fmla="*/ 7 w 24"/>
                <a:gd name="T23" fmla="*/ 9 h 15"/>
                <a:gd name="T24" fmla="*/ 6 w 24"/>
                <a:gd name="T25" fmla="*/ 13 h 15"/>
                <a:gd name="T26" fmla="*/ 11 w 24"/>
                <a:gd name="T27" fmla="*/ 12 h 15"/>
                <a:gd name="T28" fmla="*/ 16 w 24"/>
                <a:gd name="T29"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15">
                  <a:moveTo>
                    <a:pt x="16" y="15"/>
                  </a:moveTo>
                  <a:cubicBezTo>
                    <a:pt x="17" y="15"/>
                    <a:pt x="19" y="15"/>
                    <a:pt x="20" y="15"/>
                  </a:cubicBezTo>
                  <a:cubicBezTo>
                    <a:pt x="20" y="14"/>
                    <a:pt x="22" y="14"/>
                    <a:pt x="22" y="13"/>
                  </a:cubicBezTo>
                  <a:cubicBezTo>
                    <a:pt x="22" y="12"/>
                    <a:pt x="22" y="11"/>
                    <a:pt x="22" y="10"/>
                  </a:cubicBezTo>
                  <a:cubicBezTo>
                    <a:pt x="21" y="8"/>
                    <a:pt x="20" y="7"/>
                    <a:pt x="21" y="5"/>
                  </a:cubicBezTo>
                  <a:cubicBezTo>
                    <a:pt x="23" y="4"/>
                    <a:pt x="24" y="2"/>
                    <a:pt x="24" y="0"/>
                  </a:cubicBezTo>
                  <a:cubicBezTo>
                    <a:pt x="22" y="3"/>
                    <a:pt x="15" y="0"/>
                    <a:pt x="12" y="0"/>
                  </a:cubicBezTo>
                  <a:cubicBezTo>
                    <a:pt x="10" y="0"/>
                    <a:pt x="8" y="0"/>
                    <a:pt x="6" y="1"/>
                  </a:cubicBezTo>
                  <a:cubicBezTo>
                    <a:pt x="5" y="1"/>
                    <a:pt x="0" y="5"/>
                    <a:pt x="0" y="5"/>
                  </a:cubicBezTo>
                  <a:cubicBezTo>
                    <a:pt x="0" y="6"/>
                    <a:pt x="3" y="5"/>
                    <a:pt x="2" y="6"/>
                  </a:cubicBezTo>
                  <a:cubicBezTo>
                    <a:pt x="2" y="7"/>
                    <a:pt x="2" y="7"/>
                    <a:pt x="2" y="8"/>
                  </a:cubicBezTo>
                  <a:cubicBezTo>
                    <a:pt x="3" y="10"/>
                    <a:pt x="7" y="9"/>
                    <a:pt x="7" y="9"/>
                  </a:cubicBezTo>
                  <a:cubicBezTo>
                    <a:pt x="7" y="10"/>
                    <a:pt x="6" y="12"/>
                    <a:pt x="6" y="13"/>
                  </a:cubicBezTo>
                  <a:cubicBezTo>
                    <a:pt x="7" y="12"/>
                    <a:pt x="9" y="11"/>
                    <a:pt x="11" y="12"/>
                  </a:cubicBezTo>
                  <a:cubicBezTo>
                    <a:pt x="13" y="13"/>
                    <a:pt x="14" y="15"/>
                    <a:pt x="16" y="15"/>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10" name="Freeform 662">
              <a:extLst>
                <a:ext uri="{FF2B5EF4-FFF2-40B4-BE49-F238E27FC236}">
                  <a16:creationId xmlns="" xmlns:a16="http://schemas.microsoft.com/office/drawing/2014/main" id="{4A1601E9-F340-465D-A85C-07ED0DE3A7A7}"/>
                </a:ext>
              </a:extLst>
            </p:cNvPr>
            <p:cNvSpPr>
              <a:spLocks/>
            </p:cNvSpPr>
            <p:nvPr/>
          </p:nvSpPr>
          <p:spPr bwMode="auto">
            <a:xfrm>
              <a:off x="12591917" y="6143782"/>
              <a:ext cx="149682" cy="73269"/>
            </a:xfrm>
            <a:custGeom>
              <a:avLst/>
              <a:gdLst>
                <a:gd name="T0" fmla="*/ 16 w 16"/>
                <a:gd name="T1" fmla="*/ 4 h 8"/>
                <a:gd name="T2" fmla="*/ 12 w 16"/>
                <a:gd name="T3" fmla="*/ 2 h 8"/>
                <a:gd name="T4" fmla="*/ 8 w 16"/>
                <a:gd name="T5" fmla="*/ 0 h 8"/>
                <a:gd name="T6" fmla="*/ 7 w 16"/>
                <a:gd name="T7" fmla="*/ 3 h 8"/>
                <a:gd name="T8" fmla="*/ 5 w 16"/>
                <a:gd name="T9" fmla="*/ 2 h 8"/>
                <a:gd name="T10" fmla="*/ 2 w 16"/>
                <a:gd name="T11" fmla="*/ 3 h 8"/>
                <a:gd name="T12" fmla="*/ 0 w 16"/>
                <a:gd name="T13" fmla="*/ 5 h 8"/>
                <a:gd name="T14" fmla="*/ 0 w 16"/>
                <a:gd name="T15" fmla="*/ 6 h 8"/>
                <a:gd name="T16" fmla="*/ 2 w 16"/>
                <a:gd name="T17" fmla="*/ 6 h 8"/>
                <a:gd name="T18" fmla="*/ 8 w 16"/>
                <a:gd name="T19" fmla="*/ 7 h 8"/>
                <a:gd name="T20" fmla="*/ 16 w 16"/>
                <a:gd name="T21"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8">
                  <a:moveTo>
                    <a:pt x="16" y="4"/>
                  </a:moveTo>
                  <a:cubicBezTo>
                    <a:pt x="16" y="1"/>
                    <a:pt x="14" y="2"/>
                    <a:pt x="12" y="2"/>
                  </a:cubicBezTo>
                  <a:cubicBezTo>
                    <a:pt x="11" y="3"/>
                    <a:pt x="10" y="1"/>
                    <a:pt x="8" y="0"/>
                  </a:cubicBezTo>
                  <a:cubicBezTo>
                    <a:pt x="8" y="1"/>
                    <a:pt x="8" y="2"/>
                    <a:pt x="7" y="3"/>
                  </a:cubicBezTo>
                  <a:cubicBezTo>
                    <a:pt x="6" y="3"/>
                    <a:pt x="7" y="1"/>
                    <a:pt x="5" y="2"/>
                  </a:cubicBezTo>
                  <a:cubicBezTo>
                    <a:pt x="4" y="2"/>
                    <a:pt x="2" y="2"/>
                    <a:pt x="2" y="3"/>
                  </a:cubicBezTo>
                  <a:cubicBezTo>
                    <a:pt x="1" y="5"/>
                    <a:pt x="2" y="6"/>
                    <a:pt x="0" y="5"/>
                  </a:cubicBezTo>
                  <a:cubicBezTo>
                    <a:pt x="0" y="5"/>
                    <a:pt x="0" y="5"/>
                    <a:pt x="0" y="6"/>
                  </a:cubicBezTo>
                  <a:cubicBezTo>
                    <a:pt x="0" y="6"/>
                    <a:pt x="1" y="6"/>
                    <a:pt x="2" y="6"/>
                  </a:cubicBezTo>
                  <a:cubicBezTo>
                    <a:pt x="4" y="7"/>
                    <a:pt x="6" y="7"/>
                    <a:pt x="8" y="7"/>
                  </a:cubicBezTo>
                  <a:cubicBezTo>
                    <a:pt x="10" y="7"/>
                    <a:pt x="16" y="8"/>
                    <a:pt x="16" y="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11" name="Freeform 663">
              <a:extLst>
                <a:ext uri="{FF2B5EF4-FFF2-40B4-BE49-F238E27FC236}">
                  <a16:creationId xmlns="" xmlns:a16="http://schemas.microsoft.com/office/drawing/2014/main" id="{470BBE2A-03C6-4E65-96EC-12152EF5C265}"/>
                </a:ext>
              </a:extLst>
            </p:cNvPr>
            <p:cNvSpPr>
              <a:spLocks/>
            </p:cNvSpPr>
            <p:nvPr/>
          </p:nvSpPr>
          <p:spPr bwMode="auto">
            <a:xfrm>
              <a:off x="12359429" y="6162893"/>
              <a:ext cx="445860" cy="391823"/>
            </a:xfrm>
            <a:custGeom>
              <a:avLst/>
              <a:gdLst>
                <a:gd name="T0" fmla="*/ 1 w 48"/>
                <a:gd name="T1" fmla="*/ 12 h 42"/>
                <a:gd name="T2" fmla="*/ 0 w 48"/>
                <a:gd name="T3" fmla="*/ 16 h 42"/>
                <a:gd name="T4" fmla="*/ 2 w 48"/>
                <a:gd name="T5" fmla="*/ 20 h 42"/>
                <a:gd name="T6" fmla="*/ 4 w 48"/>
                <a:gd name="T7" fmla="*/ 27 h 42"/>
                <a:gd name="T8" fmla="*/ 9 w 48"/>
                <a:gd name="T9" fmla="*/ 31 h 42"/>
                <a:gd name="T10" fmla="*/ 10 w 48"/>
                <a:gd name="T11" fmla="*/ 33 h 42"/>
                <a:gd name="T12" fmla="*/ 13 w 48"/>
                <a:gd name="T13" fmla="*/ 32 h 42"/>
                <a:gd name="T14" fmla="*/ 21 w 48"/>
                <a:gd name="T15" fmla="*/ 36 h 42"/>
                <a:gd name="T16" fmla="*/ 25 w 48"/>
                <a:gd name="T17" fmla="*/ 37 h 42"/>
                <a:gd name="T18" fmla="*/ 33 w 48"/>
                <a:gd name="T19" fmla="*/ 37 h 42"/>
                <a:gd name="T20" fmla="*/ 39 w 48"/>
                <a:gd name="T21" fmla="*/ 41 h 42"/>
                <a:gd name="T22" fmla="*/ 41 w 48"/>
                <a:gd name="T23" fmla="*/ 35 h 42"/>
                <a:gd name="T24" fmla="*/ 44 w 48"/>
                <a:gd name="T25" fmla="*/ 32 h 42"/>
                <a:gd name="T26" fmla="*/ 48 w 48"/>
                <a:gd name="T27" fmla="*/ 31 h 42"/>
                <a:gd name="T28" fmla="*/ 45 w 48"/>
                <a:gd name="T29" fmla="*/ 26 h 42"/>
                <a:gd name="T30" fmla="*/ 44 w 48"/>
                <a:gd name="T31" fmla="*/ 19 h 42"/>
                <a:gd name="T32" fmla="*/ 46 w 48"/>
                <a:gd name="T33" fmla="*/ 12 h 42"/>
                <a:gd name="T34" fmla="*/ 44 w 48"/>
                <a:gd name="T35" fmla="*/ 7 h 42"/>
                <a:gd name="T36" fmla="*/ 42 w 48"/>
                <a:gd name="T37" fmla="*/ 5 h 42"/>
                <a:gd name="T38" fmla="*/ 25 w 48"/>
                <a:gd name="T39" fmla="*/ 4 h 42"/>
                <a:gd name="T40" fmla="*/ 20 w 48"/>
                <a:gd name="T41" fmla="*/ 2 h 42"/>
                <a:gd name="T42" fmla="*/ 13 w 48"/>
                <a:gd name="T43" fmla="*/ 4 h 42"/>
                <a:gd name="T44" fmla="*/ 6 w 48"/>
                <a:gd name="T45" fmla="*/ 6 h 42"/>
                <a:gd name="T46" fmla="*/ 2 w 48"/>
                <a:gd name="T47" fmla="*/ 7 h 42"/>
                <a:gd name="T48" fmla="*/ 1 w 48"/>
                <a:gd name="T49" fmla="*/ 9 h 42"/>
                <a:gd name="T50" fmla="*/ 1 w 48"/>
                <a:gd name="T51" fmla="*/ 12 h 42"/>
                <a:gd name="T52" fmla="*/ 1 w 48"/>
                <a:gd name="T53" fmla="*/ 1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8" h="42">
                  <a:moveTo>
                    <a:pt x="1" y="12"/>
                  </a:moveTo>
                  <a:cubicBezTo>
                    <a:pt x="1" y="13"/>
                    <a:pt x="0" y="15"/>
                    <a:pt x="0" y="16"/>
                  </a:cubicBezTo>
                  <a:cubicBezTo>
                    <a:pt x="1" y="17"/>
                    <a:pt x="2" y="19"/>
                    <a:pt x="2" y="20"/>
                  </a:cubicBezTo>
                  <a:cubicBezTo>
                    <a:pt x="2" y="22"/>
                    <a:pt x="3" y="25"/>
                    <a:pt x="4" y="27"/>
                  </a:cubicBezTo>
                  <a:cubicBezTo>
                    <a:pt x="5" y="30"/>
                    <a:pt x="8" y="29"/>
                    <a:pt x="9" y="31"/>
                  </a:cubicBezTo>
                  <a:cubicBezTo>
                    <a:pt x="9" y="31"/>
                    <a:pt x="9" y="33"/>
                    <a:pt x="10" y="33"/>
                  </a:cubicBezTo>
                  <a:cubicBezTo>
                    <a:pt x="11" y="34"/>
                    <a:pt x="12" y="32"/>
                    <a:pt x="13" y="32"/>
                  </a:cubicBezTo>
                  <a:cubicBezTo>
                    <a:pt x="15" y="31"/>
                    <a:pt x="19" y="35"/>
                    <a:pt x="21" y="36"/>
                  </a:cubicBezTo>
                  <a:cubicBezTo>
                    <a:pt x="22" y="37"/>
                    <a:pt x="23" y="39"/>
                    <a:pt x="25" y="37"/>
                  </a:cubicBezTo>
                  <a:cubicBezTo>
                    <a:pt x="26" y="36"/>
                    <a:pt x="31" y="37"/>
                    <a:pt x="33" y="37"/>
                  </a:cubicBezTo>
                  <a:cubicBezTo>
                    <a:pt x="36" y="37"/>
                    <a:pt x="37" y="39"/>
                    <a:pt x="39" y="41"/>
                  </a:cubicBezTo>
                  <a:cubicBezTo>
                    <a:pt x="40" y="42"/>
                    <a:pt x="40" y="36"/>
                    <a:pt x="41" y="35"/>
                  </a:cubicBezTo>
                  <a:cubicBezTo>
                    <a:pt x="42" y="34"/>
                    <a:pt x="43" y="33"/>
                    <a:pt x="44" y="32"/>
                  </a:cubicBezTo>
                  <a:cubicBezTo>
                    <a:pt x="45" y="32"/>
                    <a:pt x="48" y="32"/>
                    <a:pt x="48" y="31"/>
                  </a:cubicBezTo>
                  <a:cubicBezTo>
                    <a:pt x="47" y="28"/>
                    <a:pt x="47" y="27"/>
                    <a:pt x="45" y="26"/>
                  </a:cubicBezTo>
                  <a:cubicBezTo>
                    <a:pt x="43" y="24"/>
                    <a:pt x="46" y="21"/>
                    <a:pt x="44" y="19"/>
                  </a:cubicBezTo>
                  <a:cubicBezTo>
                    <a:pt x="42" y="18"/>
                    <a:pt x="47" y="14"/>
                    <a:pt x="46" y="12"/>
                  </a:cubicBezTo>
                  <a:cubicBezTo>
                    <a:pt x="45" y="10"/>
                    <a:pt x="44" y="9"/>
                    <a:pt x="44" y="7"/>
                  </a:cubicBezTo>
                  <a:cubicBezTo>
                    <a:pt x="44" y="6"/>
                    <a:pt x="44" y="5"/>
                    <a:pt x="42" y="5"/>
                  </a:cubicBezTo>
                  <a:cubicBezTo>
                    <a:pt x="37" y="3"/>
                    <a:pt x="30" y="6"/>
                    <a:pt x="25" y="4"/>
                  </a:cubicBezTo>
                  <a:cubicBezTo>
                    <a:pt x="25" y="7"/>
                    <a:pt x="21" y="2"/>
                    <a:pt x="20" y="2"/>
                  </a:cubicBezTo>
                  <a:cubicBezTo>
                    <a:pt x="17" y="0"/>
                    <a:pt x="15" y="2"/>
                    <a:pt x="13" y="4"/>
                  </a:cubicBezTo>
                  <a:cubicBezTo>
                    <a:pt x="10" y="5"/>
                    <a:pt x="8" y="6"/>
                    <a:pt x="6" y="6"/>
                  </a:cubicBezTo>
                  <a:cubicBezTo>
                    <a:pt x="5" y="7"/>
                    <a:pt x="3" y="7"/>
                    <a:pt x="2" y="7"/>
                  </a:cubicBezTo>
                  <a:cubicBezTo>
                    <a:pt x="1" y="8"/>
                    <a:pt x="3" y="9"/>
                    <a:pt x="1" y="9"/>
                  </a:cubicBezTo>
                  <a:cubicBezTo>
                    <a:pt x="1" y="10"/>
                    <a:pt x="1" y="11"/>
                    <a:pt x="1" y="12"/>
                  </a:cubicBezTo>
                  <a:cubicBezTo>
                    <a:pt x="1" y="14"/>
                    <a:pt x="1" y="12"/>
                    <a:pt x="1" y="1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12" name="Freeform 664">
              <a:extLst>
                <a:ext uri="{FF2B5EF4-FFF2-40B4-BE49-F238E27FC236}">
                  <a16:creationId xmlns="" xmlns:a16="http://schemas.microsoft.com/office/drawing/2014/main" id="{50F4AB42-EEB4-4045-8D92-20B18A070707}"/>
                </a:ext>
              </a:extLst>
            </p:cNvPr>
            <p:cNvSpPr>
              <a:spLocks/>
            </p:cNvSpPr>
            <p:nvPr/>
          </p:nvSpPr>
          <p:spPr bwMode="auto">
            <a:xfrm>
              <a:off x="12630129" y="6573832"/>
              <a:ext cx="429938" cy="280329"/>
            </a:xfrm>
            <a:custGeom>
              <a:avLst/>
              <a:gdLst>
                <a:gd name="T0" fmla="*/ 38 w 46"/>
                <a:gd name="T1" fmla="*/ 13 h 30"/>
                <a:gd name="T2" fmla="*/ 35 w 46"/>
                <a:gd name="T3" fmla="*/ 6 h 30"/>
                <a:gd name="T4" fmla="*/ 32 w 46"/>
                <a:gd name="T5" fmla="*/ 0 h 30"/>
                <a:gd name="T6" fmla="*/ 22 w 46"/>
                <a:gd name="T7" fmla="*/ 4 h 30"/>
                <a:gd name="T8" fmla="*/ 18 w 46"/>
                <a:gd name="T9" fmla="*/ 3 h 30"/>
                <a:gd name="T10" fmla="*/ 12 w 46"/>
                <a:gd name="T11" fmla="*/ 3 h 30"/>
                <a:gd name="T12" fmla="*/ 8 w 46"/>
                <a:gd name="T13" fmla="*/ 6 h 30"/>
                <a:gd name="T14" fmla="*/ 4 w 46"/>
                <a:gd name="T15" fmla="*/ 14 h 30"/>
                <a:gd name="T16" fmla="*/ 0 w 46"/>
                <a:gd name="T17" fmla="*/ 15 h 30"/>
                <a:gd name="T18" fmla="*/ 3 w 46"/>
                <a:gd name="T19" fmla="*/ 18 h 30"/>
                <a:gd name="T20" fmla="*/ 5 w 46"/>
                <a:gd name="T21" fmla="*/ 22 h 30"/>
                <a:gd name="T22" fmla="*/ 8 w 46"/>
                <a:gd name="T23" fmla="*/ 24 h 30"/>
                <a:gd name="T24" fmla="*/ 11 w 46"/>
                <a:gd name="T25" fmla="*/ 25 h 30"/>
                <a:gd name="T26" fmla="*/ 11 w 46"/>
                <a:gd name="T27" fmla="*/ 28 h 30"/>
                <a:gd name="T28" fmla="*/ 21 w 46"/>
                <a:gd name="T29" fmla="*/ 30 h 30"/>
                <a:gd name="T30" fmla="*/ 28 w 46"/>
                <a:gd name="T31" fmla="*/ 28 h 30"/>
                <a:gd name="T32" fmla="*/ 40 w 46"/>
                <a:gd name="T33" fmla="*/ 30 h 30"/>
                <a:gd name="T34" fmla="*/ 41 w 46"/>
                <a:gd name="T35" fmla="*/ 23 h 30"/>
                <a:gd name="T36" fmla="*/ 46 w 46"/>
                <a:gd name="T37" fmla="*/ 20 h 30"/>
                <a:gd name="T38" fmla="*/ 39 w 46"/>
                <a:gd name="T39" fmla="*/ 20 h 30"/>
                <a:gd name="T40" fmla="*/ 38 w 46"/>
                <a:gd name="T41" fmla="*/ 13 h 30"/>
                <a:gd name="T42" fmla="*/ 38 w 46"/>
                <a:gd name="T43" fmla="*/ 13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6" h="30">
                  <a:moveTo>
                    <a:pt x="38" y="13"/>
                  </a:moveTo>
                  <a:cubicBezTo>
                    <a:pt x="39" y="10"/>
                    <a:pt x="36" y="8"/>
                    <a:pt x="35" y="6"/>
                  </a:cubicBezTo>
                  <a:cubicBezTo>
                    <a:pt x="33" y="5"/>
                    <a:pt x="32" y="2"/>
                    <a:pt x="32" y="0"/>
                  </a:cubicBezTo>
                  <a:cubicBezTo>
                    <a:pt x="29" y="1"/>
                    <a:pt x="26" y="4"/>
                    <a:pt x="22" y="4"/>
                  </a:cubicBezTo>
                  <a:cubicBezTo>
                    <a:pt x="21" y="4"/>
                    <a:pt x="19" y="3"/>
                    <a:pt x="18" y="3"/>
                  </a:cubicBezTo>
                  <a:cubicBezTo>
                    <a:pt x="16" y="3"/>
                    <a:pt x="14" y="3"/>
                    <a:pt x="12" y="3"/>
                  </a:cubicBezTo>
                  <a:cubicBezTo>
                    <a:pt x="12" y="3"/>
                    <a:pt x="9" y="6"/>
                    <a:pt x="8" y="6"/>
                  </a:cubicBezTo>
                  <a:cubicBezTo>
                    <a:pt x="7" y="9"/>
                    <a:pt x="5" y="11"/>
                    <a:pt x="4" y="14"/>
                  </a:cubicBezTo>
                  <a:cubicBezTo>
                    <a:pt x="3" y="14"/>
                    <a:pt x="1" y="14"/>
                    <a:pt x="0" y="15"/>
                  </a:cubicBezTo>
                  <a:cubicBezTo>
                    <a:pt x="0" y="16"/>
                    <a:pt x="3" y="17"/>
                    <a:pt x="3" y="18"/>
                  </a:cubicBezTo>
                  <a:cubicBezTo>
                    <a:pt x="3" y="20"/>
                    <a:pt x="4" y="20"/>
                    <a:pt x="5" y="22"/>
                  </a:cubicBezTo>
                  <a:cubicBezTo>
                    <a:pt x="5" y="24"/>
                    <a:pt x="6" y="24"/>
                    <a:pt x="8" y="24"/>
                  </a:cubicBezTo>
                  <a:cubicBezTo>
                    <a:pt x="9" y="24"/>
                    <a:pt x="11" y="24"/>
                    <a:pt x="11" y="25"/>
                  </a:cubicBezTo>
                  <a:cubicBezTo>
                    <a:pt x="11" y="26"/>
                    <a:pt x="11" y="27"/>
                    <a:pt x="11" y="28"/>
                  </a:cubicBezTo>
                  <a:cubicBezTo>
                    <a:pt x="13" y="30"/>
                    <a:pt x="18" y="30"/>
                    <a:pt x="21" y="30"/>
                  </a:cubicBezTo>
                  <a:cubicBezTo>
                    <a:pt x="24" y="30"/>
                    <a:pt x="26" y="30"/>
                    <a:pt x="28" y="28"/>
                  </a:cubicBezTo>
                  <a:cubicBezTo>
                    <a:pt x="32" y="26"/>
                    <a:pt x="36" y="28"/>
                    <a:pt x="40" y="30"/>
                  </a:cubicBezTo>
                  <a:cubicBezTo>
                    <a:pt x="40" y="28"/>
                    <a:pt x="40" y="25"/>
                    <a:pt x="41" y="23"/>
                  </a:cubicBezTo>
                  <a:cubicBezTo>
                    <a:pt x="42" y="22"/>
                    <a:pt x="45" y="24"/>
                    <a:pt x="46" y="20"/>
                  </a:cubicBezTo>
                  <a:cubicBezTo>
                    <a:pt x="43" y="18"/>
                    <a:pt x="42" y="20"/>
                    <a:pt x="39" y="20"/>
                  </a:cubicBezTo>
                  <a:cubicBezTo>
                    <a:pt x="37" y="19"/>
                    <a:pt x="37" y="14"/>
                    <a:pt x="38" y="13"/>
                  </a:cubicBezTo>
                  <a:cubicBezTo>
                    <a:pt x="39" y="11"/>
                    <a:pt x="37" y="15"/>
                    <a:pt x="38" y="13"/>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13" name="Freeform 665">
              <a:extLst>
                <a:ext uri="{FF2B5EF4-FFF2-40B4-BE49-F238E27FC236}">
                  <a16:creationId xmlns="" xmlns:a16="http://schemas.microsoft.com/office/drawing/2014/main" id="{D2ECECC6-A843-42CD-A846-3E4553044AD5}"/>
                </a:ext>
              </a:extLst>
            </p:cNvPr>
            <p:cNvSpPr>
              <a:spLocks/>
            </p:cNvSpPr>
            <p:nvPr/>
          </p:nvSpPr>
          <p:spPr bwMode="auto">
            <a:xfrm>
              <a:off x="12929494" y="6564274"/>
              <a:ext cx="156051" cy="187951"/>
            </a:xfrm>
            <a:custGeom>
              <a:avLst/>
              <a:gdLst>
                <a:gd name="T0" fmla="*/ 14 w 17"/>
                <a:gd name="T1" fmla="*/ 10 h 20"/>
                <a:gd name="T2" fmla="*/ 9 w 17"/>
                <a:gd name="T3" fmla="*/ 3 h 20"/>
                <a:gd name="T4" fmla="*/ 0 w 17"/>
                <a:gd name="T5" fmla="*/ 1 h 20"/>
                <a:gd name="T6" fmla="*/ 5 w 17"/>
                <a:gd name="T7" fmla="*/ 10 h 20"/>
                <a:gd name="T8" fmla="*/ 7 w 17"/>
                <a:gd name="T9" fmla="*/ 20 h 20"/>
                <a:gd name="T10" fmla="*/ 10 w 17"/>
                <a:gd name="T11" fmla="*/ 14 h 20"/>
                <a:gd name="T12" fmla="*/ 14 w 17"/>
                <a:gd name="T13" fmla="*/ 14 h 20"/>
                <a:gd name="T14" fmla="*/ 14 w 17"/>
                <a:gd name="T15" fmla="*/ 10 h 20"/>
                <a:gd name="T16" fmla="*/ 14 w 17"/>
                <a:gd name="T17" fmla="*/ 1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20">
                  <a:moveTo>
                    <a:pt x="14" y="10"/>
                  </a:moveTo>
                  <a:cubicBezTo>
                    <a:pt x="12" y="8"/>
                    <a:pt x="11" y="4"/>
                    <a:pt x="9" y="3"/>
                  </a:cubicBezTo>
                  <a:cubicBezTo>
                    <a:pt x="8" y="3"/>
                    <a:pt x="0" y="0"/>
                    <a:pt x="0" y="1"/>
                  </a:cubicBezTo>
                  <a:cubicBezTo>
                    <a:pt x="1" y="5"/>
                    <a:pt x="3" y="7"/>
                    <a:pt x="5" y="10"/>
                  </a:cubicBezTo>
                  <a:cubicBezTo>
                    <a:pt x="7" y="13"/>
                    <a:pt x="4" y="17"/>
                    <a:pt x="7" y="20"/>
                  </a:cubicBezTo>
                  <a:cubicBezTo>
                    <a:pt x="8" y="19"/>
                    <a:pt x="9" y="16"/>
                    <a:pt x="10" y="14"/>
                  </a:cubicBezTo>
                  <a:cubicBezTo>
                    <a:pt x="12" y="13"/>
                    <a:pt x="13" y="14"/>
                    <a:pt x="14" y="14"/>
                  </a:cubicBezTo>
                  <a:cubicBezTo>
                    <a:pt x="17" y="14"/>
                    <a:pt x="14" y="10"/>
                    <a:pt x="14" y="10"/>
                  </a:cubicBezTo>
                  <a:cubicBezTo>
                    <a:pt x="13" y="9"/>
                    <a:pt x="14" y="10"/>
                    <a:pt x="14" y="1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14" name="Freeform 666">
              <a:extLst>
                <a:ext uri="{FF2B5EF4-FFF2-40B4-BE49-F238E27FC236}">
                  <a16:creationId xmlns="" xmlns:a16="http://schemas.microsoft.com/office/drawing/2014/main" id="{6AB2E30D-518F-4605-A999-81333272FEB9}"/>
                </a:ext>
              </a:extLst>
            </p:cNvPr>
            <p:cNvSpPr>
              <a:spLocks/>
            </p:cNvSpPr>
            <p:nvPr/>
          </p:nvSpPr>
          <p:spPr bwMode="auto">
            <a:xfrm>
              <a:off x="12993189" y="6666210"/>
              <a:ext cx="92356" cy="95566"/>
            </a:xfrm>
            <a:custGeom>
              <a:avLst/>
              <a:gdLst>
                <a:gd name="T0" fmla="*/ 7 w 10"/>
                <a:gd name="T1" fmla="*/ 9 h 10"/>
                <a:gd name="T2" fmla="*/ 7 w 10"/>
                <a:gd name="T3" fmla="*/ 7 h 10"/>
                <a:gd name="T4" fmla="*/ 10 w 10"/>
                <a:gd name="T5" fmla="*/ 4 h 10"/>
                <a:gd name="T6" fmla="*/ 8 w 10"/>
                <a:gd name="T7" fmla="*/ 1 h 10"/>
                <a:gd name="T8" fmla="*/ 3 w 10"/>
                <a:gd name="T9" fmla="*/ 4 h 10"/>
                <a:gd name="T10" fmla="*/ 0 w 10"/>
                <a:gd name="T11" fmla="*/ 9 h 10"/>
                <a:gd name="T12" fmla="*/ 3 w 10"/>
                <a:gd name="T13" fmla="*/ 9 h 10"/>
                <a:gd name="T14" fmla="*/ 7 w 10"/>
                <a:gd name="T15" fmla="*/ 10 h 10"/>
                <a:gd name="T16" fmla="*/ 7 w 10"/>
                <a:gd name="T17" fmla="*/ 9 h 10"/>
                <a:gd name="T18" fmla="*/ 7 w 10"/>
                <a:gd name="T19" fmla="*/ 9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10">
                  <a:moveTo>
                    <a:pt x="7" y="9"/>
                  </a:moveTo>
                  <a:cubicBezTo>
                    <a:pt x="6" y="8"/>
                    <a:pt x="6" y="8"/>
                    <a:pt x="7" y="7"/>
                  </a:cubicBezTo>
                  <a:cubicBezTo>
                    <a:pt x="8" y="6"/>
                    <a:pt x="9" y="5"/>
                    <a:pt x="10" y="4"/>
                  </a:cubicBezTo>
                  <a:cubicBezTo>
                    <a:pt x="10" y="4"/>
                    <a:pt x="8" y="2"/>
                    <a:pt x="8" y="1"/>
                  </a:cubicBezTo>
                  <a:cubicBezTo>
                    <a:pt x="8" y="5"/>
                    <a:pt x="3" y="0"/>
                    <a:pt x="3" y="4"/>
                  </a:cubicBezTo>
                  <a:cubicBezTo>
                    <a:pt x="3" y="6"/>
                    <a:pt x="1" y="8"/>
                    <a:pt x="0" y="9"/>
                  </a:cubicBezTo>
                  <a:cubicBezTo>
                    <a:pt x="0" y="10"/>
                    <a:pt x="2" y="9"/>
                    <a:pt x="3" y="9"/>
                  </a:cubicBezTo>
                  <a:cubicBezTo>
                    <a:pt x="5" y="9"/>
                    <a:pt x="6" y="9"/>
                    <a:pt x="7" y="10"/>
                  </a:cubicBezTo>
                  <a:cubicBezTo>
                    <a:pt x="7" y="10"/>
                    <a:pt x="7" y="9"/>
                    <a:pt x="7" y="9"/>
                  </a:cubicBezTo>
                  <a:cubicBezTo>
                    <a:pt x="6" y="8"/>
                    <a:pt x="7" y="9"/>
                    <a:pt x="7" y="9"/>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15" name="Freeform 667">
              <a:extLst>
                <a:ext uri="{FF2B5EF4-FFF2-40B4-BE49-F238E27FC236}">
                  <a16:creationId xmlns="" xmlns:a16="http://schemas.microsoft.com/office/drawing/2014/main" id="{32E2A7B0-EE0F-404C-A924-E47D68406211}"/>
                </a:ext>
              </a:extLst>
            </p:cNvPr>
            <p:cNvSpPr>
              <a:spLocks/>
            </p:cNvSpPr>
            <p:nvPr/>
          </p:nvSpPr>
          <p:spPr bwMode="auto">
            <a:xfrm>
              <a:off x="12712935" y="6815931"/>
              <a:ext cx="299364" cy="178393"/>
            </a:xfrm>
            <a:custGeom>
              <a:avLst/>
              <a:gdLst>
                <a:gd name="T0" fmla="*/ 17 w 32"/>
                <a:gd name="T1" fmla="*/ 4 h 19"/>
                <a:gd name="T2" fmla="*/ 2 w 32"/>
                <a:gd name="T3" fmla="*/ 0 h 19"/>
                <a:gd name="T4" fmla="*/ 2 w 32"/>
                <a:gd name="T5" fmla="*/ 5 h 19"/>
                <a:gd name="T6" fmla="*/ 3 w 32"/>
                <a:gd name="T7" fmla="*/ 8 h 19"/>
                <a:gd name="T8" fmla="*/ 1 w 32"/>
                <a:gd name="T9" fmla="*/ 11 h 19"/>
                <a:gd name="T10" fmla="*/ 3 w 32"/>
                <a:gd name="T11" fmla="*/ 17 h 19"/>
                <a:gd name="T12" fmla="*/ 9 w 32"/>
                <a:gd name="T13" fmla="*/ 17 h 19"/>
                <a:gd name="T14" fmla="*/ 16 w 32"/>
                <a:gd name="T15" fmla="*/ 18 h 19"/>
                <a:gd name="T16" fmla="*/ 21 w 32"/>
                <a:gd name="T17" fmla="*/ 15 h 19"/>
                <a:gd name="T18" fmla="*/ 28 w 32"/>
                <a:gd name="T19" fmla="*/ 14 h 19"/>
                <a:gd name="T20" fmla="*/ 28 w 32"/>
                <a:gd name="T21" fmla="*/ 8 h 19"/>
                <a:gd name="T22" fmla="*/ 29 w 32"/>
                <a:gd name="T23" fmla="*/ 3 h 19"/>
                <a:gd name="T24" fmla="*/ 21 w 32"/>
                <a:gd name="T25" fmla="*/ 2 h 19"/>
                <a:gd name="T26" fmla="*/ 17 w 32"/>
                <a:gd name="T27" fmla="*/ 4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2" h="19">
                  <a:moveTo>
                    <a:pt x="17" y="4"/>
                  </a:moveTo>
                  <a:cubicBezTo>
                    <a:pt x="13" y="4"/>
                    <a:pt x="3" y="6"/>
                    <a:pt x="2" y="0"/>
                  </a:cubicBezTo>
                  <a:cubicBezTo>
                    <a:pt x="1" y="2"/>
                    <a:pt x="0" y="4"/>
                    <a:pt x="2" y="5"/>
                  </a:cubicBezTo>
                  <a:cubicBezTo>
                    <a:pt x="3" y="6"/>
                    <a:pt x="4" y="7"/>
                    <a:pt x="3" y="8"/>
                  </a:cubicBezTo>
                  <a:cubicBezTo>
                    <a:pt x="2" y="9"/>
                    <a:pt x="1" y="9"/>
                    <a:pt x="1" y="11"/>
                  </a:cubicBezTo>
                  <a:cubicBezTo>
                    <a:pt x="2" y="13"/>
                    <a:pt x="3" y="14"/>
                    <a:pt x="3" y="17"/>
                  </a:cubicBezTo>
                  <a:cubicBezTo>
                    <a:pt x="5" y="17"/>
                    <a:pt x="7" y="17"/>
                    <a:pt x="9" y="17"/>
                  </a:cubicBezTo>
                  <a:cubicBezTo>
                    <a:pt x="11" y="17"/>
                    <a:pt x="14" y="19"/>
                    <a:pt x="16" y="18"/>
                  </a:cubicBezTo>
                  <a:cubicBezTo>
                    <a:pt x="18" y="18"/>
                    <a:pt x="20" y="16"/>
                    <a:pt x="21" y="15"/>
                  </a:cubicBezTo>
                  <a:cubicBezTo>
                    <a:pt x="23" y="13"/>
                    <a:pt x="25" y="14"/>
                    <a:pt x="28" y="14"/>
                  </a:cubicBezTo>
                  <a:cubicBezTo>
                    <a:pt x="27" y="12"/>
                    <a:pt x="27" y="11"/>
                    <a:pt x="28" y="8"/>
                  </a:cubicBezTo>
                  <a:cubicBezTo>
                    <a:pt x="29" y="6"/>
                    <a:pt x="32" y="4"/>
                    <a:pt x="29" y="3"/>
                  </a:cubicBezTo>
                  <a:cubicBezTo>
                    <a:pt x="27" y="2"/>
                    <a:pt x="24" y="1"/>
                    <a:pt x="21" y="2"/>
                  </a:cubicBezTo>
                  <a:cubicBezTo>
                    <a:pt x="19" y="2"/>
                    <a:pt x="18" y="4"/>
                    <a:pt x="17" y="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16" name="Freeform 668">
              <a:extLst>
                <a:ext uri="{FF2B5EF4-FFF2-40B4-BE49-F238E27FC236}">
                  <a16:creationId xmlns="" xmlns:a16="http://schemas.microsoft.com/office/drawing/2014/main" id="{8B7E5456-A6A7-4672-B616-7434FEE18D05}"/>
                </a:ext>
              </a:extLst>
            </p:cNvPr>
            <p:cNvSpPr>
              <a:spLocks/>
            </p:cNvSpPr>
            <p:nvPr/>
          </p:nvSpPr>
          <p:spPr bwMode="auto">
            <a:xfrm>
              <a:off x="12423124" y="6771334"/>
              <a:ext cx="168791" cy="140163"/>
            </a:xfrm>
            <a:custGeom>
              <a:avLst/>
              <a:gdLst>
                <a:gd name="T0" fmla="*/ 10 w 18"/>
                <a:gd name="T1" fmla="*/ 0 h 15"/>
                <a:gd name="T2" fmla="*/ 1 w 18"/>
                <a:gd name="T3" fmla="*/ 2 h 15"/>
                <a:gd name="T4" fmla="*/ 4 w 18"/>
                <a:gd name="T5" fmla="*/ 8 h 15"/>
                <a:gd name="T6" fmla="*/ 13 w 18"/>
                <a:gd name="T7" fmla="*/ 15 h 15"/>
                <a:gd name="T8" fmla="*/ 15 w 18"/>
                <a:gd name="T9" fmla="*/ 10 h 15"/>
                <a:gd name="T10" fmla="*/ 17 w 18"/>
                <a:gd name="T11" fmla="*/ 6 h 15"/>
                <a:gd name="T12" fmla="*/ 16 w 18"/>
                <a:gd name="T13" fmla="*/ 2 h 15"/>
                <a:gd name="T14" fmla="*/ 10 w 18"/>
                <a:gd name="T15" fmla="*/ 0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15">
                  <a:moveTo>
                    <a:pt x="10" y="0"/>
                  </a:moveTo>
                  <a:cubicBezTo>
                    <a:pt x="8" y="0"/>
                    <a:pt x="0" y="0"/>
                    <a:pt x="1" y="2"/>
                  </a:cubicBezTo>
                  <a:cubicBezTo>
                    <a:pt x="1" y="3"/>
                    <a:pt x="3" y="7"/>
                    <a:pt x="4" y="8"/>
                  </a:cubicBezTo>
                  <a:cubicBezTo>
                    <a:pt x="6" y="11"/>
                    <a:pt x="10" y="13"/>
                    <a:pt x="13" y="15"/>
                  </a:cubicBezTo>
                  <a:cubicBezTo>
                    <a:pt x="13" y="13"/>
                    <a:pt x="13" y="11"/>
                    <a:pt x="15" y="10"/>
                  </a:cubicBezTo>
                  <a:cubicBezTo>
                    <a:pt x="17" y="9"/>
                    <a:pt x="18" y="8"/>
                    <a:pt x="17" y="6"/>
                  </a:cubicBezTo>
                  <a:cubicBezTo>
                    <a:pt x="17" y="4"/>
                    <a:pt x="17" y="3"/>
                    <a:pt x="16" y="2"/>
                  </a:cubicBezTo>
                  <a:cubicBezTo>
                    <a:pt x="14" y="1"/>
                    <a:pt x="12" y="0"/>
                    <a:pt x="10"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17" name="Freeform 669">
              <a:extLst>
                <a:ext uri="{FF2B5EF4-FFF2-40B4-BE49-F238E27FC236}">
                  <a16:creationId xmlns="" xmlns:a16="http://schemas.microsoft.com/office/drawing/2014/main" id="{7C35A1B7-8ED6-4756-B482-9C57073BD371}"/>
                </a:ext>
              </a:extLst>
            </p:cNvPr>
            <p:cNvSpPr>
              <a:spLocks/>
            </p:cNvSpPr>
            <p:nvPr/>
          </p:nvSpPr>
          <p:spPr bwMode="auto">
            <a:xfrm>
              <a:off x="12544142" y="6704437"/>
              <a:ext cx="207006" cy="251657"/>
            </a:xfrm>
            <a:custGeom>
              <a:avLst/>
              <a:gdLst>
                <a:gd name="T0" fmla="*/ 21 w 22"/>
                <a:gd name="T1" fmla="*/ 19 h 27"/>
                <a:gd name="T2" fmla="*/ 20 w 22"/>
                <a:gd name="T3" fmla="*/ 17 h 27"/>
                <a:gd name="T4" fmla="*/ 19 w 22"/>
                <a:gd name="T5" fmla="*/ 13 h 27"/>
                <a:gd name="T6" fmla="*/ 15 w 22"/>
                <a:gd name="T7" fmla="*/ 10 h 27"/>
                <a:gd name="T8" fmla="*/ 14 w 22"/>
                <a:gd name="T9" fmla="*/ 8 h 27"/>
                <a:gd name="T10" fmla="*/ 12 w 22"/>
                <a:gd name="T11" fmla="*/ 5 h 27"/>
                <a:gd name="T12" fmla="*/ 5 w 22"/>
                <a:gd name="T13" fmla="*/ 1 h 27"/>
                <a:gd name="T14" fmla="*/ 2 w 22"/>
                <a:gd name="T15" fmla="*/ 4 h 27"/>
                <a:gd name="T16" fmla="*/ 4 w 22"/>
                <a:gd name="T17" fmla="*/ 14 h 27"/>
                <a:gd name="T18" fmla="*/ 1 w 22"/>
                <a:gd name="T19" fmla="*/ 19 h 27"/>
                <a:gd name="T20" fmla="*/ 0 w 22"/>
                <a:gd name="T21" fmla="*/ 23 h 27"/>
                <a:gd name="T22" fmla="*/ 4 w 22"/>
                <a:gd name="T23" fmla="*/ 27 h 27"/>
                <a:gd name="T24" fmla="*/ 6 w 22"/>
                <a:gd name="T25" fmla="*/ 23 h 27"/>
                <a:gd name="T26" fmla="*/ 10 w 22"/>
                <a:gd name="T27" fmla="*/ 26 h 27"/>
                <a:gd name="T28" fmla="*/ 20 w 22"/>
                <a:gd name="T29" fmla="*/ 24 h 27"/>
                <a:gd name="T30" fmla="*/ 21 w 22"/>
                <a:gd name="T31" fmla="*/ 19 h 27"/>
                <a:gd name="T32" fmla="*/ 21 w 22"/>
                <a:gd name="T33" fmla="*/ 19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 h="27">
                  <a:moveTo>
                    <a:pt x="21" y="19"/>
                  </a:moveTo>
                  <a:cubicBezTo>
                    <a:pt x="22" y="18"/>
                    <a:pt x="21" y="18"/>
                    <a:pt x="20" y="17"/>
                  </a:cubicBezTo>
                  <a:cubicBezTo>
                    <a:pt x="19" y="16"/>
                    <a:pt x="19" y="15"/>
                    <a:pt x="19" y="13"/>
                  </a:cubicBezTo>
                  <a:cubicBezTo>
                    <a:pt x="21" y="10"/>
                    <a:pt x="18" y="10"/>
                    <a:pt x="15" y="10"/>
                  </a:cubicBezTo>
                  <a:cubicBezTo>
                    <a:pt x="14" y="10"/>
                    <a:pt x="14" y="9"/>
                    <a:pt x="14" y="8"/>
                  </a:cubicBezTo>
                  <a:cubicBezTo>
                    <a:pt x="13" y="6"/>
                    <a:pt x="12" y="7"/>
                    <a:pt x="12" y="5"/>
                  </a:cubicBezTo>
                  <a:cubicBezTo>
                    <a:pt x="11" y="2"/>
                    <a:pt x="9" y="0"/>
                    <a:pt x="5" y="1"/>
                  </a:cubicBezTo>
                  <a:cubicBezTo>
                    <a:pt x="2" y="2"/>
                    <a:pt x="2" y="2"/>
                    <a:pt x="2" y="4"/>
                  </a:cubicBezTo>
                  <a:cubicBezTo>
                    <a:pt x="3" y="7"/>
                    <a:pt x="4" y="10"/>
                    <a:pt x="4" y="14"/>
                  </a:cubicBezTo>
                  <a:cubicBezTo>
                    <a:pt x="5" y="17"/>
                    <a:pt x="2" y="16"/>
                    <a:pt x="1" y="19"/>
                  </a:cubicBezTo>
                  <a:cubicBezTo>
                    <a:pt x="0" y="20"/>
                    <a:pt x="0" y="22"/>
                    <a:pt x="0" y="23"/>
                  </a:cubicBezTo>
                  <a:cubicBezTo>
                    <a:pt x="0" y="25"/>
                    <a:pt x="3" y="26"/>
                    <a:pt x="4" y="27"/>
                  </a:cubicBezTo>
                  <a:cubicBezTo>
                    <a:pt x="4" y="26"/>
                    <a:pt x="4" y="23"/>
                    <a:pt x="6" y="23"/>
                  </a:cubicBezTo>
                  <a:cubicBezTo>
                    <a:pt x="8" y="23"/>
                    <a:pt x="9" y="24"/>
                    <a:pt x="10" y="26"/>
                  </a:cubicBezTo>
                  <a:cubicBezTo>
                    <a:pt x="11" y="26"/>
                    <a:pt x="18" y="24"/>
                    <a:pt x="20" y="24"/>
                  </a:cubicBezTo>
                  <a:cubicBezTo>
                    <a:pt x="18" y="22"/>
                    <a:pt x="20" y="21"/>
                    <a:pt x="21" y="19"/>
                  </a:cubicBezTo>
                  <a:cubicBezTo>
                    <a:pt x="22" y="18"/>
                    <a:pt x="20" y="20"/>
                    <a:pt x="21" y="19"/>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18" name="Freeform 670">
              <a:extLst>
                <a:ext uri="{FF2B5EF4-FFF2-40B4-BE49-F238E27FC236}">
                  <a16:creationId xmlns="" xmlns:a16="http://schemas.microsoft.com/office/drawing/2014/main" id="{E22E29E4-C42E-404F-A341-BE91D548B2AE}"/>
                </a:ext>
              </a:extLst>
            </p:cNvPr>
            <p:cNvSpPr>
              <a:spLocks/>
            </p:cNvSpPr>
            <p:nvPr/>
          </p:nvSpPr>
          <p:spPr bwMode="auto">
            <a:xfrm>
              <a:off x="12432679" y="6554719"/>
              <a:ext cx="328029" cy="178393"/>
            </a:xfrm>
            <a:custGeom>
              <a:avLst/>
              <a:gdLst>
                <a:gd name="T0" fmla="*/ 30 w 35"/>
                <a:gd name="T1" fmla="*/ 3 h 19"/>
                <a:gd name="T2" fmla="*/ 24 w 35"/>
                <a:gd name="T3" fmla="*/ 1 h 19"/>
                <a:gd name="T4" fmla="*/ 19 w 35"/>
                <a:gd name="T5" fmla="*/ 4 h 19"/>
                <a:gd name="T6" fmla="*/ 15 w 35"/>
                <a:gd name="T7" fmla="*/ 4 h 19"/>
                <a:gd name="T8" fmla="*/ 13 w 35"/>
                <a:gd name="T9" fmla="*/ 6 h 19"/>
                <a:gd name="T10" fmla="*/ 5 w 35"/>
                <a:gd name="T11" fmla="*/ 4 h 19"/>
                <a:gd name="T12" fmla="*/ 5 w 35"/>
                <a:gd name="T13" fmla="*/ 7 h 19"/>
                <a:gd name="T14" fmla="*/ 3 w 35"/>
                <a:gd name="T15" fmla="*/ 8 h 19"/>
                <a:gd name="T16" fmla="*/ 3 w 35"/>
                <a:gd name="T17" fmla="*/ 15 h 19"/>
                <a:gd name="T18" fmla="*/ 11 w 35"/>
                <a:gd name="T19" fmla="*/ 19 h 19"/>
                <a:gd name="T20" fmla="*/ 21 w 35"/>
                <a:gd name="T21" fmla="*/ 17 h 19"/>
                <a:gd name="T22" fmla="*/ 25 w 35"/>
                <a:gd name="T23" fmla="*/ 15 h 19"/>
                <a:gd name="T24" fmla="*/ 29 w 35"/>
                <a:gd name="T25" fmla="*/ 9 h 19"/>
                <a:gd name="T26" fmla="*/ 33 w 35"/>
                <a:gd name="T27" fmla="*/ 6 h 19"/>
                <a:gd name="T28" fmla="*/ 30 w 35"/>
                <a:gd name="T29" fmla="*/ 3 h 19"/>
                <a:gd name="T30" fmla="*/ 30 w 35"/>
                <a:gd name="T31"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5" h="19">
                  <a:moveTo>
                    <a:pt x="30" y="3"/>
                  </a:moveTo>
                  <a:cubicBezTo>
                    <a:pt x="30" y="2"/>
                    <a:pt x="25" y="2"/>
                    <a:pt x="24" y="1"/>
                  </a:cubicBezTo>
                  <a:cubicBezTo>
                    <a:pt x="20" y="0"/>
                    <a:pt x="22" y="4"/>
                    <a:pt x="19" y="4"/>
                  </a:cubicBezTo>
                  <a:cubicBezTo>
                    <a:pt x="18" y="3"/>
                    <a:pt x="17" y="4"/>
                    <a:pt x="15" y="4"/>
                  </a:cubicBezTo>
                  <a:cubicBezTo>
                    <a:pt x="14" y="4"/>
                    <a:pt x="14" y="6"/>
                    <a:pt x="13" y="6"/>
                  </a:cubicBezTo>
                  <a:cubicBezTo>
                    <a:pt x="9" y="8"/>
                    <a:pt x="7" y="6"/>
                    <a:pt x="5" y="4"/>
                  </a:cubicBezTo>
                  <a:cubicBezTo>
                    <a:pt x="5" y="5"/>
                    <a:pt x="5" y="6"/>
                    <a:pt x="5" y="7"/>
                  </a:cubicBezTo>
                  <a:cubicBezTo>
                    <a:pt x="4" y="8"/>
                    <a:pt x="3" y="6"/>
                    <a:pt x="3" y="8"/>
                  </a:cubicBezTo>
                  <a:cubicBezTo>
                    <a:pt x="3" y="11"/>
                    <a:pt x="0" y="13"/>
                    <a:pt x="3" y="15"/>
                  </a:cubicBezTo>
                  <a:cubicBezTo>
                    <a:pt x="5" y="17"/>
                    <a:pt x="8" y="19"/>
                    <a:pt x="11" y="19"/>
                  </a:cubicBezTo>
                  <a:cubicBezTo>
                    <a:pt x="15" y="19"/>
                    <a:pt x="17" y="16"/>
                    <a:pt x="21" y="17"/>
                  </a:cubicBezTo>
                  <a:cubicBezTo>
                    <a:pt x="21" y="16"/>
                    <a:pt x="24" y="16"/>
                    <a:pt x="25" y="15"/>
                  </a:cubicBezTo>
                  <a:cubicBezTo>
                    <a:pt x="26" y="13"/>
                    <a:pt x="27" y="11"/>
                    <a:pt x="29" y="9"/>
                  </a:cubicBezTo>
                  <a:cubicBezTo>
                    <a:pt x="30" y="7"/>
                    <a:pt x="31" y="7"/>
                    <a:pt x="33" y="6"/>
                  </a:cubicBezTo>
                  <a:cubicBezTo>
                    <a:pt x="35" y="4"/>
                    <a:pt x="30" y="4"/>
                    <a:pt x="30" y="3"/>
                  </a:cubicBezTo>
                  <a:cubicBezTo>
                    <a:pt x="30" y="3"/>
                    <a:pt x="30" y="4"/>
                    <a:pt x="30" y="3"/>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19" name="Freeform 671">
              <a:extLst>
                <a:ext uri="{FF2B5EF4-FFF2-40B4-BE49-F238E27FC236}">
                  <a16:creationId xmlns="" xmlns:a16="http://schemas.microsoft.com/office/drawing/2014/main" id="{DF0479F1-3420-492F-A6C8-5FA14301089B}"/>
                </a:ext>
              </a:extLst>
            </p:cNvPr>
            <p:cNvSpPr>
              <a:spLocks/>
            </p:cNvSpPr>
            <p:nvPr/>
          </p:nvSpPr>
          <p:spPr bwMode="auto">
            <a:xfrm>
              <a:off x="12620574" y="6956097"/>
              <a:ext cx="289811" cy="299442"/>
            </a:xfrm>
            <a:custGeom>
              <a:avLst/>
              <a:gdLst>
                <a:gd name="T0" fmla="*/ 31 w 31"/>
                <a:gd name="T1" fmla="*/ 0 h 32"/>
                <a:gd name="T2" fmla="*/ 23 w 31"/>
                <a:gd name="T3" fmla="*/ 3 h 32"/>
                <a:gd name="T4" fmla="*/ 13 w 31"/>
                <a:gd name="T5" fmla="*/ 2 h 32"/>
                <a:gd name="T6" fmla="*/ 9 w 31"/>
                <a:gd name="T7" fmla="*/ 4 h 32"/>
                <a:gd name="T8" fmla="*/ 6 w 31"/>
                <a:gd name="T9" fmla="*/ 5 h 32"/>
                <a:gd name="T10" fmla="*/ 4 w 31"/>
                <a:gd name="T11" fmla="*/ 8 h 32"/>
                <a:gd name="T12" fmla="*/ 2 w 31"/>
                <a:gd name="T13" fmla="*/ 11 h 32"/>
                <a:gd name="T14" fmla="*/ 2 w 31"/>
                <a:gd name="T15" fmla="*/ 15 h 32"/>
                <a:gd name="T16" fmla="*/ 4 w 31"/>
                <a:gd name="T17" fmla="*/ 17 h 32"/>
                <a:gd name="T18" fmla="*/ 5 w 31"/>
                <a:gd name="T19" fmla="*/ 22 h 32"/>
                <a:gd name="T20" fmla="*/ 6 w 31"/>
                <a:gd name="T21" fmla="*/ 25 h 32"/>
                <a:gd name="T22" fmla="*/ 7 w 31"/>
                <a:gd name="T23" fmla="*/ 28 h 32"/>
                <a:gd name="T24" fmla="*/ 8 w 31"/>
                <a:gd name="T25" fmla="*/ 29 h 32"/>
                <a:gd name="T26" fmla="*/ 10 w 31"/>
                <a:gd name="T27" fmla="*/ 31 h 32"/>
                <a:gd name="T28" fmla="*/ 12 w 31"/>
                <a:gd name="T29" fmla="*/ 30 h 32"/>
                <a:gd name="T30" fmla="*/ 13 w 31"/>
                <a:gd name="T31" fmla="*/ 31 h 32"/>
                <a:gd name="T32" fmla="*/ 13 w 31"/>
                <a:gd name="T33" fmla="*/ 26 h 32"/>
                <a:gd name="T34" fmla="*/ 17 w 31"/>
                <a:gd name="T35" fmla="*/ 26 h 32"/>
                <a:gd name="T36" fmla="*/ 14 w 31"/>
                <a:gd name="T37" fmla="*/ 23 h 32"/>
                <a:gd name="T38" fmla="*/ 17 w 31"/>
                <a:gd name="T39" fmla="*/ 24 h 32"/>
                <a:gd name="T40" fmla="*/ 18 w 31"/>
                <a:gd name="T41" fmla="*/ 22 h 32"/>
                <a:gd name="T42" fmla="*/ 21 w 31"/>
                <a:gd name="T43" fmla="*/ 23 h 32"/>
                <a:gd name="T44" fmla="*/ 19 w 31"/>
                <a:gd name="T45" fmla="*/ 19 h 32"/>
                <a:gd name="T46" fmla="*/ 15 w 31"/>
                <a:gd name="T47" fmla="*/ 17 h 32"/>
                <a:gd name="T48" fmla="*/ 15 w 31"/>
                <a:gd name="T49" fmla="*/ 16 h 32"/>
                <a:gd name="T50" fmla="*/ 11 w 31"/>
                <a:gd name="T51" fmla="*/ 10 h 32"/>
                <a:gd name="T52" fmla="*/ 16 w 31"/>
                <a:gd name="T53" fmla="*/ 11 h 32"/>
                <a:gd name="T54" fmla="*/ 16 w 31"/>
                <a:gd name="T55" fmla="*/ 10 h 32"/>
                <a:gd name="T56" fmla="*/ 18 w 31"/>
                <a:gd name="T57" fmla="*/ 11 h 32"/>
                <a:gd name="T58" fmla="*/ 17 w 31"/>
                <a:gd name="T59" fmla="*/ 9 h 32"/>
                <a:gd name="T60" fmla="*/ 21 w 31"/>
                <a:gd name="T61" fmla="*/ 10 h 32"/>
                <a:gd name="T62" fmla="*/ 17 w 31"/>
                <a:gd name="T63" fmla="*/ 7 h 32"/>
                <a:gd name="T64" fmla="*/ 22 w 31"/>
                <a:gd name="T65" fmla="*/ 5 h 32"/>
                <a:gd name="T66" fmla="*/ 21 w 31"/>
                <a:gd name="T67" fmla="*/ 7 h 32"/>
                <a:gd name="T68" fmla="*/ 25 w 31"/>
                <a:gd name="T69" fmla="*/ 5 h 32"/>
                <a:gd name="T70" fmla="*/ 29 w 31"/>
                <a:gd name="T71" fmla="*/ 7 h 32"/>
                <a:gd name="T72" fmla="*/ 31 w 31"/>
                <a:gd name="T73"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1" h="32">
                  <a:moveTo>
                    <a:pt x="31" y="0"/>
                  </a:moveTo>
                  <a:cubicBezTo>
                    <a:pt x="28" y="2"/>
                    <a:pt x="27" y="4"/>
                    <a:pt x="23" y="3"/>
                  </a:cubicBezTo>
                  <a:cubicBezTo>
                    <a:pt x="21" y="2"/>
                    <a:pt x="15" y="1"/>
                    <a:pt x="13" y="2"/>
                  </a:cubicBezTo>
                  <a:cubicBezTo>
                    <a:pt x="13" y="5"/>
                    <a:pt x="10" y="3"/>
                    <a:pt x="9" y="4"/>
                  </a:cubicBezTo>
                  <a:cubicBezTo>
                    <a:pt x="8" y="5"/>
                    <a:pt x="7" y="5"/>
                    <a:pt x="6" y="5"/>
                  </a:cubicBezTo>
                  <a:cubicBezTo>
                    <a:pt x="4" y="6"/>
                    <a:pt x="4" y="7"/>
                    <a:pt x="4" y="8"/>
                  </a:cubicBezTo>
                  <a:cubicBezTo>
                    <a:pt x="3" y="9"/>
                    <a:pt x="3" y="10"/>
                    <a:pt x="2" y="11"/>
                  </a:cubicBezTo>
                  <a:cubicBezTo>
                    <a:pt x="0" y="13"/>
                    <a:pt x="0" y="13"/>
                    <a:pt x="2" y="15"/>
                  </a:cubicBezTo>
                  <a:cubicBezTo>
                    <a:pt x="3" y="16"/>
                    <a:pt x="4" y="16"/>
                    <a:pt x="4" y="17"/>
                  </a:cubicBezTo>
                  <a:cubicBezTo>
                    <a:pt x="4" y="19"/>
                    <a:pt x="4" y="20"/>
                    <a:pt x="5" y="22"/>
                  </a:cubicBezTo>
                  <a:cubicBezTo>
                    <a:pt x="5" y="23"/>
                    <a:pt x="5" y="24"/>
                    <a:pt x="6" y="25"/>
                  </a:cubicBezTo>
                  <a:cubicBezTo>
                    <a:pt x="8" y="26"/>
                    <a:pt x="6" y="27"/>
                    <a:pt x="7" y="28"/>
                  </a:cubicBezTo>
                  <a:cubicBezTo>
                    <a:pt x="7" y="30"/>
                    <a:pt x="8" y="29"/>
                    <a:pt x="8" y="29"/>
                  </a:cubicBezTo>
                  <a:cubicBezTo>
                    <a:pt x="10" y="29"/>
                    <a:pt x="10" y="30"/>
                    <a:pt x="10" y="31"/>
                  </a:cubicBezTo>
                  <a:cubicBezTo>
                    <a:pt x="11" y="31"/>
                    <a:pt x="12" y="30"/>
                    <a:pt x="12" y="30"/>
                  </a:cubicBezTo>
                  <a:cubicBezTo>
                    <a:pt x="13" y="29"/>
                    <a:pt x="13" y="31"/>
                    <a:pt x="13" y="31"/>
                  </a:cubicBezTo>
                  <a:cubicBezTo>
                    <a:pt x="14" y="32"/>
                    <a:pt x="13" y="25"/>
                    <a:pt x="13" y="26"/>
                  </a:cubicBezTo>
                  <a:cubicBezTo>
                    <a:pt x="13" y="25"/>
                    <a:pt x="16" y="26"/>
                    <a:pt x="17" y="26"/>
                  </a:cubicBezTo>
                  <a:cubicBezTo>
                    <a:pt x="17" y="25"/>
                    <a:pt x="14" y="24"/>
                    <a:pt x="14" y="23"/>
                  </a:cubicBezTo>
                  <a:cubicBezTo>
                    <a:pt x="15" y="21"/>
                    <a:pt x="17" y="23"/>
                    <a:pt x="17" y="24"/>
                  </a:cubicBezTo>
                  <a:cubicBezTo>
                    <a:pt x="19" y="25"/>
                    <a:pt x="18" y="23"/>
                    <a:pt x="18" y="22"/>
                  </a:cubicBezTo>
                  <a:cubicBezTo>
                    <a:pt x="18" y="21"/>
                    <a:pt x="21" y="23"/>
                    <a:pt x="21" y="23"/>
                  </a:cubicBezTo>
                  <a:cubicBezTo>
                    <a:pt x="21" y="22"/>
                    <a:pt x="19" y="19"/>
                    <a:pt x="19" y="19"/>
                  </a:cubicBezTo>
                  <a:cubicBezTo>
                    <a:pt x="18" y="18"/>
                    <a:pt x="16" y="18"/>
                    <a:pt x="15" y="17"/>
                  </a:cubicBezTo>
                  <a:cubicBezTo>
                    <a:pt x="15" y="17"/>
                    <a:pt x="15" y="15"/>
                    <a:pt x="15" y="16"/>
                  </a:cubicBezTo>
                  <a:cubicBezTo>
                    <a:pt x="14" y="14"/>
                    <a:pt x="11" y="12"/>
                    <a:pt x="11" y="10"/>
                  </a:cubicBezTo>
                  <a:cubicBezTo>
                    <a:pt x="12" y="6"/>
                    <a:pt x="15" y="10"/>
                    <a:pt x="16" y="11"/>
                  </a:cubicBezTo>
                  <a:cubicBezTo>
                    <a:pt x="16" y="11"/>
                    <a:pt x="16" y="10"/>
                    <a:pt x="16" y="10"/>
                  </a:cubicBezTo>
                  <a:cubicBezTo>
                    <a:pt x="17" y="9"/>
                    <a:pt x="18" y="10"/>
                    <a:pt x="18" y="11"/>
                  </a:cubicBezTo>
                  <a:cubicBezTo>
                    <a:pt x="18" y="11"/>
                    <a:pt x="17" y="9"/>
                    <a:pt x="17" y="9"/>
                  </a:cubicBezTo>
                  <a:cubicBezTo>
                    <a:pt x="18" y="9"/>
                    <a:pt x="20" y="10"/>
                    <a:pt x="21" y="10"/>
                  </a:cubicBezTo>
                  <a:cubicBezTo>
                    <a:pt x="21" y="9"/>
                    <a:pt x="17" y="9"/>
                    <a:pt x="17" y="7"/>
                  </a:cubicBezTo>
                  <a:cubicBezTo>
                    <a:pt x="17" y="7"/>
                    <a:pt x="21" y="5"/>
                    <a:pt x="22" y="5"/>
                  </a:cubicBezTo>
                  <a:cubicBezTo>
                    <a:pt x="22" y="5"/>
                    <a:pt x="21" y="7"/>
                    <a:pt x="21" y="7"/>
                  </a:cubicBezTo>
                  <a:cubicBezTo>
                    <a:pt x="21" y="7"/>
                    <a:pt x="24" y="5"/>
                    <a:pt x="25" y="5"/>
                  </a:cubicBezTo>
                  <a:cubicBezTo>
                    <a:pt x="26" y="5"/>
                    <a:pt x="27" y="6"/>
                    <a:pt x="29" y="7"/>
                  </a:cubicBezTo>
                  <a:cubicBezTo>
                    <a:pt x="30" y="5"/>
                    <a:pt x="31" y="2"/>
                    <a:pt x="31"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20" name="Freeform 672">
              <a:extLst>
                <a:ext uri="{FF2B5EF4-FFF2-40B4-BE49-F238E27FC236}">
                  <a16:creationId xmlns="" xmlns:a16="http://schemas.microsoft.com/office/drawing/2014/main" id="{AF068806-5C4E-4258-9773-A5ACA87BEC90}"/>
                </a:ext>
              </a:extLst>
            </p:cNvPr>
            <p:cNvSpPr>
              <a:spLocks/>
            </p:cNvSpPr>
            <p:nvPr/>
          </p:nvSpPr>
          <p:spPr bwMode="auto">
            <a:xfrm>
              <a:off x="12881724" y="6940166"/>
              <a:ext cx="140127" cy="92380"/>
            </a:xfrm>
            <a:custGeom>
              <a:avLst/>
              <a:gdLst>
                <a:gd name="T0" fmla="*/ 15 w 15"/>
                <a:gd name="T1" fmla="*/ 6 h 10"/>
                <a:gd name="T2" fmla="*/ 10 w 15"/>
                <a:gd name="T3" fmla="*/ 1 h 10"/>
                <a:gd name="T4" fmla="*/ 2 w 15"/>
                <a:gd name="T5" fmla="*/ 5 h 10"/>
                <a:gd name="T6" fmla="*/ 1 w 15"/>
                <a:gd name="T7" fmla="*/ 9 h 10"/>
                <a:gd name="T8" fmla="*/ 6 w 15"/>
                <a:gd name="T9" fmla="*/ 9 h 10"/>
                <a:gd name="T10" fmla="*/ 11 w 15"/>
                <a:gd name="T11" fmla="*/ 7 h 10"/>
                <a:gd name="T12" fmla="*/ 15 w 15"/>
                <a:gd name="T13" fmla="*/ 6 h 10"/>
                <a:gd name="T14" fmla="*/ 15 w 15"/>
                <a:gd name="T15" fmla="*/ 6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10">
                  <a:moveTo>
                    <a:pt x="15" y="6"/>
                  </a:moveTo>
                  <a:cubicBezTo>
                    <a:pt x="13" y="4"/>
                    <a:pt x="10" y="4"/>
                    <a:pt x="10" y="1"/>
                  </a:cubicBezTo>
                  <a:cubicBezTo>
                    <a:pt x="5" y="0"/>
                    <a:pt x="4" y="0"/>
                    <a:pt x="2" y="5"/>
                  </a:cubicBezTo>
                  <a:cubicBezTo>
                    <a:pt x="2" y="6"/>
                    <a:pt x="0" y="9"/>
                    <a:pt x="1" y="9"/>
                  </a:cubicBezTo>
                  <a:cubicBezTo>
                    <a:pt x="3" y="10"/>
                    <a:pt x="5" y="10"/>
                    <a:pt x="6" y="9"/>
                  </a:cubicBezTo>
                  <a:cubicBezTo>
                    <a:pt x="8" y="8"/>
                    <a:pt x="9" y="7"/>
                    <a:pt x="11" y="7"/>
                  </a:cubicBezTo>
                  <a:cubicBezTo>
                    <a:pt x="11" y="7"/>
                    <a:pt x="15" y="7"/>
                    <a:pt x="15" y="6"/>
                  </a:cubicBezTo>
                  <a:cubicBezTo>
                    <a:pt x="14" y="6"/>
                    <a:pt x="15" y="7"/>
                    <a:pt x="15" y="6"/>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21" name="Freeform 673">
              <a:extLst>
                <a:ext uri="{FF2B5EF4-FFF2-40B4-BE49-F238E27FC236}">
                  <a16:creationId xmlns="" xmlns:a16="http://schemas.microsoft.com/office/drawing/2014/main" id="{54323A90-0F9D-4357-B692-326C7EBA6470}"/>
                </a:ext>
              </a:extLst>
            </p:cNvPr>
            <p:cNvSpPr>
              <a:spLocks/>
            </p:cNvSpPr>
            <p:nvPr/>
          </p:nvSpPr>
          <p:spPr bwMode="auto">
            <a:xfrm>
              <a:off x="12582361" y="6911499"/>
              <a:ext cx="82803" cy="168837"/>
            </a:xfrm>
            <a:custGeom>
              <a:avLst/>
              <a:gdLst>
                <a:gd name="T0" fmla="*/ 6 w 9"/>
                <a:gd name="T1" fmla="*/ 16 h 18"/>
                <a:gd name="T2" fmla="*/ 7 w 9"/>
                <a:gd name="T3" fmla="*/ 11 h 18"/>
                <a:gd name="T4" fmla="*/ 6 w 9"/>
                <a:gd name="T5" fmla="*/ 6 h 18"/>
                <a:gd name="T6" fmla="*/ 7 w 9"/>
                <a:gd name="T7" fmla="*/ 4 h 18"/>
                <a:gd name="T8" fmla="*/ 3 w 9"/>
                <a:gd name="T9" fmla="*/ 1 h 18"/>
                <a:gd name="T10" fmla="*/ 0 w 9"/>
                <a:gd name="T11" fmla="*/ 9 h 18"/>
                <a:gd name="T12" fmla="*/ 4 w 9"/>
                <a:gd name="T13" fmla="*/ 18 h 18"/>
                <a:gd name="T14" fmla="*/ 6 w 9"/>
                <a:gd name="T15" fmla="*/ 16 h 18"/>
                <a:gd name="T16" fmla="*/ 6 w 9"/>
                <a:gd name="T17" fmla="*/ 16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18">
                  <a:moveTo>
                    <a:pt x="6" y="16"/>
                  </a:moveTo>
                  <a:cubicBezTo>
                    <a:pt x="7" y="14"/>
                    <a:pt x="9" y="12"/>
                    <a:pt x="7" y="11"/>
                  </a:cubicBezTo>
                  <a:cubicBezTo>
                    <a:pt x="6" y="10"/>
                    <a:pt x="5" y="8"/>
                    <a:pt x="6" y="6"/>
                  </a:cubicBezTo>
                  <a:cubicBezTo>
                    <a:pt x="6" y="6"/>
                    <a:pt x="7" y="4"/>
                    <a:pt x="7" y="4"/>
                  </a:cubicBezTo>
                  <a:cubicBezTo>
                    <a:pt x="6" y="3"/>
                    <a:pt x="4" y="1"/>
                    <a:pt x="3" y="1"/>
                  </a:cubicBezTo>
                  <a:cubicBezTo>
                    <a:pt x="0" y="0"/>
                    <a:pt x="0" y="7"/>
                    <a:pt x="0" y="9"/>
                  </a:cubicBezTo>
                  <a:cubicBezTo>
                    <a:pt x="0" y="13"/>
                    <a:pt x="2" y="15"/>
                    <a:pt x="4" y="18"/>
                  </a:cubicBezTo>
                  <a:cubicBezTo>
                    <a:pt x="5" y="17"/>
                    <a:pt x="6" y="16"/>
                    <a:pt x="6" y="16"/>
                  </a:cubicBezTo>
                  <a:cubicBezTo>
                    <a:pt x="7" y="14"/>
                    <a:pt x="6" y="16"/>
                    <a:pt x="6" y="16"/>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22" name="Freeform 674">
              <a:extLst>
                <a:ext uri="{FF2B5EF4-FFF2-40B4-BE49-F238E27FC236}">
                  <a16:creationId xmlns="" xmlns:a16="http://schemas.microsoft.com/office/drawing/2014/main" id="{04A784CC-0C17-4B33-8C08-6455E3BB2B65}"/>
                </a:ext>
              </a:extLst>
            </p:cNvPr>
            <p:cNvSpPr>
              <a:spLocks/>
            </p:cNvSpPr>
            <p:nvPr/>
          </p:nvSpPr>
          <p:spPr bwMode="auto">
            <a:xfrm>
              <a:off x="12630129" y="6930613"/>
              <a:ext cx="121018" cy="82827"/>
            </a:xfrm>
            <a:custGeom>
              <a:avLst/>
              <a:gdLst>
                <a:gd name="T0" fmla="*/ 11 w 13"/>
                <a:gd name="T1" fmla="*/ 0 h 9"/>
                <a:gd name="T2" fmla="*/ 2 w 13"/>
                <a:gd name="T3" fmla="*/ 2 h 9"/>
                <a:gd name="T4" fmla="*/ 3 w 13"/>
                <a:gd name="T5" fmla="*/ 9 h 9"/>
                <a:gd name="T6" fmla="*/ 7 w 13"/>
                <a:gd name="T7" fmla="*/ 8 h 9"/>
                <a:gd name="T8" fmla="*/ 10 w 13"/>
                <a:gd name="T9" fmla="*/ 7 h 9"/>
                <a:gd name="T10" fmla="*/ 11 w 13"/>
                <a:gd name="T11" fmla="*/ 0 h 9"/>
              </a:gdLst>
              <a:ahLst/>
              <a:cxnLst>
                <a:cxn ang="0">
                  <a:pos x="T0" y="T1"/>
                </a:cxn>
                <a:cxn ang="0">
                  <a:pos x="T2" y="T3"/>
                </a:cxn>
                <a:cxn ang="0">
                  <a:pos x="T4" y="T5"/>
                </a:cxn>
                <a:cxn ang="0">
                  <a:pos x="T6" y="T7"/>
                </a:cxn>
                <a:cxn ang="0">
                  <a:pos x="T8" y="T9"/>
                </a:cxn>
                <a:cxn ang="0">
                  <a:pos x="T10" y="T11"/>
                </a:cxn>
              </a:cxnLst>
              <a:rect l="0" t="0" r="r" b="b"/>
              <a:pathLst>
                <a:path w="13" h="9">
                  <a:moveTo>
                    <a:pt x="11" y="0"/>
                  </a:moveTo>
                  <a:cubicBezTo>
                    <a:pt x="9" y="0"/>
                    <a:pt x="2" y="0"/>
                    <a:pt x="2" y="2"/>
                  </a:cubicBezTo>
                  <a:cubicBezTo>
                    <a:pt x="0" y="4"/>
                    <a:pt x="0" y="8"/>
                    <a:pt x="3" y="9"/>
                  </a:cubicBezTo>
                  <a:cubicBezTo>
                    <a:pt x="4" y="8"/>
                    <a:pt x="6" y="9"/>
                    <a:pt x="7" y="8"/>
                  </a:cubicBezTo>
                  <a:cubicBezTo>
                    <a:pt x="8" y="8"/>
                    <a:pt x="9" y="6"/>
                    <a:pt x="10" y="7"/>
                  </a:cubicBezTo>
                  <a:cubicBezTo>
                    <a:pt x="13" y="9"/>
                    <a:pt x="11" y="1"/>
                    <a:pt x="11"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23" name="Freeform 675">
              <a:extLst>
                <a:ext uri="{FF2B5EF4-FFF2-40B4-BE49-F238E27FC236}">
                  <a16:creationId xmlns="" xmlns:a16="http://schemas.microsoft.com/office/drawing/2014/main" id="{2719F92F-BDDE-44B2-ABA3-071A6D4E2E1E}"/>
                </a:ext>
              </a:extLst>
            </p:cNvPr>
            <p:cNvSpPr>
              <a:spLocks/>
            </p:cNvSpPr>
            <p:nvPr/>
          </p:nvSpPr>
          <p:spPr bwMode="auto">
            <a:xfrm>
              <a:off x="13655610" y="6984764"/>
              <a:ext cx="178346" cy="149721"/>
            </a:xfrm>
            <a:custGeom>
              <a:avLst/>
              <a:gdLst>
                <a:gd name="T0" fmla="*/ 19 w 19"/>
                <a:gd name="T1" fmla="*/ 14 h 16"/>
                <a:gd name="T2" fmla="*/ 17 w 19"/>
                <a:gd name="T3" fmla="*/ 10 h 16"/>
                <a:gd name="T4" fmla="*/ 16 w 19"/>
                <a:gd name="T5" fmla="*/ 7 h 16"/>
                <a:gd name="T6" fmla="*/ 14 w 19"/>
                <a:gd name="T7" fmla="*/ 3 h 16"/>
                <a:gd name="T8" fmla="*/ 12 w 19"/>
                <a:gd name="T9" fmla="*/ 0 h 16"/>
                <a:gd name="T10" fmla="*/ 6 w 19"/>
                <a:gd name="T11" fmla="*/ 6 h 16"/>
                <a:gd name="T12" fmla="*/ 9 w 19"/>
                <a:gd name="T13" fmla="*/ 9 h 16"/>
                <a:gd name="T14" fmla="*/ 12 w 19"/>
                <a:gd name="T15" fmla="*/ 11 h 16"/>
                <a:gd name="T16" fmla="*/ 16 w 19"/>
                <a:gd name="T17" fmla="*/ 13 h 16"/>
                <a:gd name="T18" fmla="*/ 19 w 19"/>
                <a:gd name="T19" fmla="*/ 14 h 16"/>
                <a:gd name="T20" fmla="*/ 19 w 19"/>
                <a:gd name="T21" fmla="*/ 1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 h="16">
                  <a:moveTo>
                    <a:pt x="19" y="14"/>
                  </a:moveTo>
                  <a:cubicBezTo>
                    <a:pt x="19" y="12"/>
                    <a:pt x="19" y="11"/>
                    <a:pt x="17" y="10"/>
                  </a:cubicBezTo>
                  <a:cubicBezTo>
                    <a:pt x="15" y="9"/>
                    <a:pt x="17" y="8"/>
                    <a:pt x="16" y="7"/>
                  </a:cubicBezTo>
                  <a:cubicBezTo>
                    <a:pt x="15" y="5"/>
                    <a:pt x="14" y="6"/>
                    <a:pt x="14" y="3"/>
                  </a:cubicBezTo>
                  <a:cubicBezTo>
                    <a:pt x="14" y="3"/>
                    <a:pt x="11" y="1"/>
                    <a:pt x="12" y="0"/>
                  </a:cubicBezTo>
                  <a:cubicBezTo>
                    <a:pt x="9" y="0"/>
                    <a:pt x="0" y="1"/>
                    <a:pt x="6" y="6"/>
                  </a:cubicBezTo>
                  <a:cubicBezTo>
                    <a:pt x="7" y="7"/>
                    <a:pt x="8" y="8"/>
                    <a:pt x="9" y="9"/>
                  </a:cubicBezTo>
                  <a:cubicBezTo>
                    <a:pt x="10" y="10"/>
                    <a:pt x="11" y="10"/>
                    <a:pt x="12" y="11"/>
                  </a:cubicBezTo>
                  <a:cubicBezTo>
                    <a:pt x="14" y="11"/>
                    <a:pt x="16" y="11"/>
                    <a:pt x="16" y="13"/>
                  </a:cubicBezTo>
                  <a:cubicBezTo>
                    <a:pt x="17" y="14"/>
                    <a:pt x="18" y="16"/>
                    <a:pt x="19" y="14"/>
                  </a:cubicBezTo>
                  <a:cubicBezTo>
                    <a:pt x="19" y="13"/>
                    <a:pt x="18" y="15"/>
                    <a:pt x="19" y="1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24" name="Freeform 676">
              <a:extLst>
                <a:ext uri="{FF2B5EF4-FFF2-40B4-BE49-F238E27FC236}">
                  <a16:creationId xmlns="" xmlns:a16="http://schemas.microsoft.com/office/drawing/2014/main" id="{28257A89-30A5-456D-9DFF-F5D607BF09F4}"/>
                </a:ext>
              </a:extLst>
            </p:cNvPr>
            <p:cNvSpPr>
              <a:spLocks/>
            </p:cNvSpPr>
            <p:nvPr/>
          </p:nvSpPr>
          <p:spPr bwMode="auto">
            <a:xfrm>
              <a:off x="13722489" y="7061218"/>
              <a:ext cx="923568" cy="783643"/>
            </a:xfrm>
            <a:custGeom>
              <a:avLst/>
              <a:gdLst>
                <a:gd name="T0" fmla="*/ 95 w 99"/>
                <a:gd name="T1" fmla="*/ 73 h 84"/>
                <a:gd name="T2" fmla="*/ 93 w 99"/>
                <a:gd name="T3" fmla="*/ 68 h 84"/>
                <a:gd name="T4" fmla="*/ 90 w 99"/>
                <a:gd name="T5" fmla="*/ 65 h 84"/>
                <a:gd name="T6" fmla="*/ 86 w 99"/>
                <a:gd name="T7" fmla="*/ 60 h 84"/>
                <a:gd name="T8" fmla="*/ 87 w 99"/>
                <a:gd name="T9" fmla="*/ 55 h 84"/>
                <a:gd name="T10" fmla="*/ 89 w 99"/>
                <a:gd name="T11" fmla="*/ 50 h 84"/>
                <a:gd name="T12" fmla="*/ 84 w 99"/>
                <a:gd name="T13" fmla="*/ 49 h 84"/>
                <a:gd name="T14" fmla="*/ 84 w 99"/>
                <a:gd name="T15" fmla="*/ 46 h 84"/>
                <a:gd name="T16" fmla="*/ 84 w 99"/>
                <a:gd name="T17" fmla="*/ 40 h 84"/>
                <a:gd name="T18" fmla="*/ 82 w 99"/>
                <a:gd name="T19" fmla="*/ 36 h 84"/>
                <a:gd name="T20" fmla="*/ 85 w 99"/>
                <a:gd name="T21" fmla="*/ 31 h 84"/>
                <a:gd name="T22" fmla="*/ 86 w 99"/>
                <a:gd name="T23" fmla="*/ 20 h 84"/>
                <a:gd name="T24" fmla="*/ 79 w 99"/>
                <a:gd name="T25" fmla="*/ 18 h 84"/>
                <a:gd name="T26" fmla="*/ 76 w 99"/>
                <a:gd name="T27" fmla="*/ 15 h 84"/>
                <a:gd name="T28" fmla="*/ 71 w 99"/>
                <a:gd name="T29" fmla="*/ 13 h 84"/>
                <a:gd name="T30" fmla="*/ 66 w 99"/>
                <a:gd name="T31" fmla="*/ 12 h 84"/>
                <a:gd name="T32" fmla="*/ 61 w 99"/>
                <a:gd name="T33" fmla="*/ 11 h 84"/>
                <a:gd name="T34" fmla="*/ 57 w 99"/>
                <a:gd name="T35" fmla="*/ 12 h 84"/>
                <a:gd name="T36" fmla="*/ 53 w 99"/>
                <a:gd name="T37" fmla="*/ 15 h 84"/>
                <a:gd name="T38" fmla="*/ 49 w 99"/>
                <a:gd name="T39" fmla="*/ 17 h 84"/>
                <a:gd name="T40" fmla="*/ 46 w 99"/>
                <a:gd name="T41" fmla="*/ 20 h 84"/>
                <a:gd name="T42" fmla="*/ 33 w 99"/>
                <a:gd name="T43" fmla="*/ 18 h 84"/>
                <a:gd name="T44" fmla="*/ 30 w 99"/>
                <a:gd name="T45" fmla="*/ 16 h 84"/>
                <a:gd name="T46" fmla="*/ 25 w 99"/>
                <a:gd name="T47" fmla="*/ 15 h 84"/>
                <a:gd name="T48" fmla="*/ 24 w 99"/>
                <a:gd name="T49" fmla="*/ 10 h 84"/>
                <a:gd name="T50" fmla="*/ 20 w 99"/>
                <a:gd name="T51" fmla="*/ 5 h 84"/>
                <a:gd name="T52" fmla="*/ 14 w 99"/>
                <a:gd name="T53" fmla="*/ 5 h 84"/>
                <a:gd name="T54" fmla="*/ 11 w 99"/>
                <a:gd name="T55" fmla="*/ 7 h 84"/>
                <a:gd name="T56" fmla="*/ 5 w 99"/>
                <a:gd name="T57" fmla="*/ 4 h 84"/>
                <a:gd name="T58" fmla="*/ 1 w 99"/>
                <a:gd name="T59" fmla="*/ 3 h 84"/>
                <a:gd name="T60" fmla="*/ 0 w 99"/>
                <a:gd name="T61" fmla="*/ 5 h 84"/>
                <a:gd name="T62" fmla="*/ 1 w 99"/>
                <a:gd name="T63" fmla="*/ 8 h 84"/>
                <a:gd name="T64" fmla="*/ 1 w 99"/>
                <a:gd name="T65" fmla="*/ 10 h 84"/>
                <a:gd name="T66" fmla="*/ 1 w 99"/>
                <a:gd name="T67" fmla="*/ 12 h 84"/>
                <a:gd name="T68" fmla="*/ 3 w 99"/>
                <a:gd name="T69" fmla="*/ 14 h 84"/>
                <a:gd name="T70" fmla="*/ 3 w 99"/>
                <a:gd name="T71" fmla="*/ 16 h 84"/>
                <a:gd name="T72" fmla="*/ 5 w 99"/>
                <a:gd name="T73" fmla="*/ 21 h 84"/>
                <a:gd name="T74" fmla="*/ 8 w 99"/>
                <a:gd name="T75" fmla="*/ 24 h 84"/>
                <a:gd name="T76" fmla="*/ 10 w 99"/>
                <a:gd name="T77" fmla="*/ 25 h 84"/>
                <a:gd name="T78" fmla="*/ 8 w 99"/>
                <a:gd name="T79" fmla="*/ 37 h 84"/>
                <a:gd name="T80" fmla="*/ 12 w 99"/>
                <a:gd name="T81" fmla="*/ 41 h 84"/>
                <a:gd name="T82" fmla="*/ 18 w 99"/>
                <a:gd name="T83" fmla="*/ 47 h 84"/>
                <a:gd name="T84" fmla="*/ 17 w 99"/>
                <a:gd name="T85" fmla="*/ 50 h 84"/>
                <a:gd name="T86" fmla="*/ 19 w 99"/>
                <a:gd name="T87" fmla="*/ 52 h 84"/>
                <a:gd name="T88" fmla="*/ 22 w 99"/>
                <a:gd name="T89" fmla="*/ 58 h 84"/>
                <a:gd name="T90" fmla="*/ 24 w 99"/>
                <a:gd name="T91" fmla="*/ 55 h 84"/>
                <a:gd name="T92" fmla="*/ 25 w 99"/>
                <a:gd name="T93" fmla="*/ 56 h 84"/>
                <a:gd name="T94" fmla="*/ 26 w 99"/>
                <a:gd name="T95" fmla="*/ 57 h 84"/>
                <a:gd name="T96" fmla="*/ 30 w 99"/>
                <a:gd name="T97" fmla="*/ 57 h 84"/>
                <a:gd name="T98" fmla="*/ 35 w 99"/>
                <a:gd name="T99" fmla="*/ 66 h 84"/>
                <a:gd name="T100" fmla="*/ 46 w 99"/>
                <a:gd name="T101" fmla="*/ 74 h 84"/>
                <a:gd name="T102" fmla="*/ 52 w 99"/>
                <a:gd name="T103" fmla="*/ 76 h 84"/>
                <a:gd name="T104" fmla="*/ 56 w 99"/>
                <a:gd name="T105" fmla="*/ 75 h 84"/>
                <a:gd name="T106" fmla="*/ 56 w 99"/>
                <a:gd name="T107" fmla="*/ 76 h 84"/>
                <a:gd name="T108" fmla="*/ 61 w 99"/>
                <a:gd name="T109" fmla="*/ 73 h 84"/>
                <a:gd name="T110" fmla="*/ 60 w 99"/>
                <a:gd name="T111" fmla="*/ 73 h 84"/>
                <a:gd name="T112" fmla="*/ 62 w 99"/>
                <a:gd name="T113" fmla="*/ 73 h 84"/>
                <a:gd name="T114" fmla="*/ 65 w 99"/>
                <a:gd name="T115" fmla="*/ 77 h 84"/>
                <a:gd name="T116" fmla="*/ 69 w 99"/>
                <a:gd name="T117" fmla="*/ 81 h 84"/>
                <a:gd name="T118" fmla="*/ 88 w 99"/>
                <a:gd name="T119" fmla="*/ 84 h 84"/>
                <a:gd name="T120" fmla="*/ 92 w 99"/>
                <a:gd name="T121" fmla="*/ 77 h 84"/>
                <a:gd name="T122" fmla="*/ 95 w 99"/>
                <a:gd name="T123" fmla="*/ 73 h 84"/>
                <a:gd name="T124" fmla="*/ 95 w 99"/>
                <a:gd name="T125" fmla="*/ 73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9" h="84">
                  <a:moveTo>
                    <a:pt x="95" y="73"/>
                  </a:moveTo>
                  <a:cubicBezTo>
                    <a:pt x="93" y="72"/>
                    <a:pt x="94" y="70"/>
                    <a:pt x="93" y="68"/>
                  </a:cubicBezTo>
                  <a:cubicBezTo>
                    <a:pt x="93" y="67"/>
                    <a:pt x="91" y="66"/>
                    <a:pt x="90" y="65"/>
                  </a:cubicBezTo>
                  <a:cubicBezTo>
                    <a:pt x="88" y="64"/>
                    <a:pt x="87" y="62"/>
                    <a:pt x="86" y="60"/>
                  </a:cubicBezTo>
                  <a:cubicBezTo>
                    <a:pt x="84" y="58"/>
                    <a:pt x="85" y="58"/>
                    <a:pt x="87" y="55"/>
                  </a:cubicBezTo>
                  <a:cubicBezTo>
                    <a:pt x="88" y="54"/>
                    <a:pt x="90" y="52"/>
                    <a:pt x="89" y="50"/>
                  </a:cubicBezTo>
                  <a:cubicBezTo>
                    <a:pt x="88" y="49"/>
                    <a:pt x="85" y="49"/>
                    <a:pt x="84" y="49"/>
                  </a:cubicBezTo>
                  <a:cubicBezTo>
                    <a:pt x="83" y="48"/>
                    <a:pt x="84" y="46"/>
                    <a:pt x="84" y="46"/>
                  </a:cubicBezTo>
                  <a:cubicBezTo>
                    <a:pt x="83" y="44"/>
                    <a:pt x="83" y="41"/>
                    <a:pt x="84" y="40"/>
                  </a:cubicBezTo>
                  <a:cubicBezTo>
                    <a:pt x="86" y="38"/>
                    <a:pt x="83" y="37"/>
                    <a:pt x="82" y="36"/>
                  </a:cubicBezTo>
                  <a:cubicBezTo>
                    <a:pt x="82" y="35"/>
                    <a:pt x="84" y="32"/>
                    <a:pt x="85" y="31"/>
                  </a:cubicBezTo>
                  <a:cubicBezTo>
                    <a:pt x="85" y="30"/>
                    <a:pt x="87" y="20"/>
                    <a:pt x="86" y="20"/>
                  </a:cubicBezTo>
                  <a:cubicBezTo>
                    <a:pt x="83" y="20"/>
                    <a:pt x="82" y="20"/>
                    <a:pt x="79" y="18"/>
                  </a:cubicBezTo>
                  <a:cubicBezTo>
                    <a:pt x="78" y="17"/>
                    <a:pt x="77" y="16"/>
                    <a:pt x="76" y="15"/>
                  </a:cubicBezTo>
                  <a:cubicBezTo>
                    <a:pt x="75" y="14"/>
                    <a:pt x="72" y="14"/>
                    <a:pt x="71" y="13"/>
                  </a:cubicBezTo>
                  <a:cubicBezTo>
                    <a:pt x="69" y="13"/>
                    <a:pt x="68" y="13"/>
                    <a:pt x="66" y="12"/>
                  </a:cubicBezTo>
                  <a:cubicBezTo>
                    <a:pt x="65" y="10"/>
                    <a:pt x="63" y="11"/>
                    <a:pt x="61" y="11"/>
                  </a:cubicBezTo>
                  <a:cubicBezTo>
                    <a:pt x="60" y="12"/>
                    <a:pt x="58" y="11"/>
                    <a:pt x="57" y="12"/>
                  </a:cubicBezTo>
                  <a:cubicBezTo>
                    <a:pt x="55" y="12"/>
                    <a:pt x="54" y="14"/>
                    <a:pt x="53" y="15"/>
                  </a:cubicBezTo>
                  <a:cubicBezTo>
                    <a:pt x="52" y="16"/>
                    <a:pt x="49" y="15"/>
                    <a:pt x="49" y="17"/>
                  </a:cubicBezTo>
                  <a:cubicBezTo>
                    <a:pt x="49" y="19"/>
                    <a:pt x="48" y="19"/>
                    <a:pt x="46" y="20"/>
                  </a:cubicBezTo>
                  <a:cubicBezTo>
                    <a:pt x="41" y="21"/>
                    <a:pt x="37" y="21"/>
                    <a:pt x="33" y="18"/>
                  </a:cubicBezTo>
                  <a:cubicBezTo>
                    <a:pt x="32" y="17"/>
                    <a:pt x="31" y="16"/>
                    <a:pt x="30" y="16"/>
                  </a:cubicBezTo>
                  <a:cubicBezTo>
                    <a:pt x="28" y="14"/>
                    <a:pt x="27" y="15"/>
                    <a:pt x="25" y="15"/>
                  </a:cubicBezTo>
                  <a:cubicBezTo>
                    <a:pt x="24" y="14"/>
                    <a:pt x="24" y="11"/>
                    <a:pt x="24" y="10"/>
                  </a:cubicBezTo>
                  <a:cubicBezTo>
                    <a:pt x="21" y="9"/>
                    <a:pt x="20" y="8"/>
                    <a:pt x="20" y="5"/>
                  </a:cubicBezTo>
                  <a:cubicBezTo>
                    <a:pt x="20" y="0"/>
                    <a:pt x="16" y="3"/>
                    <a:pt x="14" y="5"/>
                  </a:cubicBezTo>
                  <a:cubicBezTo>
                    <a:pt x="13" y="6"/>
                    <a:pt x="12" y="7"/>
                    <a:pt x="11" y="7"/>
                  </a:cubicBezTo>
                  <a:cubicBezTo>
                    <a:pt x="9" y="6"/>
                    <a:pt x="6" y="6"/>
                    <a:pt x="5" y="4"/>
                  </a:cubicBezTo>
                  <a:cubicBezTo>
                    <a:pt x="3" y="2"/>
                    <a:pt x="3" y="1"/>
                    <a:pt x="1" y="3"/>
                  </a:cubicBezTo>
                  <a:cubicBezTo>
                    <a:pt x="1" y="4"/>
                    <a:pt x="0" y="4"/>
                    <a:pt x="0" y="5"/>
                  </a:cubicBezTo>
                  <a:cubicBezTo>
                    <a:pt x="0" y="6"/>
                    <a:pt x="0" y="7"/>
                    <a:pt x="1" y="8"/>
                  </a:cubicBezTo>
                  <a:cubicBezTo>
                    <a:pt x="1" y="8"/>
                    <a:pt x="2" y="10"/>
                    <a:pt x="1" y="10"/>
                  </a:cubicBezTo>
                  <a:cubicBezTo>
                    <a:pt x="1" y="11"/>
                    <a:pt x="0" y="11"/>
                    <a:pt x="1" y="12"/>
                  </a:cubicBezTo>
                  <a:cubicBezTo>
                    <a:pt x="1" y="13"/>
                    <a:pt x="3" y="13"/>
                    <a:pt x="3" y="14"/>
                  </a:cubicBezTo>
                  <a:cubicBezTo>
                    <a:pt x="3" y="15"/>
                    <a:pt x="2" y="16"/>
                    <a:pt x="3" y="16"/>
                  </a:cubicBezTo>
                  <a:cubicBezTo>
                    <a:pt x="4" y="18"/>
                    <a:pt x="4" y="19"/>
                    <a:pt x="5" y="21"/>
                  </a:cubicBezTo>
                  <a:cubicBezTo>
                    <a:pt x="6" y="22"/>
                    <a:pt x="6" y="23"/>
                    <a:pt x="8" y="24"/>
                  </a:cubicBezTo>
                  <a:cubicBezTo>
                    <a:pt x="8" y="24"/>
                    <a:pt x="10" y="25"/>
                    <a:pt x="10" y="25"/>
                  </a:cubicBezTo>
                  <a:cubicBezTo>
                    <a:pt x="11" y="29"/>
                    <a:pt x="2" y="33"/>
                    <a:pt x="8" y="37"/>
                  </a:cubicBezTo>
                  <a:cubicBezTo>
                    <a:pt x="10" y="38"/>
                    <a:pt x="10" y="40"/>
                    <a:pt x="12" y="41"/>
                  </a:cubicBezTo>
                  <a:cubicBezTo>
                    <a:pt x="14" y="43"/>
                    <a:pt x="16" y="44"/>
                    <a:pt x="18" y="47"/>
                  </a:cubicBezTo>
                  <a:cubicBezTo>
                    <a:pt x="18" y="48"/>
                    <a:pt x="17" y="49"/>
                    <a:pt x="17" y="50"/>
                  </a:cubicBezTo>
                  <a:cubicBezTo>
                    <a:pt x="18" y="51"/>
                    <a:pt x="20" y="51"/>
                    <a:pt x="19" y="52"/>
                  </a:cubicBezTo>
                  <a:cubicBezTo>
                    <a:pt x="19" y="55"/>
                    <a:pt x="21" y="56"/>
                    <a:pt x="22" y="58"/>
                  </a:cubicBezTo>
                  <a:cubicBezTo>
                    <a:pt x="24" y="57"/>
                    <a:pt x="23" y="56"/>
                    <a:pt x="24" y="55"/>
                  </a:cubicBezTo>
                  <a:cubicBezTo>
                    <a:pt x="24" y="55"/>
                    <a:pt x="25" y="56"/>
                    <a:pt x="25" y="56"/>
                  </a:cubicBezTo>
                  <a:cubicBezTo>
                    <a:pt x="27" y="56"/>
                    <a:pt x="25" y="56"/>
                    <a:pt x="26" y="57"/>
                  </a:cubicBezTo>
                  <a:cubicBezTo>
                    <a:pt x="27" y="58"/>
                    <a:pt x="28" y="55"/>
                    <a:pt x="30" y="57"/>
                  </a:cubicBezTo>
                  <a:cubicBezTo>
                    <a:pt x="32" y="60"/>
                    <a:pt x="33" y="63"/>
                    <a:pt x="35" y="66"/>
                  </a:cubicBezTo>
                  <a:cubicBezTo>
                    <a:pt x="37" y="69"/>
                    <a:pt x="42" y="72"/>
                    <a:pt x="46" y="74"/>
                  </a:cubicBezTo>
                  <a:cubicBezTo>
                    <a:pt x="48" y="75"/>
                    <a:pt x="50" y="75"/>
                    <a:pt x="52" y="76"/>
                  </a:cubicBezTo>
                  <a:cubicBezTo>
                    <a:pt x="53" y="76"/>
                    <a:pt x="56" y="75"/>
                    <a:pt x="56" y="75"/>
                  </a:cubicBezTo>
                  <a:cubicBezTo>
                    <a:pt x="56" y="75"/>
                    <a:pt x="56" y="76"/>
                    <a:pt x="56" y="76"/>
                  </a:cubicBezTo>
                  <a:cubicBezTo>
                    <a:pt x="57" y="76"/>
                    <a:pt x="60" y="74"/>
                    <a:pt x="61" y="73"/>
                  </a:cubicBezTo>
                  <a:cubicBezTo>
                    <a:pt x="61" y="73"/>
                    <a:pt x="60" y="73"/>
                    <a:pt x="60" y="73"/>
                  </a:cubicBezTo>
                  <a:cubicBezTo>
                    <a:pt x="60" y="72"/>
                    <a:pt x="62" y="73"/>
                    <a:pt x="62" y="73"/>
                  </a:cubicBezTo>
                  <a:cubicBezTo>
                    <a:pt x="64" y="74"/>
                    <a:pt x="64" y="75"/>
                    <a:pt x="65" y="77"/>
                  </a:cubicBezTo>
                  <a:cubicBezTo>
                    <a:pt x="66" y="80"/>
                    <a:pt x="67" y="80"/>
                    <a:pt x="69" y="81"/>
                  </a:cubicBezTo>
                  <a:cubicBezTo>
                    <a:pt x="75" y="82"/>
                    <a:pt x="82" y="83"/>
                    <a:pt x="88" y="84"/>
                  </a:cubicBezTo>
                  <a:cubicBezTo>
                    <a:pt x="88" y="80"/>
                    <a:pt x="89" y="79"/>
                    <a:pt x="92" y="77"/>
                  </a:cubicBezTo>
                  <a:cubicBezTo>
                    <a:pt x="94" y="76"/>
                    <a:pt x="99" y="75"/>
                    <a:pt x="95" y="73"/>
                  </a:cubicBezTo>
                  <a:cubicBezTo>
                    <a:pt x="94" y="72"/>
                    <a:pt x="97" y="74"/>
                    <a:pt x="95" y="73"/>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25" name="Freeform 677">
              <a:extLst>
                <a:ext uri="{FF2B5EF4-FFF2-40B4-BE49-F238E27FC236}">
                  <a16:creationId xmlns="" xmlns:a16="http://schemas.microsoft.com/office/drawing/2014/main" id="{B7B8A419-E0F2-4A4F-8404-C4917C4C3317}"/>
                </a:ext>
              </a:extLst>
            </p:cNvPr>
            <p:cNvSpPr>
              <a:spLocks/>
            </p:cNvSpPr>
            <p:nvPr/>
          </p:nvSpPr>
          <p:spPr bwMode="auto">
            <a:xfrm>
              <a:off x="13741597" y="7070776"/>
              <a:ext cx="73250" cy="54156"/>
            </a:xfrm>
            <a:custGeom>
              <a:avLst/>
              <a:gdLst>
                <a:gd name="T0" fmla="*/ 1 w 8"/>
                <a:gd name="T1" fmla="*/ 1 h 6"/>
                <a:gd name="T2" fmla="*/ 3 w 8"/>
                <a:gd name="T3" fmla="*/ 4 h 6"/>
                <a:gd name="T4" fmla="*/ 8 w 8"/>
                <a:gd name="T5" fmla="*/ 6 h 6"/>
                <a:gd name="T6" fmla="*/ 0 w 8"/>
                <a:gd name="T7" fmla="*/ 0 h 6"/>
                <a:gd name="T8" fmla="*/ 1 w 8"/>
                <a:gd name="T9" fmla="*/ 1 h 6"/>
                <a:gd name="T10" fmla="*/ 1 w 8"/>
                <a:gd name="T11" fmla="*/ 1 h 6"/>
              </a:gdLst>
              <a:ahLst/>
              <a:cxnLst>
                <a:cxn ang="0">
                  <a:pos x="T0" y="T1"/>
                </a:cxn>
                <a:cxn ang="0">
                  <a:pos x="T2" y="T3"/>
                </a:cxn>
                <a:cxn ang="0">
                  <a:pos x="T4" y="T5"/>
                </a:cxn>
                <a:cxn ang="0">
                  <a:pos x="T6" y="T7"/>
                </a:cxn>
                <a:cxn ang="0">
                  <a:pos x="T8" y="T9"/>
                </a:cxn>
                <a:cxn ang="0">
                  <a:pos x="T10" y="T11"/>
                </a:cxn>
              </a:cxnLst>
              <a:rect l="0" t="0" r="r" b="b"/>
              <a:pathLst>
                <a:path w="8" h="6">
                  <a:moveTo>
                    <a:pt x="1" y="1"/>
                  </a:moveTo>
                  <a:cubicBezTo>
                    <a:pt x="2" y="1"/>
                    <a:pt x="2" y="3"/>
                    <a:pt x="3" y="4"/>
                  </a:cubicBezTo>
                  <a:cubicBezTo>
                    <a:pt x="5" y="4"/>
                    <a:pt x="6" y="5"/>
                    <a:pt x="8" y="6"/>
                  </a:cubicBezTo>
                  <a:cubicBezTo>
                    <a:pt x="7" y="2"/>
                    <a:pt x="3" y="1"/>
                    <a:pt x="0" y="0"/>
                  </a:cubicBezTo>
                  <a:cubicBezTo>
                    <a:pt x="0" y="1"/>
                    <a:pt x="0" y="1"/>
                    <a:pt x="1" y="1"/>
                  </a:cubicBezTo>
                  <a:cubicBezTo>
                    <a:pt x="2" y="1"/>
                    <a:pt x="0" y="1"/>
                    <a:pt x="1"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26" name="Freeform 678">
              <a:extLst>
                <a:ext uri="{FF2B5EF4-FFF2-40B4-BE49-F238E27FC236}">
                  <a16:creationId xmlns="" xmlns:a16="http://schemas.microsoft.com/office/drawing/2014/main" id="{86BBF692-7410-461A-9DD0-A1CAF1521FD1}"/>
                </a:ext>
              </a:extLst>
            </p:cNvPr>
            <p:cNvSpPr>
              <a:spLocks/>
            </p:cNvSpPr>
            <p:nvPr/>
          </p:nvSpPr>
          <p:spPr bwMode="auto">
            <a:xfrm>
              <a:off x="13525034" y="6844600"/>
              <a:ext cx="328029" cy="168837"/>
            </a:xfrm>
            <a:custGeom>
              <a:avLst/>
              <a:gdLst>
                <a:gd name="T0" fmla="*/ 26 w 35"/>
                <a:gd name="T1" fmla="*/ 15 h 18"/>
                <a:gd name="T2" fmla="*/ 30 w 35"/>
                <a:gd name="T3" fmla="*/ 17 h 18"/>
                <a:gd name="T4" fmla="*/ 34 w 35"/>
                <a:gd name="T5" fmla="*/ 17 h 18"/>
                <a:gd name="T6" fmla="*/ 33 w 35"/>
                <a:gd name="T7" fmla="*/ 12 h 18"/>
                <a:gd name="T8" fmla="*/ 30 w 35"/>
                <a:gd name="T9" fmla="*/ 10 h 18"/>
                <a:gd name="T10" fmla="*/ 27 w 35"/>
                <a:gd name="T11" fmla="*/ 7 h 18"/>
                <a:gd name="T12" fmla="*/ 19 w 35"/>
                <a:gd name="T13" fmla="*/ 6 h 18"/>
                <a:gd name="T14" fmla="*/ 9 w 35"/>
                <a:gd name="T15" fmla="*/ 4 h 18"/>
                <a:gd name="T16" fmla="*/ 0 w 35"/>
                <a:gd name="T17" fmla="*/ 2 h 18"/>
                <a:gd name="T18" fmla="*/ 8 w 35"/>
                <a:gd name="T19" fmla="*/ 14 h 18"/>
                <a:gd name="T20" fmla="*/ 18 w 35"/>
                <a:gd name="T21" fmla="*/ 18 h 18"/>
                <a:gd name="T22" fmla="*/ 26 w 35"/>
                <a:gd name="T23" fmla="*/ 15 h 18"/>
                <a:gd name="T24" fmla="*/ 26 w 35"/>
                <a:gd name="T25" fmla="*/ 15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 h="18">
                  <a:moveTo>
                    <a:pt x="26" y="15"/>
                  </a:moveTo>
                  <a:cubicBezTo>
                    <a:pt x="27" y="14"/>
                    <a:pt x="29" y="16"/>
                    <a:pt x="30" y="17"/>
                  </a:cubicBezTo>
                  <a:cubicBezTo>
                    <a:pt x="30" y="17"/>
                    <a:pt x="34" y="17"/>
                    <a:pt x="34" y="17"/>
                  </a:cubicBezTo>
                  <a:cubicBezTo>
                    <a:pt x="35" y="16"/>
                    <a:pt x="30" y="12"/>
                    <a:pt x="33" y="12"/>
                  </a:cubicBezTo>
                  <a:cubicBezTo>
                    <a:pt x="32" y="11"/>
                    <a:pt x="30" y="11"/>
                    <a:pt x="30" y="10"/>
                  </a:cubicBezTo>
                  <a:cubicBezTo>
                    <a:pt x="30" y="8"/>
                    <a:pt x="29" y="7"/>
                    <a:pt x="27" y="7"/>
                  </a:cubicBezTo>
                  <a:cubicBezTo>
                    <a:pt x="24" y="7"/>
                    <a:pt x="22" y="8"/>
                    <a:pt x="19" y="6"/>
                  </a:cubicBezTo>
                  <a:cubicBezTo>
                    <a:pt x="16" y="5"/>
                    <a:pt x="13" y="5"/>
                    <a:pt x="9" y="4"/>
                  </a:cubicBezTo>
                  <a:cubicBezTo>
                    <a:pt x="6" y="3"/>
                    <a:pt x="4" y="0"/>
                    <a:pt x="0" y="2"/>
                  </a:cubicBezTo>
                  <a:cubicBezTo>
                    <a:pt x="3" y="6"/>
                    <a:pt x="11" y="7"/>
                    <a:pt x="8" y="14"/>
                  </a:cubicBezTo>
                  <a:cubicBezTo>
                    <a:pt x="11" y="14"/>
                    <a:pt x="18" y="14"/>
                    <a:pt x="18" y="18"/>
                  </a:cubicBezTo>
                  <a:cubicBezTo>
                    <a:pt x="18" y="15"/>
                    <a:pt x="24" y="15"/>
                    <a:pt x="26" y="15"/>
                  </a:cubicBezTo>
                  <a:cubicBezTo>
                    <a:pt x="27" y="14"/>
                    <a:pt x="19" y="15"/>
                    <a:pt x="26" y="15"/>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27" name="Freeform 679">
              <a:extLst>
                <a:ext uri="{FF2B5EF4-FFF2-40B4-BE49-F238E27FC236}">
                  <a16:creationId xmlns="" xmlns:a16="http://schemas.microsoft.com/office/drawing/2014/main" id="{58E63059-E969-47D9-9295-29173B7F607F}"/>
                </a:ext>
              </a:extLst>
            </p:cNvPr>
            <p:cNvSpPr>
              <a:spLocks/>
            </p:cNvSpPr>
            <p:nvPr/>
          </p:nvSpPr>
          <p:spPr bwMode="auto">
            <a:xfrm>
              <a:off x="13751153" y="6956097"/>
              <a:ext cx="251592" cy="197506"/>
            </a:xfrm>
            <a:custGeom>
              <a:avLst/>
              <a:gdLst>
                <a:gd name="T0" fmla="*/ 8 w 27"/>
                <a:gd name="T1" fmla="*/ 2 h 21"/>
                <a:gd name="T2" fmla="*/ 10 w 27"/>
                <a:gd name="T3" fmla="*/ 5 h 21"/>
                <a:gd name="T4" fmla="*/ 7 w 27"/>
                <a:gd name="T5" fmla="*/ 5 h 21"/>
                <a:gd name="T6" fmla="*/ 4 w 27"/>
                <a:gd name="T7" fmla="*/ 3 h 21"/>
                <a:gd name="T8" fmla="*/ 4 w 27"/>
                <a:gd name="T9" fmla="*/ 7 h 21"/>
                <a:gd name="T10" fmla="*/ 6 w 27"/>
                <a:gd name="T11" fmla="*/ 11 h 21"/>
                <a:gd name="T12" fmla="*/ 8 w 27"/>
                <a:gd name="T13" fmla="*/ 14 h 21"/>
                <a:gd name="T14" fmla="*/ 9 w 27"/>
                <a:gd name="T15" fmla="*/ 17 h 21"/>
                <a:gd name="T16" fmla="*/ 16 w 27"/>
                <a:gd name="T17" fmla="*/ 13 h 21"/>
                <a:gd name="T18" fmla="*/ 17 w 27"/>
                <a:gd name="T19" fmla="*/ 16 h 21"/>
                <a:gd name="T20" fmla="*/ 21 w 27"/>
                <a:gd name="T21" fmla="*/ 21 h 21"/>
                <a:gd name="T22" fmla="*/ 21 w 27"/>
                <a:gd name="T23" fmla="*/ 18 h 21"/>
                <a:gd name="T24" fmla="*/ 23 w 27"/>
                <a:gd name="T25" fmla="*/ 16 h 21"/>
                <a:gd name="T26" fmla="*/ 25 w 27"/>
                <a:gd name="T27" fmla="*/ 11 h 21"/>
                <a:gd name="T28" fmla="*/ 19 w 27"/>
                <a:gd name="T29" fmla="*/ 1 h 21"/>
                <a:gd name="T30" fmla="*/ 12 w 27"/>
                <a:gd name="T31" fmla="*/ 2 h 21"/>
                <a:gd name="T32" fmla="*/ 9 w 27"/>
                <a:gd name="T33" fmla="*/ 0 h 21"/>
                <a:gd name="T34" fmla="*/ 8 w 27"/>
                <a:gd name="T35" fmla="*/ 2 h 21"/>
                <a:gd name="T36" fmla="*/ 8 w 27"/>
                <a:gd name="T37" fmla="*/ 2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 h="21">
                  <a:moveTo>
                    <a:pt x="8" y="2"/>
                  </a:moveTo>
                  <a:cubicBezTo>
                    <a:pt x="8" y="2"/>
                    <a:pt x="11" y="4"/>
                    <a:pt x="10" y="5"/>
                  </a:cubicBezTo>
                  <a:cubicBezTo>
                    <a:pt x="10" y="5"/>
                    <a:pt x="7" y="5"/>
                    <a:pt x="7" y="5"/>
                  </a:cubicBezTo>
                  <a:cubicBezTo>
                    <a:pt x="5" y="5"/>
                    <a:pt x="5" y="3"/>
                    <a:pt x="4" y="3"/>
                  </a:cubicBezTo>
                  <a:cubicBezTo>
                    <a:pt x="0" y="2"/>
                    <a:pt x="4" y="6"/>
                    <a:pt x="4" y="7"/>
                  </a:cubicBezTo>
                  <a:cubicBezTo>
                    <a:pt x="4" y="10"/>
                    <a:pt x="7" y="8"/>
                    <a:pt x="6" y="11"/>
                  </a:cubicBezTo>
                  <a:cubicBezTo>
                    <a:pt x="5" y="13"/>
                    <a:pt x="7" y="13"/>
                    <a:pt x="8" y="14"/>
                  </a:cubicBezTo>
                  <a:cubicBezTo>
                    <a:pt x="9" y="14"/>
                    <a:pt x="9" y="16"/>
                    <a:pt x="9" y="17"/>
                  </a:cubicBezTo>
                  <a:cubicBezTo>
                    <a:pt x="10" y="16"/>
                    <a:pt x="14" y="14"/>
                    <a:pt x="16" y="13"/>
                  </a:cubicBezTo>
                  <a:cubicBezTo>
                    <a:pt x="17" y="13"/>
                    <a:pt x="17" y="15"/>
                    <a:pt x="17" y="16"/>
                  </a:cubicBezTo>
                  <a:cubicBezTo>
                    <a:pt x="17" y="19"/>
                    <a:pt x="18" y="20"/>
                    <a:pt x="21" y="21"/>
                  </a:cubicBezTo>
                  <a:cubicBezTo>
                    <a:pt x="21" y="20"/>
                    <a:pt x="21" y="18"/>
                    <a:pt x="21" y="18"/>
                  </a:cubicBezTo>
                  <a:cubicBezTo>
                    <a:pt x="22" y="17"/>
                    <a:pt x="23" y="17"/>
                    <a:pt x="23" y="16"/>
                  </a:cubicBezTo>
                  <a:cubicBezTo>
                    <a:pt x="24" y="14"/>
                    <a:pt x="24" y="12"/>
                    <a:pt x="25" y="11"/>
                  </a:cubicBezTo>
                  <a:cubicBezTo>
                    <a:pt x="27" y="8"/>
                    <a:pt x="21" y="2"/>
                    <a:pt x="19" y="1"/>
                  </a:cubicBezTo>
                  <a:cubicBezTo>
                    <a:pt x="17" y="4"/>
                    <a:pt x="15" y="4"/>
                    <a:pt x="12" y="2"/>
                  </a:cubicBezTo>
                  <a:cubicBezTo>
                    <a:pt x="12" y="1"/>
                    <a:pt x="10" y="0"/>
                    <a:pt x="9" y="0"/>
                  </a:cubicBezTo>
                  <a:cubicBezTo>
                    <a:pt x="8" y="0"/>
                    <a:pt x="8" y="1"/>
                    <a:pt x="8" y="2"/>
                  </a:cubicBezTo>
                  <a:cubicBezTo>
                    <a:pt x="9" y="3"/>
                    <a:pt x="7" y="0"/>
                    <a:pt x="8"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28" name="Freeform 680">
              <a:extLst>
                <a:ext uri="{FF2B5EF4-FFF2-40B4-BE49-F238E27FC236}">
                  <a16:creationId xmlns="" xmlns:a16="http://schemas.microsoft.com/office/drawing/2014/main" id="{625BAA80-20EC-468B-AD43-DE9450418EF0}"/>
                </a:ext>
              </a:extLst>
            </p:cNvPr>
            <p:cNvSpPr>
              <a:spLocks/>
            </p:cNvSpPr>
            <p:nvPr/>
          </p:nvSpPr>
          <p:spPr bwMode="auto">
            <a:xfrm>
              <a:off x="13833954" y="7574093"/>
              <a:ext cx="82803" cy="95566"/>
            </a:xfrm>
            <a:custGeom>
              <a:avLst/>
              <a:gdLst>
                <a:gd name="T0" fmla="*/ 3 w 9"/>
                <a:gd name="T1" fmla="*/ 2 h 10"/>
                <a:gd name="T2" fmla="*/ 0 w 9"/>
                <a:gd name="T3" fmla="*/ 7 h 10"/>
                <a:gd name="T4" fmla="*/ 4 w 9"/>
                <a:gd name="T5" fmla="*/ 8 h 10"/>
                <a:gd name="T6" fmla="*/ 9 w 9"/>
                <a:gd name="T7" fmla="*/ 10 h 10"/>
                <a:gd name="T8" fmla="*/ 7 w 9"/>
                <a:gd name="T9" fmla="*/ 5 h 10"/>
                <a:gd name="T10" fmla="*/ 8 w 9"/>
                <a:gd name="T11" fmla="*/ 3 h 10"/>
                <a:gd name="T12" fmla="*/ 3 w 9"/>
                <a:gd name="T13" fmla="*/ 2 h 10"/>
                <a:gd name="T14" fmla="*/ 3 w 9"/>
                <a:gd name="T15" fmla="*/ 2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10">
                  <a:moveTo>
                    <a:pt x="3" y="2"/>
                  </a:moveTo>
                  <a:cubicBezTo>
                    <a:pt x="1" y="3"/>
                    <a:pt x="0" y="5"/>
                    <a:pt x="0" y="7"/>
                  </a:cubicBezTo>
                  <a:cubicBezTo>
                    <a:pt x="1" y="7"/>
                    <a:pt x="4" y="7"/>
                    <a:pt x="4" y="8"/>
                  </a:cubicBezTo>
                  <a:cubicBezTo>
                    <a:pt x="6" y="10"/>
                    <a:pt x="7" y="10"/>
                    <a:pt x="9" y="10"/>
                  </a:cubicBezTo>
                  <a:cubicBezTo>
                    <a:pt x="9" y="10"/>
                    <a:pt x="7" y="5"/>
                    <a:pt x="7" y="5"/>
                  </a:cubicBezTo>
                  <a:cubicBezTo>
                    <a:pt x="8" y="5"/>
                    <a:pt x="9" y="5"/>
                    <a:pt x="8" y="3"/>
                  </a:cubicBezTo>
                  <a:cubicBezTo>
                    <a:pt x="6" y="2"/>
                    <a:pt x="5" y="0"/>
                    <a:pt x="3" y="2"/>
                  </a:cubicBezTo>
                  <a:cubicBezTo>
                    <a:pt x="1" y="4"/>
                    <a:pt x="4" y="1"/>
                    <a:pt x="3"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29" name="Freeform 681">
              <a:extLst>
                <a:ext uri="{FF2B5EF4-FFF2-40B4-BE49-F238E27FC236}">
                  <a16:creationId xmlns="" xmlns:a16="http://schemas.microsoft.com/office/drawing/2014/main" id="{A85FA43D-DADD-4A4A-8E36-9CF16348792C}"/>
                </a:ext>
              </a:extLst>
            </p:cNvPr>
            <p:cNvSpPr>
              <a:spLocks/>
            </p:cNvSpPr>
            <p:nvPr/>
          </p:nvSpPr>
          <p:spPr bwMode="auto">
            <a:xfrm>
              <a:off x="13311662" y="7220495"/>
              <a:ext cx="324842" cy="251657"/>
            </a:xfrm>
            <a:custGeom>
              <a:avLst/>
              <a:gdLst>
                <a:gd name="T0" fmla="*/ 29 w 35"/>
                <a:gd name="T1" fmla="*/ 10 h 27"/>
                <a:gd name="T2" fmla="*/ 30 w 35"/>
                <a:gd name="T3" fmla="*/ 7 h 27"/>
                <a:gd name="T4" fmla="*/ 29 w 35"/>
                <a:gd name="T5" fmla="*/ 5 h 27"/>
                <a:gd name="T6" fmla="*/ 35 w 35"/>
                <a:gd name="T7" fmla="*/ 0 h 27"/>
                <a:gd name="T8" fmla="*/ 25 w 35"/>
                <a:gd name="T9" fmla="*/ 1 h 27"/>
                <a:gd name="T10" fmla="*/ 19 w 35"/>
                <a:gd name="T11" fmla="*/ 2 h 27"/>
                <a:gd name="T12" fmla="*/ 13 w 35"/>
                <a:gd name="T13" fmla="*/ 2 h 27"/>
                <a:gd name="T14" fmla="*/ 8 w 35"/>
                <a:gd name="T15" fmla="*/ 2 h 27"/>
                <a:gd name="T16" fmla="*/ 7 w 35"/>
                <a:gd name="T17" fmla="*/ 4 h 27"/>
                <a:gd name="T18" fmla="*/ 6 w 35"/>
                <a:gd name="T19" fmla="*/ 6 h 27"/>
                <a:gd name="T20" fmla="*/ 3 w 35"/>
                <a:gd name="T21" fmla="*/ 6 h 27"/>
                <a:gd name="T22" fmla="*/ 3 w 35"/>
                <a:gd name="T23" fmla="*/ 10 h 27"/>
                <a:gd name="T24" fmla="*/ 4 w 35"/>
                <a:gd name="T25" fmla="*/ 14 h 27"/>
                <a:gd name="T26" fmla="*/ 2 w 35"/>
                <a:gd name="T27" fmla="*/ 22 h 27"/>
                <a:gd name="T28" fmla="*/ 7 w 35"/>
                <a:gd name="T29" fmla="*/ 27 h 27"/>
                <a:gd name="T30" fmla="*/ 13 w 35"/>
                <a:gd name="T31" fmla="*/ 24 h 27"/>
                <a:gd name="T32" fmla="*/ 22 w 35"/>
                <a:gd name="T33" fmla="*/ 19 h 27"/>
                <a:gd name="T34" fmla="*/ 28 w 35"/>
                <a:gd name="T35" fmla="*/ 15 h 27"/>
                <a:gd name="T36" fmla="*/ 29 w 35"/>
                <a:gd name="T37" fmla="*/ 10 h 27"/>
                <a:gd name="T38" fmla="*/ 29 w 35"/>
                <a:gd name="T39" fmla="*/ 1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5" h="27">
                  <a:moveTo>
                    <a:pt x="29" y="10"/>
                  </a:moveTo>
                  <a:cubicBezTo>
                    <a:pt x="30" y="9"/>
                    <a:pt x="31" y="8"/>
                    <a:pt x="30" y="7"/>
                  </a:cubicBezTo>
                  <a:cubicBezTo>
                    <a:pt x="29" y="6"/>
                    <a:pt x="28" y="6"/>
                    <a:pt x="29" y="5"/>
                  </a:cubicBezTo>
                  <a:cubicBezTo>
                    <a:pt x="31" y="3"/>
                    <a:pt x="35" y="3"/>
                    <a:pt x="35" y="0"/>
                  </a:cubicBezTo>
                  <a:cubicBezTo>
                    <a:pt x="32" y="0"/>
                    <a:pt x="28" y="0"/>
                    <a:pt x="25" y="1"/>
                  </a:cubicBezTo>
                  <a:cubicBezTo>
                    <a:pt x="23" y="1"/>
                    <a:pt x="21" y="2"/>
                    <a:pt x="19" y="2"/>
                  </a:cubicBezTo>
                  <a:cubicBezTo>
                    <a:pt x="16" y="2"/>
                    <a:pt x="15" y="1"/>
                    <a:pt x="13" y="2"/>
                  </a:cubicBezTo>
                  <a:cubicBezTo>
                    <a:pt x="11" y="3"/>
                    <a:pt x="10" y="3"/>
                    <a:pt x="8" y="2"/>
                  </a:cubicBezTo>
                  <a:cubicBezTo>
                    <a:pt x="6" y="0"/>
                    <a:pt x="7" y="4"/>
                    <a:pt x="7" y="4"/>
                  </a:cubicBezTo>
                  <a:cubicBezTo>
                    <a:pt x="6" y="5"/>
                    <a:pt x="6" y="6"/>
                    <a:pt x="6" y="6"/>
                  </a:cubicBezTo>
                  <a:cubicBezTo>
                    <a:pt x="5" y="8"/>
                    <a:pt x="4" y="6"/>
                    <a:pt x="3" y="6"/>
                  </a:cubicBezTo>
                  <a:cubicBezTo>
                    <a:pt x="2" y="7"/>
                    <a:pt x="3" y="9"/>
                    <a:pt x="3" y="10"/>
                  </a:cubicBezTo>
                  <a:cubicBezTo>
                    <a:pt x="3" y="11"/>
                    <a:pt x="2" y="13"/>
                    <a:pt x="4" y="14"/>
                  </a:cubicBezTo>
                  <a:cubicBezTo>
                    <a:pt x="9" y="17"/>
                    <a:pt x="5" y="19"/>
                    <a:pt x="2" y="22"/>
                  </a:cubicBezTo>
                  <a:cubicBezTo>
                    <a:pt x="0" y="24"/>
                    <a:pt x="5" y="27"/>
                    <a:pt x="7" y="27"/>
                  </a:cubicBezTo>
                  <a:cubicBezTo>
                    <a:pt x="9" y="27"/>
                    <a:pt x="11" y="25"/>
                    <a:pt x="13" y="24"/>
                  </a:cubicBezTo>
                  <a:cubicBezTo>
                    <a:pt x="16" y="22"/>
                    <a:pt x="19" y="21"/>
                    <a:pt x="22" y="19"/>
                  </a:cubicBezTo>
                  <a:cubicBezTo>
                    <a:pt x="24" y="18"/>
                    <a:pt x="26" y="17"/>
                    <a:pt x="28" y="15"/>
                  </a:cubicBezTo>
                  <a:cubicBezTo>
                    <a:pt x="29" y="13"/>
                    <a:pt x="28" y="11"/>
                    <a:pt x="29" y="10"/>
                  </a:cubicBezTo>
                  <a:cubicBezTo>
                    <a:pt x="30" y="8"/>
                    <a:pt x="29" y="11"/>
                    <a:pt x="29" y="1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30" name="Freeform 682">
              <a:extLst>
                <a:ext uri="{FF2B5EF4-FFF2-40B4-BE49-F238E27FC236}">
                  <a16:creationId xmlns="" xmlns:a16="http://schemas.microsoft.com/office/drawing/2014/main" id="{0B866CFD-94C2-4B0F-A958-B4A6990E628B}"/>
                </a:ext>
              </a:extLst>
            </p:cNvPr>
            <p:cNvSpPr>
              <a:spLocks/>
            </p:cNvSpPr>
            <p:nvPr/>
          </p:nvSpPr>
          <p:spPr bwMode="auto">
            <a:xfrm>
              <a:off x="13461341" y="7201383"/>
              <a:ext cx="464969" cy="439605"/>
            </a:xfrm>
            <a:custGeom>
              <a:avLst/>
              <a:gdLst>
                <a:gd name="T0" fmla="*/ 47 w 50"/>
                <a:gd name="T1" fmla="*/ 36 h 47"/>
                <a:gd name="T2" fmla="*/ 45 w 50"/>
                <a:gd name="T3" fmla="*/ 34 h 47"/>
                <a:gd name="T4" fmla="*/ 46 w 50"/>
                <a:gd name="T5" fmla="*/ 32 h 47"/>
                <a:gd name="T6" fmla="*/ 41 w 50"/>
                <a:gd name="T7" fmla="*/ 27 h 47"/>
                <a:gd name="T8" fmla="*/ 38 w 50"/>
                <a:gd name="T9" fmla="*/ 25 h 47"/>
                <a:gd name="T10" fmla="*/ 35 w 50"/>
                <a:gd name="T11" fmla="*/ 18 h 47"/>
                <a:gd name="T12" fmla="*/ 38 w 50"/>
                <a:gd name="T13" fmla="*/ 10 h 47"/>
                <a:gd name="T14" fmla="*/ 34 w 50"/>
                <a:gd name="T15" fmla="*/ 6 h 47"/>
                <a:gd name="T16" fmla="*/ 32 w 50"/>
                <a:gd name="T17" fmla="*/ 2 h 47"/>
                <a:gd name="T18" fmla="*/ 30 w 50"/>
                <a:gd name="T19" fmla="*/ 3 h 47"/>
                <a:gd name="T20" fmla="*/ 28 w 50"/>
                <a:gd name="T21" fmla="*/ 1 h 47"/>
                <a:gd name="T22" fmla="*/ 25 w 50"/>
                <a:gd name="T23" fmla="*/ 2 h 47"/>
                <a:gd name="T24" fmla="*/ 20 w 50"/>
                <a:gd name="T25" fmla="*/ 1 h 47"/>
                <a:gd name="T26" fmla="*/ 18 w 50"/>
                <a:gd name="T27" fmla="*/ 4 h 47"/>
                <a:gd name="T28" fmla="*/ 13 w 50"/>
                <a:gd name="T29" fmla="*/ 7 h 47"/>
                <a:gd name="T30" fmla="*/ 14 w 50"/>
                <a:gd name="T31" fmla="*/ 10 h 47"/>
                <a:gd name="T32" fmla="*/ 13 w 50"/>
                <a:gd name="T33" fmla="*/ 13 h 47"/>
                <a:gd name="T34" fmla="*/ 9 w 50"/>
                <a:gd name="T35" fmla="*/ 19 h 47"/>
                <a:gd name="T36" fmla="*/ 1 w 50"/>
                <a:gd name="T37" fmla="*/ 25 h 47"/>
                <a:gd name="T38" fmla="*/ 3 w 50"/>
                <a:gd name="T39" fmla="*/ 30 h 47"/>
                <a:gd name="T40" fmla="*/ 9 w 50"/>
                <a:gd name="T41" fmla="*/ 31 h 47"/>
                <a:gd name="T42" fmla="*/ 18 w 50"/>
                <a:gd name="T43" fmla="*/ 36 h 47"/>
                <a:gd name="T44" fmla="*/ 29 w 50"/>
                <a:gd name="T45" fmla="*/ 45 h 47"/>
                <a:gd name="T46" fmla="*/ 38 w 50"/>
                <a:gd name="T47" fmla="*/ 47 h 47"/>
                <a:gd name="T48" fmla="*/ 43 w 50"/>
                <a:gd name="T49" fmla="*/ 42 h 47"/>
                <a:gd name="T50" fmla="*/ 50 w 50"/>
                <a:gd name="T51" fmla="*/ 43 h 47"/>
                <a:gd name="T52" fmla="*/ 47 w 50"/>
                <a:gd name="T53" fmla="*/ 39 h 47"/>
                <a:gd name="T54" fmla="*/ 47 w 50"/>
                <a:gd name="T55" fmla="*/ 36 h 47"/>
                <a:gd name="T56" fmla="*/ 47 w 50"/>
                <a:gd name="T57" fmla="*/ 36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0" h="47">
                  <a:moveTo>
                    <a:pt x="47" y="36"/>
                  </a:moveTo>
                  <a:cubicBezTo>
                    <a:pt x="47" y="36"/>
                    <a:pt x="45" y="35"/>
                    <a:pt x="45" y="34"/>
                  </a:cubicBezTo>
                  <a:cubicBezTo>
                    <a:pt x="45" y="33"/>
                    <a:pt x="46" y="33"/>
                    <a:pt x="46" y="32"/>
                  </a:cubicBezTo>
                  <a:cubicBezTo>
                    <a:pt x="45" y="30"/>
                    <a:pt x="43" y="29"/>
                    <a:pt x="41" y="27"/>
                  </a:cubicBezTo>
                  <a:cubicBezTo>
                    <a:pt x="40" y="27"/>
                    <a:pt x="38" y="26"/>
                    <a:pt x="38" y="25"/>
                  </a:cubicBezTo>
                  <a:cubicBezTo>
                    <a:pt x="37" y="23"/>
                    <a:pt x="35" y="21"/>
                    <a:pt x="35" y="18"/>
                  </a:cubicBezTo>
                  <a:cubicBezTo>
                    <a:pt x="34" y="16"/>
                    <a:pt x="40" y="12"/>
                    <a:pt x="38" y="10"/>
                  </a:cubicBezTo>
                  <a:cubicBezTo>
                    <a:pt x="36" y="9"/>
                    <a:pt x="35" y="8"/>
                    <a:pt x="34" y="6"/>
                  </a:cubicBezTo>
                  <a:cubicBezTo>
                    <a:pt x="33" y="5"/>
                    <a:pt x="33" y="3"/>
                    <a:pt x="32" y="2"/>
                  </a:cubicBezTo>
                  <a:cubicBezTo>
                    <a:pt x="31" y="2"/>
                    <a:pt x="31" y="3"/>
                    <a:pt x="30" y="3"/>
                  </a:cubicBezTo>
                  <a:cubicBezTo>
                    <a:pt x="28" y="3"/>
                    <a:pt x="29" y="1"/>
                    <a:pt x="28" y="1"/>
                  </a:cubicBezTo>
                  <a:cubicBezTo>
                    <a:pt x="27" y="1"/>
                    <a:pt x="25" y="2"/>
                    <a:pt x="25" y="2"/>
                  </a:cubicBezTo>
                  <a:cubicBezTo>
                    <a:pt x="23" y="0"/>
                    <a:pt x="22" y="1"/>
                    <a:pt x="20" y="1"/>
                  </a:cubicBezTo>
                  <a:cubicBezTo>
                    <a:pt x="18" y="2"/>
                    <a:pt x="19" y="3"/>
                    <a:pt x="18" y="4"/>
                  </a:cubicBezTo>
                  <a:cubicBezTo>
                    <a:pt x="16" y="5"/>
                    <a:pt x="14" y="5"/>
                    <a:pt x="13" y="7"/>
                  </a:cubicBezTo>
                  <a:cubicBezTo>
                    <a:pt x="12" y="9"/>
                    <a:pt x="14" y="8"/>
                    <a:pt x="14" y="10"/>
                  </a:cubicBezTo>
                  <a:cubicBezTo>
                    <a:pt x="14" y="11"/>
                    <a:pt x="13" y="11"/>
                    <a:pt x="13" y="13"/>
                  </a:cubicBezTo>
                  <a:cubicBezTo>
                    <a:pt x="13" y="16"/>
                    <a:pt x="12" y="17"/>
                    <a:pt x="9" y="19"/>
                  </a:cubicBezTo>
                  <a:cubicBezTo>
                    <a:pt x="7" y="20"/>
                    <a:pt x="0" y="23"/>
                    <a:pt x="1" y="25"/>
                  </a:cubicBezTo>
                  <a:cubicBezTo>
                    <a:pt x="2" y="26"/>
                    <a:pt x="2" y="29"/>
                    <a:pt x="3" y="30"/>
                  </a:cubicBezTo>
                  <a:cubicBezTo>
                    <a:pt x="4" y="31"/>
                    <a:pt x="8" y="31"/>
                    <a:pt x="9" y="31"/>
                  </a:cubicBezTo>
                  <a:cubicBezTo>
                    <a:pt x="12" y="32"/>
                    <a:pt x="15" y="34"/>
                    <a:pt x="18" y="36"/>
                  </a:cubicBezTo>
                  <a:cubicBezTo>
                    <a:pt x="22" y="39"/>
                    <a:pt x="25" y="42"/>
                    <a:pt x="29" y="45"/>
                  </a:cubicBezTo>
                  <a:cubicBezTo>
                    <a:pt x="32" y="47"/>
                    <a:pt x="35" y="47"/>
                    <a:pt x="38" y="47"/>
                  </a:cubicBezTo>
                  <a:cubicBezTo>
                    <a:pt x="41" y="47"/>
                    <a:pt x="41" y="44"/>
                    <a:pt x="43" y="42"/>
                  </a:cubicBezTo>
                  <a:cubicBezTo>
                    <a:pt x="45" y="40"/>
                    <a:pt x="49" y="44"/>
                    <a:pt x="50" y="43"/>
                  </a:cubicBezTo>
                  <a:cubicBezTo>
                    <a:pt x="49" y="42"/>
                    <a:pt x="48" y="41"/>
                    <a:pt x="47" y="39"/>
                  </a:cubicBezTo>
                  <a:cubicBezTo>
                    <a:pt x="47" y="38"/>
                    <a:pt x="48" y="37"/>
                    <a:pt x="47" y="36"/>
                  </a:cubicBezTo>
                  <a:cubicBezTo>
                    <a:pt x="46" y="35"/>
                    <a:pt x="48" y="37"/>
                    <a:pt x="47" y="36"/>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31" name="Freeform 683">
              <a:extLst>
                <a:ext uri="{FF2B5EF4-FFF2-40B4-BE49-F238E27FC236}">
                  <a16:creationId xmlns="" xmlns:a16="http://schemas.microsoft.com/office/drawing/2014/main" id="{CC0B5FA4-6E38-4E14-A060-9D31041BA3B2}"/>
                </a:ext>
              </a:extLst>
            </p:cNvPr>
            <p:cNvSpPr>
              <a:spLocks/>
            </p:cNvSpPr>
            <p:nvPr/>
          </p:nvSpPr>
          <p:spPr bwMode="auto">
            <a:xfrm>
              <a:off x="12872168" y="6946541"/>
              <a:ext cx="885351" cy="337667"/>
            </a:xfrm>
            <a:custGeom>
              <a:avLst/>
              <a:gdLst>
                <a:gd name="T0" fmla="*/ 52 w 95"/>
                <a:gd name="T1" fmla="*/ 36 h 36"/>
                <a:gd name="T2" fmla="*/ 54 w 95"/>
                <a:gd name="T3" fmla="*/ 33 h 36"/>
                <a:gd name="T4" fmla="*/ 55 w 95"/>
                <a:gd name="T5" fmla="*/ 31 h 36"/>
                <a:gd name="T6" fmla="*/ 60 w 95"/>
                <a:gd name="T7" fmla="*/ 31 h 36"/>
                <a:gd name="T8" fmla="*/ 64 w 95"/>
                <a:gd name="T9" fmla="*/ 31 h 36"/>
                <a:gd name="T10" fmla="*/ 75 w 95"/>
                <a:gd name="T11" fmla="*/ 29 h 36"/>
                <a:gd name="T12" fmla="*/ 85 w 95"/>
                <a:gd name="T13" fmla="*/ 28 h 36"/>
                <a:gd name="T14" fmla="*/ 90 w 95"/>
                <a:gd name="T15" fmla="*/ 28 h 36"/>
                <a:gd name="T16" fmla="*/ 92 w 95"/>
                <a:gd name="T17" fmla="*/ 30 h 36"/>
                <a:gd name="T18" fmla="*/ 94 w 95"/>
                <a:gd name="T19" fmla="*/ 28 h 36"/>
                <a:gd name="T20" fmla="*/ 92 w 95"/>
                <a:gd name="T21" fmla="*/ 24 h 36"/>
                <a:gd name="T22" fmla="*/ 92 w 95"/>
                <a:gd name="T23" fmla="*/ 22 h 36"/>
                <a:gd name="T24" fmla="*/ 91 w 95"/>
                <a:gd name="T25" fmla="*/ 17 h 36"/>
                <a:gd name="T26" fmla="*/ 93 w 95"/>
                <a:gd name="T27" fmla="*/ 14 h 36"/>
                <a:gd name="T28" fmla="*/ 89 w 95"/>
                <a:gd name="T29" fmla="*/ 8 h 36"/>
                <a:gd name="T30" fmla="*/ 83 w 95"/>
                <a:gd name="T31" fmla="*/ 3 h 36"/>
                <a:gd name="T32" fmla="*/ 80 w 95"/>
                <a:gd name="T33" fmla="*/ 3 h 36"/>
                <a:gd name="T34" fmla="*/ 78 w 95"/>
                <a:gd name="T35" fmla="*/ 3 h 36"/>
                <a:gd name="T36" fmla="*/ 73 w 95"/>
                <a:gd name="T37" fmla="*/ 6 h 36"/>
                <a:gd name="T38" fmla="*/ 63 w 95"/>
                <a:gd name="T39" fmla="*/ 6 h 36"/>
                <a:gd name="T40" fmla="*/ 58 w 95"/>
                <a:gd name="T41" fmla="*/ 6 h 36"/>
                <a:gd name="T42" fmla="*/ 54 w 95"/>
                <a:gd name="T43" fmla="*/ 4 h 36"/>
                <a:gd name="T44" fmla="*/ 50 w 95"/>
                <a:gd name="T45" fmla="*/ 2 h 36"/>
                <a:gd name="T46" fmla="*/ 46 w 95"/>
                <a:gd name="T47" fmla="*/ 0 h 36"/>
                <a:gd name="T48" fmla="*/ 37 w 95"/>
                <a:gd name="T49" fmla="*/ 0 h 36"/>
                <a:gd name="T50" fmla="*/ 29 w 95"/>
                <a:gd name="T51" fmla="*/ 4 h 36"/>
                <a:gd name="T52" fmla="*/ 18 w 95"/>
                <a:gd name="T53" fmla="*/ 5 h 36"/>
                <a:gd name="T54" fmla="*/ 16 w 95"/>
                <a:gd name="T55" fmla="*/ 6 h 36"/>
                <a:gd name="T56" fmla="*/ 18 w 95"/>
                <a:gd name="T57" fmla="*/ 7 h 36"/>
                <a:gd name="T58" fmla="*/ 15 w 95"/>
                <a:gd name="T59" fmla="*/ 8 h 36"/>
                <a:gd name="T60" fmla="*/ 13 w 95"/>
                <a:gd name="T61" fmla="*/ 9 h 36"/>
                <a:gd name="T62" fmla="*/ 4 w 95"/>
                <a:gd name="T63" fmla="*/ 9 h 36"/>
                <a:gd name="T64" fmla="*/ 3 w 95"/>
                <a:gd name="T65" fmla="*/ 11 h 36"/>
                <a:gd name="T66" fmla="*/ 3 w 95"/>
                <a:gd name="T67" fmla="*/ 15 h 36"/>
                <a:gd name="T68" fmla="*/ 5 w 95"/>
                <a:gd name="T69" fmla="*/ 14 h 36"/>
                <a:gd name="T70" fmla="*/ 3 w 95"/>
                <a:gd name="T71" fmla="*/ 17 h 36"/>
                <a:gd name="T72" fmla="*/ 5 w 95"/>
                <a:gd name="T73" fmla="*/ 17 h 36"/>
                <a:gd name="T74" fmla="*/ 5 w 95"/>
                <a:gd name="T75" fmla="*/ 19 h 36"/>
                <a:gd name="T76" fmla="*/ 3 w 95"/>
                <a:gd name="T77" fmla="*/ 20 h 36"/>
                <a:gd name="T78" fmla="*/ 4 w 95"/>
                <a:gd name="T79" fmla="*/ 22 h 36"/>
                <a:gd name="T80" fmla="*/ 4 w 95"/>
                <a:gd name="T81" fmla="*/ 25 h 36"/>
                <a:gd name="T82" fmla="*/ 8 w 95"/>
                <a:gd name="T83" fmla="*/ 27 h 36"/>
                <a:gd name="T84" fmla="*/ 7 w 95"/>
                <a:gd name="T85" fmla="*/ 30 h 36"/>
                <a:gd name="T86" fmla="*/ 10 w 95"/>
                <a:gd name="T87" fmla="*/ 30 h 36"/>
                <a:gd name="T88" fmla="*/ 8 w 95"/>
                <a:gd name="T89" fmla="*/ 31 h 36"/>
                <a:gd name="T90" fmla="*/ 10 w 95"/>
                <a:gd name="T91" fmla="*/ 31 h 36"/>
                <a:gd name="T92" fmla="*/ 9 w 95"/>
                <a:gd name="T93" fmla="*/ 34 h 36"/>
                <a:gd name="T94" fmla="*/ 11 w 95"/>
                <a:gd name="T95" fmla="*/ 35 h 36"/>
                <a:gd name="T96" fmla="*/ 12 w 95"/>
                <a:gd name="T97" fmla="*/ 31 h 36"/>
                <a:gd name="T98" fmla="*/ 16 w 95"/>
                <a:gd name="T99" fmla="*/ 32 h 36"/>
                <a:gd name="T100" fmla="*/ 22 w 95"/>
                <a:gd name="T101" fmla="*/ 33 h 36"/>
                <a:gd name="T102" fmla="*/ 27 w 95"/>
                <a:gd name="T103" fmla="*/ 31 h 36"/>
                <a:gd name="T104" fmla="*/ 35 w 95"/>
                <a:gd name="T105" fmla="*/ 35 h 36"/>
                <a:gd name="T106" fmla="*/ 42 w 95"/>
                <a:gd name="T107" fmla="*/ 32 h 36"/>
                <a:gd name="T108" fmla="*/ 44 w 95"/>
                <a:gd name="T109" fmla="*/ 30 h 36"/>
                <a:gd name="T110" fmla="*/ 48 w 95"/>
                <a:gd name="T111" fmla="*/ 31 h 36"/>
                <a:gd name="T112" fmla="*/ 50 w 95"/>
                <a:gd name="T113" fmla="*/ 33 h 36"/>
                <a:gd name="T114" fmla="*/ 50 w 95"/>
                <a:gd name="T115" fmla="*/ 35 h 36"/>
                <a:gd name="T116" fmla="*/ 52 w 95"/>
                <a:gd name="T117" fmla="*/ 36 h 36"/>
                <a:gd name="T118" fmla="*/ 52 w 95"/>
                <a:gd name="T119" fmla="*/ 3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5" h="36">
                  <a:moveTo>
                    <a:pt x="52" y="36"/>
                  </a:moveTo>
                  <a:cubicBezTo>
                    <a:pt x="53" y="35"/>
                    <a:pt x="54" y="33"/>
                    <a:pt x="54" y="33"/>
                  </a:cubicBezTo>
                  <a:cubicBezTo>
                    <a:pt x="53" y="31"/>
                    <a:pt x="54" y="30"/>
                    <a:pt x="55" y="31"/>
                  </a:cubicBezTo>
                  <a:cubicBezTo>
                    <a:pt x="57" y="32"/>
                    <a:pt x="58" y="31"/>
                    <a:pt x="60" y="31"/>
                  </a:cubicBezTo>
                  <a:cubicBezTo>
                    <a:pt x="62" y="30"/>
                    <a:pt x="62" y="30"/>
                    <a:pt x="64" y="31"/>
                  </a:cubicBezTo>
                  <a:cubicBezTo>
                    <a:pt x="68" y="31"/>
                    <a:pt x="71" y="29"/>
                    <a:pt x="75" y="29"/>
                  </a:cubicBezTo>
                  <a:cubicBezTo>
                    <a:pt x="78" y="29"/>
                    <a:pt x="82" y="29"/>
                    <a:pt x="85" y="28"/>
                  </a:cubicBezTo>
                  <a:cubicBezTo>
                    <a:pt x="87" y="27"/>
                    <a:pt x="87" y="29"/>
                    <a:pt x="90" y="28"/>
                  </a:cubicBezTo>
                  <a:cubicBezTo>
                    <a:pt x="92" y="27"/>
                    <a:pt x="91" y="29"/>
                    <a:pt x="92" y="30"/>
                  </a:cubicBezTo>
                  <a:cubicBezTo>
                    <a:pt x="93" y="31"/>
                    <a:pt x="95" y="29"/>
                    <a:pt x="94" y="28"/>
                  </a:cubicBezTo>
                  <a:cubicBezTo>
                    <a:pt x="93" y="27"/>
                    <a:pt x="95" y="25"/>
                    <a:pt x="92" y="24"/>
                  </a:cubicBezTo>
                  <a:cubicBezTo>
                    <a:pt x="91" y="23"/>
                    <a:pt x="93" y="23"/>
                    <a:pt x="92" y="22"/>
                  </a:cubicBezTo>
                  <a:cubicBezTo>
                    <a:pt x="92" y="20"/>
                    <a:pt x="91" y="19"/>
                    <a:pt x="91" y="17"/>
                  </a:cubicBezTo>
                  <a:cubicBezTo>
                    <a:pt x="91" y="16"/>
                    <a:pt x="93" y="14"/>
                    <a:pt x="93" y="14"/>
                  </a:cubicBezTo>
                  <a:cubicBezTo>
                    <a:pt x="92" y="12"/>
                    <a:pt x="90" y="11"/>
                    <a:pt x="89" y="8"/>
                  </a:cubicBezTo>
                  <a:cubicBezTo>
                    <a:pt x="87" y="5"/>
                    <a:pt x="87" y="4"/>
                    <a:pt x="83" y="3"/>
                  </a:cubicBezTo>
                  <a:cubicBezTo>
                    <a:pt x="82" y="3"/>
                    <a:pt x="81" y="3"/>
                    <a:pt x="80" y="3"/>
                  </a:cubicBezTo>
                  <a:cubicBezTo>
                    <a:pt x="78" y="2"/>
                    <a:pt x="79" y="3"/>
                    <a:pt x="78" y="3"/>
                  </a:cubicBezTo>
                  <a:cubicBezTo>
                    <a:pt x="76" y="5"/>
                    <a:pt x="74" y="5"/>
                    <a:pt x="73" y="6"/>
                  </a:cubicBezTo>
                  <a:cubicBezTo>
                    <a:pt x="70" y="7"/>
                    <a:pt x="66" y="6"/>
                    <a:pt x="63" y="6"/>
                  </a:cubicBezTo>
                  <a:cubicBezTo>
                    <a:pt x="61" y="6"/>
                    <a:pt x="59" y="6"/>
                    <a:pt x="58" y="6"/>
                  </a:cubicBezTo>
                  <a:cubicBezTo>
                    <a:pt x="56" y="5"/>
                    <a:pt x="56" y="4"/>
                    <a:pt x="54" y="4"/>
                  </a:cubicBezTo>
                  <a:cubicBezTo>
                    <a:pt x="52" y="4"/>
                    <a:pt x="51" y="3"/>
                    <a:pt x="50" y="2"/>
                  </a:cubicBezTo>
                  <a:cubicBezTo>
                    <a:pt x="49" y="2"/>
                    <a:pt x="45" y="0"/>
                    <a:pt x="46" y="0"/>
                  </a:cubicBezTo>
                  <a:cubicBezTo>
                    <a:pt x="44" y="1"/>
                    <a:pt x="39" y="0"/>
                    <a:pt x="37" y="0"/>
                  </a:cubicBezTo>
                  <a:cubicBezTo>
                    <a:pt x="34" y="0"/>
                    <a:pt x="31" y="3"/>
                    <a:pt x="29" y="4"/>
                  </a:cubicBezTo>
                  <a:cubicBezTo>
                    <a:pt x="26" y="6"/>
                    <a:pt x="21" y="4"/>
                    <a:pt x="18" y="5"/>
                  </a:cubicBezTo>
                  <a:cubicBezTo>
                    <a:pt x="17" y="5"/>
                    <a:pt x="16" y="5"/>
                    <a:pt x="16" y="6"/>
                  </a:cubicBezTo>
                  <a:cubicBezTo>
                    <a:pt x="16" y="6"/>
                    <a:pt x="18" y="6"/>
                    <a:pt x="18" y="7"/>
                  </a:cubicBezTo>
                  <a:cubicBezTo>
                    <a:pt x="18" y="7"/>
                    <a:pt x="15" y="7"/>
                    <a:pt x="15" y="8"/>
                  </a:cubicBezTo>
                  <a:cubicBezTo>
                    <a:pt x="15" y="9"/>
                    <a:pt x="15" y="9"/>
                    <a:pt x="13" y="9"/>
                  </a:cubicBezTo>
                  <a:cubicBezTo>
                    <a:pt x="10" y="9"/>
                    <a:pt x="7" y="9"/>
                    <a:pt x="4" y="9"/>
                  </a:cubicBezTo>
                  <a:cubicBezTo>
                    <a:pt x="2" y="9"/>
                    <a:pt x="3" y="10"/>
                    <a:pt x="3" y="11"/>
                  </a:cubicBezTo>
                  <a:cubicBezTo>
                    <a:pt x="2" y="13"/>
                    <a:pt x="0" y="14"/>
                    <a:pt x="3" y="15"/>
                  </a:cubicBezTo>
                  <a:cubicBezTo>
                    <a:pt x="3" y="15"/>
                    <a:pt x="5" y="14"/>
                    <a:pt x="5" y="14"/>
                  </a:cubicBezTo>
                  <a:cubicBezTo>
                    <a:pt x="5" y="15"/>
                    <a:pt x="3" y="17"/>
                    <a:pt x="3" y="17"/>
                  </a:cubicBezTo>
                  <a:cubicBezTo>
                    <a:pt x="4" y="18"/>
                    <a:pt x="4" y="17"/>
                    <a:pt x="5" y="17"/>
                  </a:cubicBezTo>
                  <a:cubicBezTo>
                    <a:pt x="5" y="17"/>
                    <a:pt x="5" y="19"/>
                    <a:pt x="5" y="19"/>
                  </a:cubicBezTo>
                  <a:cubicBezTo>
                    <a:pt x="7" y="22"/>
                    <a:pt x="4" y="20"/>
                    <a:pt x="3" y="20"/>
                  </a:cubicBezTo>
                  <a:cubicBezTo>
                    <a:pt x="3" y="20"/>
                    <a:pt x="2" y="23"/>
                    <a:pt x="4" y="22"/>
                  </a:cubicBezTo>
                  <a:cubicBezTo>
                    <a:pt x="6" y="22"/>
                    <a:pt x="4" y="24"/>
                    <a:pt x="4" y="25"/>
                  </a:cubicBezTo>
                  <a:cubicBezTo>
                    <a:pt x="4" y="26"/>
                    <a:pt x="7" y="26"/>
                    <a:pt x="8" y="27"/>
                  </a:cubicBezTo>
                  <a:cubicBezTo>
                    <a:pt x="9" y="28"/>
                    <a:pt x="7" y="30"/>
                    <a:pt x="7" y="30"/>
                  </a:cubicBezTo>
                  <a:cubicBezTo>
                    <a:pt x="8" y="30"/>
                    <a:pt x="9" y="28"/>
                    <a:pt x="10" y="30"/>
                  </a:cubicBezTo>
                  <a:cubicBezTo>
                    <a:pt x="10" y="31"/>
                    <a:pt x="8" y="31"/>
                    <a:pt x="8" y="31"/>
                  </a:cubicBezTo>
                  <a:cubicBezTo>
                    <a:pt x="8" y="31"/>
                    <a:pt x="10" y="31"/>
                    <a:pt x="10" y="31"/>
                  </a:cubicBezTo>
                  <a:cubicBezTo>
                    <a:pt x="11" y="32"/>
                    <a:pt x="10" y="33"/>
                    <a:pt x="9" y="34"/>
                  </a:cubicBezTo>
                  <a:cubicBezTo>
                    <a:pt x="9" y="35"/>
                    <a:pt x="11" y="36"/>
                    <a:pt x="11" y="35"/>
                  </a:cubicBezTo>
                  <a:cubicBezTo>
                    <a:pt x="12" y="34"/>
                    <a:pt x="11" y="32"/>
                    <a:pt x="12" y="31"/>
                  </a:cubicBezTo>
                  <a:cubicBezTo>
                    <a:pt x="13" y="30"/>
                    <a:pt x="15" y="32"/>
                    <a:pt x="16" y="32"/>
                  </a:cubicBezTo>
                  <a:cubicBezTo>
                    <a:pt x="18" y="33"/>
                    <a:pt x="20" y="35"/>
                    <a:pt x="22" y="33"/>
                  </a:cubicBezTo>
                  <a:cubicBezTo>
                    <a:pt x="25" y="32"/>
                    <a:pt x="23" y="29"/>
                    <a:pt x="27" y="31"/>
                  </a:cubicBezTo>
                  <a:cubicBezTo>
                    <a:pt x="29" y="33"/>
                    <a:pt x="32" y="35"/>
                    <a:pt x="35" y="35"/>
                  </a:cubicBezTo>
                  <a:cubicBezTo>
                    <a:pt x="37" y="34"/>
                    <a:pt x="40" y="33"/>
                    <a:pt x="42" y="32"/>
                  </a:cubicBezTo>
                  <a:cubicBezTo>
                    <a:pt x="43" y="31"/>
                    <a:pt x="43" y="30"/>
                    <a:pt x="44" y="30"/>
                  </a:cubicBezTo>
                  <a:cubicBezTo>
                    <a:pt x="46" y="31"/>
                    <a:pt x="47" y="32"/>
                    <a:pt x="48" y="31"/>
                  </a:cubicBezTo>
                  <a:cubicBezTo>
                    <a:pt x="51" y="30"/>
                    <a:pt x="51" y="31"/>
                    <a:pt x="50" y="33"/>
                  </a:cubicBezTo>
                  <a:cubicBezTo>
                    <a:pt x="50" y="34"/>
                    <a:pt x="52" y="34"/>
                    <a:pt x="50" y="35"/>
                  </a:cubicBezTo>
                  <a:cubicBezTo>
                    <a:pt x="51" y="36"/>
                    <a:pt x="51" y="36"/>
                    <a:pt x="52" y="36"/>
                  </a:cubicBezTo>
                  <a:cubicBezTo>
                    <a:pt x="53" y="35"/>
                    <a:pt x="51" y="36"/>
                    <a:pt x="52" y="36"/>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32" name="Freeform 684">
              <a:extLst>
                <a:ext uri="{FF2B5EF4-FFF2-40B4-BE49-F238E27FC236}">
                  <a16:creationId xmlns="" xmlns:a16="http://schemas.microsoft.com/office/drawing/2014/main" id="{FE37C2CB-DBD6-47F1-A3D6-417E5391C29B}"/>
                </a:ext>
              </a:extLst>
            </p:cNvPr>
            <p:cNvSpPr>
              <a:spLocks/>
            </p:cNvSpPr>
            <p:nvPr/>
          </p:nvSpPr>
          <p:spPr bwMode="auto">
            <a:xfrm>
              <a:off x="13273442" y="7481712"/>
              <a:ext cx="980892" cy="786831"/>
            </a:xfrm>
            <a:custGeom>
              <a:avLst/>
              <a:gdLst>
                <a:gd name="T0" fmla="*/ 65 w 105"/>
                <a:gd name="T1" fmla="*/ 20 h 84"/>
                <a:gd name="T2" fmla="*/ 61 w 105"/>
                <a:gd name="T3" fmla="*/ 17 h 84"/>
                <a:gd name="T4" fmla="*/ 52 w 105"/>
                <a:gd name="T5" fmla="*/ 17 h 84"/>
                <a:gd name="T6" fmla="*/ 48 w 105"/>
                <a:gd name="T7" fmla="*/ 15 h 84"/>
                <a:gd name="T8" fmla="*/ 40 w 105"/>
                <a:gd name="T9" fmla="*/ 8 h 84"/>
                <a:gd name="T10" fmla="*/ 27 w 105"/>
                <a:gd name="T11" fmla="*/ 1 h 84"/>
                <a:gd name="T12" fmla="*/ 21 w 105"/>
                <a:gd name="T13" fmla="*/ 1 h 84"/>
                <a:gd name="T14" fmla="*/ 13 w 105"/>
                <a:gd name="T15" fmla="*/ 3 h 84"/>
                <a:gd name="T16" fmla="*/ 17 w 105"/>
                <a:gd name="T17" fmla="*/ 9 h 84"/>
                <a:gd name="T18" fmla="*/ 13 w 105"/>
                <a:gd name="T19" fmla="*/ 12 h 84"/>
                <a:gd name="T20" fmla="*/ 10 w 105"/>
                <a:gd name="T21" fmla="*/ 12 h 84"/>
                <a:gd name="T22" fmla="*/ 9 w 105"/>
                <a:gd name="T23" fmla="*/ 14 h 84"/>
                <a:gd name="T24" fmla="*/ 2 w 105"/>
                <a:gd name="T25" fmla="*/ 14 h 84"/>
                <a:gd name="T26" fmla="*/ 1 w 105"/>
                <a:gd name="T27" fmla="*/ 19 h 84"/>
                <a:gd name="T28" fmla="*/ 3 w 105"/>
                <a:gd name="T29" fmla="*/ 22 h 84"/>
                <a:gd name="T30" fmla="*/ 8 w 105"/>
                <a:gd name="T31" fmla="*/ 31 h 84"/>
                <a:gd name="T32" fmla="*/ 12 w 105"/>
                <a:gd name="T33" fmla="*/ 38 h 84"/>
                <a:gd name="T34" fmla="*/ 15 w 105"/>
                <a:gd name="T35" fmla="*/ 42 h 84"/>
                <a:gd name="T36" fmla="*/ 20 w 105"/>
                <a:gd name="T37" fmla="*/ 46 h 84"/>
                <a:gd name="T38" fmla="*/ 22 w 105"/>
                <a:gd name="T39" fmla="*/ 53 h 84"/>
                <a:gd name="T40" fmla="*/ 23 w 105"/>
                <a:gd name="T41" fmla="*/ 59 h 84"/>
                <a:gd name="T42" fmla="*/ 31 w 105"/>
                <a:gd name="T43" fmla="*/ 67 h 84"/>
                <a:gd name="T44" fmla="*/ 36 w 105"/>
                <a:gd name="T45" fmla="*/ 76 h 84"/>
                <a:gd name="T46" fmla="*/ 40 w 105"/>
                <a:gd name="T47" fmla="*/ 81 h 84"/>
                <a:gd name="T48" fmla="*/ 41 w 105"/>
                <a:gd name="T49" fmla="*/ 84 h 84"/>
                <a:gd name="T50" fmla="*/ 43 w 105"/>
                <a:gd name="T51" fmla="*/ 81 h 84"/>
                <a:gd name="T52" fmla="*/ 50 w 105"/>
                <a:gd name="T53" fmla="*/ 79 h 84"/>
                <a:gd name="T54" fmla="*/ 60 w 105"/>
                <a:gd name="T55" fmla="*/ 80 h 84"/>
                <a:gd name="T56" fmla="*/ 66 w 105"/>
                <a:gd name="T57" fmla="*/ 77 h 84"/>
                <a:gd name="T58" fmla="*/ 76 w 105"/>
                <a:gd name="T59" fmla="*/ 72 h 84"/>
                <a:gd name="T60" fmla="*/ 94 w 105"/>
                <a:gd name="T61" fmla="*/ 68 h 84"/>
                <a:gd name="T62" fmla="*/ 102 w 105"/>
                <a:gd name="T63" fmla="*/ 66 h 84"/>
                <a:gd name="T64" fmla="*/ 104 w 105"/>
                <a:gd name="T65" fmla="*/ 61 h 84"/>
                <a:gd name="T66" fmla="*/ 105 w 105"/>
                <a:gd name="T67" fmla="*/ 56 h 84"/>
                <a:gd name="T68" fmla="*/ 103 w 105"/>
                <a:gd name="T69" fmla="*/ 51 h 84"/>
                <a:gd name="T70" fmla="*/ 93 w 105"/>
                <a:gd name="T71" fmla="*/ 50 h 84"/>
                <a:gd name="T72" fmla="*/ 88 w 105"/>
                <a:gd name="T73" fmla="*/ 47 h 84"/>
                <a:gd name="T74" fmla="*/ 81 w 105"/>
                <a:gd name="T75" fmla="*/ 39 h 84"/>
                <a:gd name="T76" fmla="*/ 77 w 105"/>
                <a:gd name="T77" fmla="*/ 34 h 84"/>
                <a:gd name="T78" fmla="*/ 77 w 105"/>
                <a:gd name="T79" fmla="*/ 29 h 84"/>
                <a:gd name="T80" fmla="*/ 74 w 105"/>
                <a:gd name="T81" fmla="*/ 27 h 84"/>
                <a:gd name="T82" fmla="*/ 70 w 105"/>
                <a:gd name="T83" fmla="*/ 22 h 84"/>
                <a:gd name="T84" fmla="*/ 65 w 105"/>
                <a:gd name="T85" fmla="*/ 2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 h="84">
                  <a:moveTo>
                    <a:pt x="65" y="20"/>
                  </a:moveTo>
                  <a:cubicBezTo>
                    <a:pt x="64" y="17"/>
                    <a:pt x="64" y="17"/>
                    <a:pt x="61" y="17"/>
                  </a:cubicBezTo>
                  <a:cubicBezTo>
                    <a:pt x="58" y="17"/>
                    <a:pt x="55" y="17"/>
                    <a:pt x="52" y="17"/>
                  </a:cubicBezTo>
                  <a:cubicBezTo>
                    <a:pt x="50" y="17"/>
                    <a:pt x="49" y="15"/>
                    <a:pt x="48" y="15"/>
                  </a:cubicBezTo>
                  <a:cubicBezTo>
                    <a:pt x="45" y="12"/>
                    <a:pt x="42" y="10"/>
                    <a:pt x="40" y="8"/>
                  </a:cubicBezTo>
                  <a:cubicBezTo>
                    <a:pt x="36" y="5"/>
                    <a:pt x="32" y="2"/>
                    <a:pt x="27" y="1"/>
                  </a:cubicBezTo>
                  <a:cubicBezTo>
                    <a:pt x="25" y="0"/>
                    <a:pt x="24" y="0"/>
                    <a:pt x="21" y="1"/>
                  </a:cubicBezTo>
                  <a:cubicBezTo>
                    <a:pt x="19" y="1"/>
                    <a:pt x="16" y="2"/>
                    <a:pt x="13" y="3"/>
                  </a:cubicBezTo>
                  <a:cubicBezTo>
                    <a:pt x="14" y="5"/>
                    <a:pt x="17" y="7"/>
                    <a:pt x="17" y="9"/>
                  </a:cubicBezTo>
                  <a:cubicBezTo>
                    <a:pt x="17" y="11"/>
                    <a:pt x="14" y="12"/>
                    <a:pt x="13" y="12"/>
                  </a:cubicBezTo>
                  <a:cubicBezTo>
                    <a:pt x="12" y="13"/>
                    <a:pt x="11" y="12"/>
                    <a:pt x="10" y="12"/>
                  </a:cubicBezTo>
                  <a:cubicBezTo>
                    <a:pt x="9" y="13"/>
                    <a:pt x="9" y="14"/>
                    <a:pt x="9" y="14"/>
                  </a:cubicBezTo>
                  <a:cubicBezTo>
                    <a:pt x="7" y="17"/>
                    <a:pt x="3" y="15"/>
                    <a:pt x="2" y="14"/>
                  </a:cubicBezTo>
                  <a:cubicBezTo>
                    <a:pt x="1" y="16"/>
                    <a:pt x="1" y="17"/>
                    <a:pt x="1" y="19"/>
                  </a:cubicBezTo>
                  <a:cubicBezTo>
                    <a:pt x="0" y="22"/>
                    <a:pt x="1" y="21"/>
                    <a:pt x="3" y="22"/>
                  </a:cubicBezTo>
                  <a:cubicBezTo>
                    <a:pt x="5" y="24"/>
                    <a:pt x="7" y="28"/>
                    <a:pt x="8" y="31"/>
                  </a:cubicBezTo>
                  <a:cubicBezTo>
                    <a:pt x="10" y="33"/>
                    <a:pt x="11" y="35"/>
                    <a:pt x="12" y="38"/>
                  </a:cubicBezTo>
                  <a:cubicBezTo>
                    <a:pt x="13" y="40"/>
                    <a:pt x="14" y="41"/>
                    <a:pt x="15" y="42"/>
                  </a:cubicBezTo>
                  <a:cubicBezTo>
                    <a:pt x="17" y="44"/>
                    <a:pt x="19" y="44"/>
                    <a:pt x="20" y="46"/>
                  </a:cubicBezTo>
                  <a:cubicBezTo>
                    <a:pt x="21" y="48"/>
                    <a:pt x="22" y="50"/>
                    <a:pt x="22" y="53"/>
                  </a:cubicBezTo>
                  <a:cubicBezTo>
                    <a:pt x="23" y="55"/>
                    <a:pt x="22" y="57"/>
                    <a:pt x="23" y="59"/>
                  </a:cubicBezTo>
                  <a:cubicBezTo>
                    <a:pt x="25" y="63"/>
                    <a:pt x="29" y="64"/>
                    <a:pt x="31" y="67"/>
                  </a:cubicBezTo>
                  <a:cubicBezTo>
                    <a:pt x="33" y="70"/>
                    <a:pt x="34" y="74"/>
                    <a:pt x="36" y="76"/>
                  </a:cubicBezTo>
                  <a:cubicBezTo>
                    <a:pt x="37" y="78"/>
                    <a:pt x="39" y="80"/>
                    <a:pt x="40" y="81"/>
                  </a:cubicBezTo>
                  <a:cubicBezTo>
                    <a:pt x="40" y="82"/>
                    <a:pt x="40" y="84"/>
                    <a:pt x="41" y="84"/>
                  </a:cubicBezTo>
                  <a:cubicBezTo>
                    <a:pt x="43" y="84"/>
                    <a:pt x="42" y="82"/>
                    <a:pt x="43" y="81"/>
                  </a:cubicBezTo>
                  <a:cubicBezTo>
                    <a:pt x="43" y="78"/>
                    <a:pt x="48" y="79"/>
                    <a:pt x="50" y="79"/>
                  </a:cubicBezTo>
                  <a:cubicBezTo>
                    <a:pt x="53" y="79"/>
                    <a:pt x="58" y="78"/>
                    <a:pt x="60" y="80"/>
                  </a:cubicBezTo>
                  <a:cubicBezTo>
                    <a:pt x="63" y="81"/>
                    <a:pt x="64" y="79"/>
                    <a:pt x="66" y="77"/>
                  </a:cubicBezTo>
                  <a:cubicBezTo>
                    <a:pt x="69" y="73"/>
                    <a:pt x="72" y="73"/>
                    <a:pt x="76" y="72"/>
                  </a:cubicBezTo>
                  <a:cubicBezTo>
                    <a:pt x="82" y="72"/>
                    <a:pt x="88" y="70"/>
                    <a:pt x="94" y="68"/>
                  </a:cubicBezTo>
                  <a:cubicBezTo>
                    <a:pt x="96" y="67"/>
                    <a:pt x="99" y="66"/>
                    <a:pt x="102" y="66"/>
                  </a:cubicBezTo>
                  <a:cubicBezTo>
                    <a:pt x="103" y="65"/>
                    <a:pt x="103" y="63"/>
                    <a:pt x="104" y="61"/>
                  </a:cubicBezTo>
                  <a:cubicBezTo>
                    <a:pt x="104" y="60"/>
                    <a:pt x="105" y="58"/>
                    <a:pt x="105" y="56"/>
                  </a:cubicBezTo>
                  <a:cubicBezTo>
                    <a:pt x="105" y="55"/>
                    <a:pt x="104" y="52"/>
                    <a:pt x="103" y="51"/>
                  </a:cubicBezTo>
                  <a:cubicBezTo>
                    <a:pt x="100" y="51"/>
                    <a:pt x="96" y="51"/>
                    <a:pt x="93" y="50"/>
                  </a:cubicBezTo>
                  <a:cubicBezTo>
                    <a:pt x="90" y="50"/>
                    <a:pt x="90" y="49"/>
                    <a:pt x="88" y="47"/>
                  </a:cubicBezTo>
                  <a:cubicBezTo>
                    <a:pt x="86" y="43"/>
                    <a:pt x="83" y="42"/>
                    <a:pt x="81" y="39"/>
                  </a:cubicBezTo>
                  <a:cubicBezTo>
                    <a:pt x="80" y="39"/>
                    <a:pt x="78" y="35"/>
                    <a:pt x="77" y="34"/>
                  </a:cubicBezTo>
                  <a:cubicBezTo>
                    <a:pt x="76" y="32"/>
                    <a:pt x="81" y="31"/>
                    <a:pt x="77" y="29"/>
                  </a:cubicBezTo>
                  <a:cubicBezTo>
                    <a:pt x="76" y="29"/>
                    <a:pt x="75" y="27"/>
                    <a:pt x="74" y="27"/>
                  </a:cubicBezTo>
                  <a:cubicBezTo>
                    <a:pt x="72" y="27"/>
                    <a:pt x="71" y="24"/>
                    <a:pt x="70" y="22"/>
                  </a:cubicBezTo>
                  <a:cubicBezTo>
                    <a:pt x="69" y="19"/>
                    <a:pt x="69" y="20"/>
                    <a:pt x="65" y="2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33" name="Freeform 685">
              <a:extLst>
                <a:ext uri="{FF2B5EF4-FFF2-40B4-BE49-F238E27FC236}">
                  <a16:creationId xmlns="" xmlns:a16="http://schemas.microsoft.com/office/drawing/2014/main" id="{B17D2ACD-9C7E-4090-AF84-106F3DE7E362}"/>
                </a:ext>
              </a:extLst>
            </p:cNvPr>
            <p:cNvSpPr>
              <a:spLocks/>
            </p:cNvSpPr>
            <p:nvPr/>
          </p:nvSpPr>
          <p:spPr bwMode="auto">
            <a:xfrm>
              <a:off x="13292551" y="7424369"/>
              <a:ext cx="194268" cy="207060"/>
            </a:xfrm>
            <a:custGeom>
              <a:avLst/>
              <a:gdLst>
                <a:gd name="T0" fmla="*/ 5 w 21"/>
                <a:gd name="T1" fmla="*/ 22 h 22"/>
                <a:gd name="T2" fmla="*/ 8 w 21"/>
                <a:gd name="T3" fmla="*/ 19 h 22"/>
                <a:gd name="T4" fmla="*/ 12 w 21"/>
                <a:gd name="T5" fmla="*/ 18 h 22"/>
                <a:gd name="T6" fmla="*/ 15 w 21"/>
                <a:gd name="T7" fmla="*/ 15 h 22"/>
                <a:gd name="T8" fmla="*/ 11 w 21"/>
                <a:gd name="T9" fmla="*/ 9 h 22"/>
                <a:gd name="T10" fmla="*/ 21 w 21"/>
                <a:gd name="T11" fmla="*/ 6 h 22"/>
                <a:gd name="T12" fmla="*/ 19 w 21"/>
                <a:gd name="T13" fmla="*/ 0 h 22"/>
                <a:gd name="T14" fmla="*/ 9 w 21"/>
                <a:gd name="T15" fmla="*/ 5 h 22"/>
                <a:gd name="T16" fmla="*/ 4 w 21"/>
                <a:gd name="T17" fmla="*/ 1 h 22"/>
                <a:gd name="T18" fmla="*/ 3 w 21"/>
                <a:gd name="T19" fmla="*/ 11 h 22"/>
                <a:gd name="T20" fmla="*/ 0 w 21"/>
                <a:gd name="T21" fmla="*/ 18 h 22"/>
                <a:gd name="T22" fmla="*/ 1 w 21"/>
                <a:gd name="T23" fmla="*/ 21 h 22"/>
                <a:gd name="T24" fmla="*/ 5 w 21"/>
                <a:gd name="T25"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22">
                  <a:moveTo>
                    <a:pt x="5" y="22"/>
                  </a:moveTo>
                  <a:cubicBezTo>
                    <a:pt x="7" y="22"/>
                    <a:pt x="7" y="19"/>
                    <a:pt x="8" y="19"/>
                  </a:cubicBezTo>
                  <a:cubicBezTo>
                    <a:pt x="9" y="17"/>
                    <a:pt x="11" y="18"/>
                    <a:pt x="12" y="18"/>
                  </a:cubicBezTo>
                  <a:cubicBezTo>
                    <a:pt x="13" y="17"/>
                    <a:pt x="16" y="16"/>
                    <a:pt x="15" y="15"/>
                  </a:cubicBezTo>
                  <a:cubicBezTo>
                    <a:pt x="14" y="13"/>
                    <a:pt x="13" y="11"/>
                    <a:pt x="11" y="9"/>
                  </a:cubicBezTo>
                  <a:cubicBezTo>
                    <a:pt x="15" y="8"/>
                    <a:pt x="18" y="7"/>
                    <a:pt x="21" y="6"/>
                  </a:cubicBezTo>
                  <a:cubicBezTo>
                    <a:pt x="21" y="4"/>
                    <a:pt x="20" y="2"/>
                    <a:pt x="19" y="0"/>
                  </a:cubicBezTo>
                  <a:cubicBezTo>
                    <a:pt x="16" y="1"/>
                    <a:pt x="12" y="5"/>
                    <a:pt x="9" y="5"/>
                  </a:cubicBezTo>
                  <a:cubicBezTo>
                    <a:pt x="7" y="5"/>
                    <a:pt x="4" y="3"/>
                    <a:pt x="4" y="1"/>
                  </a:cubicBezTo>
                  <a:cubicBezTo>
                    <a:pt x="3" y="5"/>
                    <a:pt x="3" y="8"/>
                    <a:pt x="3" y="11"/>
                  </a:cubicBezTo>
                  <a:cubicBezTo>
                    <a:pt x="2" y="13"/>
                    <a:pt x="0" y="16"/>
                    <a:pt x="0" y="18"/>
                  </a:cubicBezTo>
                  <a:cubicBezTo>
                    <a:pt x="0" y="20"/>
                    <a:pt x="0" y="20"/>
                    <a:pt x="1" y="21"/>
                  </a:cubicBezTo>
                  <a:cubicBezTo>
                    <a:pt x="3" y="21"/>
                    <a:pt x="4" y="22"/>
                    <a:pt x="5" y="2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34" name="Freeform 686">
              <a:extLst>
                <a:ext uri="{FF2B5EF4-FFF2-40B4-BE49-F238E27FC236}">
                  <a16:creationId xmlns="" xmlns:a16="http://schemas.microsoft.com/office/drawing/2014/main" id="{73D377D2-A422-4B93-9422-6FF8B0448DA2}"/>
                </a:ext>
              </a:extLst>
            </p:cNvPr>
            <p:cNvSpPr>
              <a:spLocks/>
            </p:cNvSpPr>
            <p:nvPr/>
          </p:nvSpPr>
          <p:spPr bwMode="auto">
            <a:xfrm>
              <a:off x="13302106" y="7351105"/>
              <a:ext cx="73250" cy="82827"/>
            </a:xfrm>
            <a:custGeom>
              <a:avLst/>
              <a:gdLst>
                <a:gd name="T0" fmla="*/ 7 w 8"/>
                <a:gd name="T1" fmla="*/ 2 h 9"/>
                <a:gd name="T2" fmla="*/ 4 w 8"/>
                <a:gd name="T3" fmla="*/ 0 h 9"/>
                <a:gd name="T4" fmla="*/ 2 w 8"/>
                <a:gd name="T5" fmla="*/ 2 h 9"/>
                <a:gd name="T6" fmla="*/ 0 w 8"/>
                <a:gd name="T7" fmla="*/ 8 h 9"/>
                <a:gd name="T8" fmla="*/ 4 w 8"/>
                <a:gd name="T9" fmla="*/ 8 h 9"/>
                <a:gd name="T10" fmla="*/ 7 w 8"/>
                <a:gd name="T11" fmla="*/ 2 h 9"/>
              </a:gdLst>
              <a:ahLst/>
              <a:cxnLst>
                <a:cxn ang="0">
                  <a:pos x="T0" y="T1"/>
                </a:cxn>
                <a:cxn ang="0">
                  <a:pos x="T2" y="T3"/>
                </a:cxn>
                <a:cxn ang="0">
                  <a:pos x="T4" y="T5"/>
                </a:cxn>
                <a:cxn ang="0">
                  <a:pos x="T6" y="T7"/>
                </a:cxn>
                <a:cxn ang="0">
                  <a:pos x="T8" y="T9"/>
                </a:cxn>
                <a:cxn ang="0">
                  <a:pos x="T10" y="T11"/>
                </a:cxn>
              </a:cxnLst>
              <a:rect l="0" t="0" r="r" b="b"/>
              <a:pathLst>
                <a:path w="8" h="9">
                  <a:moveTo>
                    <a:pt x="7" y="2"/>
                  </a:moveTo>
                  <a:cubicBezTo>
                    <a:pt x="7" y="1"/>
                    <a:pt x="5" y="0"/>
                    <a:pt x="4" y="0"/>
                  </a:cubicBezTo>
                  <a:cubicBezTo>
                    <a:pt x="3" y="1"/>
                    <a:pt x="3" y="1"/>
                    <a:pt x="2" y="2"/>
                  </a:cubicBezTo>
                  <a:cubicBezTo>
                    <a:pt x="2" y="4"/>
                    <a:pt x="1" y="6"/>
                    <a:pt x="0" y="8"/>
                  </a:cubicBezTo>
                  <a:cubicBezTo>
                    <a:pt x="2" y="8"/>
                    <a:pt x="2" y="9"/>
                    <a:pt x="4" y="8"/>
                  </a:cubicBezTo>
                  <a:cubicBezTo>
                    <a:pt x="5" y="7"/>
                    <a:pt x="8" y="4"/>
                    <a:pt x="7"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35" name="Freeform 687">
              <a:extLst>
                <a:ext uri="{FF2B5EF4-FFF2-40B4-BE49-F238E27FC236}">
                  <a16:creationId xmlns="" xmlns:a16="http://schemas.microsoft.com/office/drawing/2014/main" id="{EED3CE16-C534-4882-BD8E-BD2BF9533182}"/>
                </a:ext>
              </a:extLst>
            </p:cNvPr>
            <p:cNvSpPr>
              <a:spLocks/>
            </p:cNvSpPr>
            <p:nvPr/>
          </p:nvSpPr>
          <p:spPr bwMode="auto">
            <a:xfrm>
              <a:off x="13292551" y="7462599"/>
              <a:ext cx="28664" cy="66896"/>
            </a:xfrm>
            <a:custGeom>
              <a:avLst/>
              <a:gdLst>
                <a:gd name="T0" fmla="*/ 0 w 3"/>
                <a:gd name="T1" fmla="*/ 3 h 7"/>
                <a:gd name="T2" fmla="*/ 3 w 3"/>
                <a:gd name="T3" fmla="*/ 7 h 7"/>
                <a:gd name="T4" fmla="*/ 3 w 3"/>
                <a:gd name="T5" fmla="*/ 1 h 7"/>
                <a:gd name="T6" fmla="*/ 2 w 3"/>
                <a:gd name="T7" fmla="*/ 0 h 7"/>
                <a:gd name="T8" fmla="*/ 0 w 3"/>
                <a:gd name="T9" fmla="*/ 3 h 7"/>
              </a:gdLst>
              <a:ahLst/>
              <a:cxnLst>
                <a:cxn ang="0">
                  <a:pos x="T0" y="T1"/>
                </a:cxn>
                <a:cxn ang="0">
                  <a:pos x="T2" y="T3"/>
                </a:cxn>
                <a:cxn ang="0">
                  <a:pos x="T4" y="T5"/>
                </a:cxn>
                <a:cxn ang="0">
                  <a:pos x="T6" y="T7"/>
                </a:cxn>
                <a:cxn ang="0">
                  <a:pos x="T8" y="T9"/>
                </a:cxn>
              </a:cxnLst>
              <a:rect l="0" t="0" r="r" b="b"/>
              <a:pathLst>
                <a:path w="3" h="7">
                  <a:moveTo>
                    <a:pt x="0" y="3"/>
                  </a:moveTo>
                  <a:cubicBezTo>
                    <a:pt x="0" y="5"/>
                    <a:pt x="1" y="6"/>
                    <a:pt x="3" y="7"/>
                  </a:cubicBezTo>
                  <a:cubicBezTo>
                    <a:pt x="3" y="5"/>
                    <a:pt x="3" y="3"/>
                    <a:pt x="3" y="1"/>
                  </a:cubicBezTo>
                  <a:cubicBezTo>
                    <a:pt x="3" y="0"/>
                    <a:pt x="3" y="0"/>
                    <a:pt x="2" y="0"/>
                  </a:cubicBezTo>
                  <a:cubicBezTo>
                    <a:pt x="0" y="0"/>
                    <a:pt x="0" y="2"/>
                    <a:pt x="0" y="3"/>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36" name="Freeform 688">
              <a:extLst>
                <a:ext uri="{FF2B5EF4-FFF2-40B4-BE49-F238E27FC236}">
                  <a16:creationId xmlns="" xmlns:a16="http://schemas.microsoft.com/office/drawing/2014/main" id="{A06B9158-E3D8-4F18-99AB-3CF0DB4110B6}"/>
                </a:ext>
              </a:extLst>
            </p:cNvPr>
            <p:cNvSpPr>
              <a:spLocks/>
            </p:cNvSpPr>
            <p:nvPr/>
          </p:nvSpPr>
          <p:spPr bwMode="auto">
            <a:xfrm>
              <a:off x="13254336" y="7424369"/>
              <a:ext cx="76432" cy="245289"/>
            </a:xfrm>
            <a:custGeom>
              <a:avLst/>
              <a:gdLst>
                <a:gd name="T0" fmla="*/ 4 w 8"/>
                <a:gd name="T1" fmla="*/ 17 h 26"/>
                <a:gd name="T2" fmla="*/ 6 w 8"/>
                <a:gd name="T3" fmla="*/ 13 h 26"/>
                <a:gd name="T4" fmla="*/ 5 w 8"/>
                <a:gd name="T5" fmla="*/ 10 h 26"/>
                <a:gd name="T6" fmla="*/ 7 w 8"/>
                <a:gd name="T7" fmla="*/ 4 h 26"/>
                <a:gd name="T8" fmla="*/ 6 w 8"/>
                <a:gd name="T9" fmla="*/ 0 h 26"/>
                <a:gd name="T10" fmla="*/ 2 w 8"/>
                <a:gd name="T11" fmla="*/ 7 h 26"/>
                <a:gd name="T12" fmla="*/ 0 w 8"/>
                <a:gd name="T13" fmla="*/ 11 h 26"/>
                <a:gd name="T14" fmla="*/ 1 w 8"/>
                <a:gd name="T15" fmla="*/ 16 h 26"/>
                <a:gd name="T16" fmla="*/ 2 w 8"/>
                <a:gd name="T17" fmla="*/ 26 h 26"/>
                <a:gd name="T18" fmla="*/ 2 w 8"/>
                <a:gd name="T19" fmla="*/ 25 h 26"/>
                <a:gd name="T20" fmla="*/ 4 w 8"/>
                <a:gd name="T21" fmla="*/ 17 h 26"/>
                <a:gd name="T22" fmla="*/ 4 w 8"/>
                <a:gd name="T23" fmla="*/ 17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 h="26">
                  <a:moveTo>
                    <a:pt x="4" y="17"/>
                  </a:moveTo>
                  <a:cubicBezTo>
                    <a:pt x="4" y="16"/>
                    <a:pt x="5" y="15"/>
                    <a:pt x="6" y="13"/>
                  </a:cubicBezTo>
                  <a:cubicBezTo>
                    <a:pt x="7" y="11"/>
                    <a:pt x="6" y="12"/>
                    <a:pt x="5" y="10"/>
                  </a:cubicBezTo>
                  <a:cubicBezTo>
                    <a:pt x="3" y="8"/>
                    <a:pt x="4" y="3"/>
                    <a:pt x="7" y="4"/>
                  </a:cubicBezTo>
                  <a:cubicBezTo>
                    <a:pt x="8" y="1"/>
                    <a:pt x="8" y="1"/>
                    <a:pt x="6" y="0"/>
                  </a:cubicBezTo>
                  <a:cubicBezTo>
                    <a:pt x="4" y="0"/>
                    <a:pt x="3" y="5"/>
                    <a:pt x="2" y="7"/>
                  </a:cubicBezTo>
                  <a:cubicBezTo>
                    <a:pt x="1" y="8"/>
                    <a:pt x="0" y="9"/>
                    <a:pt x="0" y="11"/>
                  </a:cubicBezTo>
                  <a:cubicBezTo>
                    <a:pt x="0" y="12"/>
                    <a:pt x="1" y="14"/>
                    <a:pt x="1" y="16"/>
                  </a:cubicBezTo>
                  <a:cubicBezTo>
                    <a:pt x="1" y="19"/>
                    <a:pt x="2" y="22"/>
                    <a:pt x="2" y="26"/>
                  </a:cubicBezTo>
                  <a:cubicBezTo>
                    <a:pt x="2" y="25"/>
                    <a:pt x="2" y="25"/>
                    <a:pt x="2" y="25"/>
                  </a:cubicBezTo>
                  <a:cubicBezTo>
                    <a:pt x="3" y="23"/>
                    <a:pt x="3" y="20"/>
                    <a:pt x="4" y="17"/>
                  </a:cubicBezTo>
                  <a:cubicBezTo>
                    <a:pt x="4" y="16"/>
                    <a:pt x="4" y="18"/>
                    <a:pt x="4" y="17"/>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37" name="Freeform 689">
              <a:extLst>
                <a:ext uri="{FF2B5EF4-FFF2-40B4-BE49-F238E27FC236}">
                  <a16:creationId xmlns="" xmlns:a16="http://schemas.microsoft.com/office/drawing/2014/main" id="{507ABD08-0692-4873-A8B7-3B73F9118D1E}"/>
                </a:ext>
              </a:extLst>
            </p:cNvPr>
            <p:cNvSpPr>
              <a:spLocks/>
            </p:cNvSpPr>
            <p:nvPr/>
          </p:nvSpPr>
          <p:spPr bwMode="auto">
            <a:xfrm>
              <a:off x="14028220" y="7790708"/>
              <a:ext cx="47770" cy="73269"/>
            </a:xfrm>
            <a:custGeom>
              <a:avLst/>
              <a:gdLst>
                <a:gd name="T0" fmla="*/ 3 w 5"/>
                <a:gd name="T1" fmla="*/ 8 h 8"/>
                <a:gd name="T2" fmla="*/ 2 w 5"/>
                <a:gd name="T3" fmla="*/ 0 h 8"/>
                <a:gd name="T4" fmla="*/ 0 w 5"/>
                <a:gd name="T5" fmla="*/ 4 h 8"/>
                <a:gd name="T6" fmla="*/ 3 w 5"/>
                <a:gd name="T7" fmla="*/ 8 h 8"/>
                <a:gd name="T8" fmla="*/ 3 w 5"/>
                <a:gd name="T9" fmla="*/ 8 h 8"/>
              </a:gdLst>
              <a:ahLst/>
              <a:cxnLst>
                <a:cxn ang="0">
                  <a:pos x="T0" y="T1"/>
                </a:cxn>
                <a:cxn ang="0">
                  <a:pos x="T2" y="T3"/>
                </a:cxn>
                <a:cxn ang="0">
                  <a:pos x="T4" y="T5"/>
                </a:cxn>
                <a:cxn ang="0">
                  <a:pos x="T6" y="T7"/>
                </a:cxn>
                <a:cxn ang="0">
                  <a:pos x="T8" y="T9"/>
                </a:cxn>
              </a:cxnLst>
              <a:rect l="0" t="0" r="r" b="b"/>
              <a:pathLst>
                <a:path w="5" h="8">
                  <a:moveTo>
                    <a:pt x="3" y="8"/>
                  </a:moveTo>
                  <a:cubicBezTo>
                    <a:pt x="3" y="7"/>
                    <a:pt x="5" y="0"/>
                    <a:pt x="2" y="0"/>
                  </a:cubicBezTo>
                  <a:cubicBezTo>
                    <a:pt x="1" y="1"/>
                    <a:pt x="0" y="3"/>
                    <a:pt x="0" y="4"/>
                  </a:cubicBezTo>
                  <a:cubicBezTo>
                    <a:pt x="0" y="6"/>
                    <a:pt x="1" y="7"/>
                    <a:pt x="3" y="8"/>
                  </a:cubicBezTo>
                  <a:cubicBezTo>
                    <a:pt x="3" y="8"/>
                    <a:pt x="2" y="8"/>
                    <a:pt x="3" y="8"/>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38" name="Freeform 690">
              <a:extLst>
                <a:ext uri="{FF2B5EF4-FFF2-40B4-BE49-F238E27FC236}">
                  <a16:creationId xmlns="" xmlns:a16="http://schemas.microsoft.com/office/drawing/2014/main" id="{20D167C9-53FA-4F69-9F18-9AFF2246A624}"/>
                </a:ext>
              </a:extLst>
            </p:cNvPr>
            <p:cNvSpPr>
              <a:spLocks/>
            </p:cNvSpPr>
            <p:nvPr/>
          </p:nvSpPr>
          <p:spPr bwMode="auto">
            <a:xfrm>
              <a:off x="13646057" y="8137935"/>
              <a:ext cx="496815" cy="315371"/>
            </a:xfrm>
            <a:custGeom>
              <a:avLst/>
              <a:gdLst>
                <a:gd name="T0" fmla="*/ 47 w 53"/>
                <a:gd name="T1" fmla="*/ 0 h 34"/>
                <a:gd name="T2" fmla="*/ 38 w 53"/>
                <a:gd name="T3" fmla="*/ 2 h 34"/>
                <a:gd name="T4" fmla="*/ 28 w 53"/>
                <a:gd name="T5" fmla="*/ 4 h 34"/>
                <a:gd name="T6" fmla="*/ 23 w 53"/>
                <a:gd name="T7" fmla="*/ 10 h 34"/>
                <a:gd name="T8" fmla="*/ 17 w 53"/>
                <a:gd name="T9" fmla="*/ 9 h 34"/>
                <a:gd name="T10" fmla="*/ 9 w 53"/>
                <a:gd name="T11" fmla="*/ 9 h 34"/>
                <a:gd name="T12" fmla="*/ 3 w 53"/>
                <a:gd name="T13" fmla="*/ 12 h 34"/>
                <a:gd name="T14" fmla="*/ 1 w 53"/>
                <a:gd name="T15" fmla="*/ 15 h 34"/>
                <a:gd name="T16" fmla="*/ 1 w 53"/>
                <a:gd name="T17" fmla="*/ 21 h 34"/>
                <a:gd name="T18" fmla="*/ 3 w 53"/>
                <a:gd name="T19" fmla="*/ 28 h 34"/>
                <a:gd name="T20" fmla="*/ 4 w 53"/>
                <a:gd name="T21" fmla="*/ 32 h 34"/>
                <a:gd name="T22" fmla="*/ 12 w 53"/>
                <a:gd name="T23" fmla="*/ 32 h 34"/>
                <a:gd name="T24" fmla="*/ 16 w 53"/>
                <a:gd name="T25" fmla="*/ 29 h 34"/>
                <a:gd name="T26" fmla="*/ 21 w 53"/>
                <a:gd name="T27" fmla="*/ 29 h 34"/>
                <a:gd name="T28" fmla="*/ 24 w 53"/>
                <a:gd name="T29" fmla="*/ 26 h 34"/>
                <a:gd name="T30" fmla="*/ 32 w 53"/>
                <a:gd name="T31" fmla="*/ 24 h 34"/>
                <a:gd name="T32" fmla="*/ 41 w 53"/>
                <a:gd name="T33" fmla="*/ 21 h 34"/>
                <a:gd name="T34" fmla="*/ 47 w 53"/>
                <a:gd name="T35" fmla="*/ 17 h 34"/>
                <a:gd name="T36" fmla="*/ 52 w 53"/>
                <a:gd name="T37" fmla="*/ 12 h 34"/>
                <a:gd name="T38" fmla="*/ 47 w 53"/>
                <a:gd name="T39"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3" h="34">
                  <a:moveTo>
                    <a:pt x="47" y="0"/>
                  </a:moveTo>
                  <a:cubicBezTo>
                    <a:pt x="44" y="1"/>
                    <a:pt x="41" y="2"/>
                    <a:pt x="38" y="2"/>
                  </a:cubicBezTo>
                  <a:cubicBezTo>
                    <a:pt x="35" y="3"/>
                    <a:pt x="31" y="2"/>
                    <a:pt x="28" y="4"/>
                  </a:cubicBezTo>
                  <a:cubicBezTo>
                    <a:pt x="26" y="6"/>
                    <a:pt x="25" y="8"/>
                    <a:pt x="23" y="10"/>
                  </a:cubicBezTo>
                  <a:cubicBezTo>
                    <a:pt x="22" y="11"/>
                    <a:pt x="19" y="9"/>
                    <a:pt x="17" y="9"/>
                  </a:cubicBezTo>
                  <a:cubicBezTo>
                    <a:pt x="14" y="9"/>
                    <a:pt x="12" y="9"/>
                    <a:pt x="9" y="9"/>
                  </a:cubicBezTo>
                  <a:cubicBezTo>
                    <a:pt x="6" y="9"/>
                    <a:pt x="3" y="8"/>
                    <a:pt x="3" y="12"/>
                  </a:cubicBezTo>
                  <a:cubicBezTo>
                    <a:pt x="2" y="14"/>
                    <a:pt x="1" y="13"/>
                    <a:pt x="1" y="15"/>
                  </a:cubicBezTo>
                  <a:cubicBezTo>
                    <a:pt x="0" y="17"/>
                    <a:pt x="0" y="19"/>
                    <a:pt x="1" y="21"/>
                  </a:cubicBezTo>
                  <a:cubicBezTo>
                    <a:pt x="1" y="23"/>
                    <a:pt x="2" y="26"/>
                    <a:pt x="3" y="28"/>
                  </a:cubicBezTo>
                  <a:cubicBezTo>
                    <a:pt x="3" y="29"/>
                    <a:pt x="3" y="31"/>
                    <a:pt x="4" y="32"/>
                  </a:cubicBezTo>
                  <a:cubicBezTo>
                    <a:pt x="5" y="34"/>
                    <a:pt x="10" y="33"/>
                    <a:pt x="12" y="32"/>
                  </a:cubicBezTo>
                  <a:cubicBezTo>
                    <a:pt x="13" y="31"/>
                    <a:pt x="14" y="30"/>
                    <a:pt x="16" y="29"/>
                  </a:cubicBezTo>
                  <a:cubicBezTo>
                    <a:pt x="17" y="29"/>
                    <a:pt x="19" y="29"/>
                    <a:pt x="21" y="29"/>
                  </a:cubicBezTo>
                  <a:cubicBezTo>
                    <a:pt x="22" y="28"/>
                    <a:pt x="23" y="27"/>
                    <a:pt x="24" y="26"/>
                  </a:cubicBezTo>
                  <a:cubicBezTo>
                    <a:pt x="27" y="25"/>
                    <a:pt x="29" y="25"/>
                    <a:pt x="32" y="24"/>
                  </a:cubicBezTo>
                  <a:cubicBezTo>
                    <a:pt x="35" y="23"/>
                    <a:pt x="38" y="22"/>
                    <a:pt x="41" y="21"/>
                  </a:cubicBezTo>
                  <a:cubicBezTo>
                    <a:pt x="43" y="20"/>
                    <a:pt x="47" y="19"/>
                    <a:pt x="47" y="17"/>
                  </a:cubicBezTo>
                  <a:cubicBezTo>
                    <a:pt x="48" y="14"/>
                    <a:pt x="53" y="14"/>
                    <a:pt x="52" y="12"/>
                  </a:cubicBezTo>
                  <a:cubicBezTo>
                    <a:pt x="50" y="8"/>
                    <a:pt x="49" y="4"/>
                    <a:pt x="47"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39" name="Freeform 691">
              <a:extLst>
                <a:ext uri="{FF2B5EF4-FFF2-40B4-BE49-F238E27FC236}">
                  <a16:creationId xmlns="" xmlns:a16="http://schemas.microsoft.com/office/drawing/2014/main" id="{6CBDAFBD-2447-4CAB-B352-7F51BC3C5D51}"/>
                </a:ext>
              </a:extLst>
            </p:cNvPr>
            <p:cNvSpPr>
              <a:spLocks/>
            </p:cNvSpPr>
            <p:nvPr/>
          </p:nvSpPr>
          <p:spPr bwMode="auto">
            <a:xfrm>
              <a:off x="14085545" y="7790708"/>
              <a:ext cx="382165" cy="458719"/>
            </a:xfrm>
            <a:custGeom>
              <a:avLst/>
              <a:gdLst>
                <a:gd name="T0" fmla="*/ 39 w 41"/>
                <a:gd name="T1" fmla="*/ 19 h 49"/>
                <a:gd name="T2" fmla="*/ 34 w 41"/>
                <a:gd name="T3" fmla="*/ 14 h 49"/>
                <a:gd name="T4" fmla="*/ 28 w 41"/>
                <a:gd name="T5" fmla="*/ 12 h 49"/>
                <a:gd name="T6" fmla="*/ 22 w 41"/>
                <a:gd name="T7" fmla="*/ 6 h 49"/>
                <a:gd name="T8" fmla="*/ 21 w 41"/>
                <a:gd name="T9" fmla="*/ 3 h 49"/>
                <a:gd name="T10" fmla="*/ 22 w 41"/>
                <a:gd name="T11" fmla="*/ 0 h 49"/>
                <a:gd name="T12" fmla="*/ 17 w 41"/>
                <a:gd name="T13" fmla="*/ 5 h 49"/>
                <a:gd name="T14" fmla="*/ 10 w 41"/>
                <a:gd name="T15" fmla="*/ 10 h 49"/>
                <a:gd name="T16" fmla="*/ 5 w 41"/>
                <a:gd name="T17" fmla="*/ 10 h 49"/>
                <a:gd name="T18" fmla="*/ 0 w 41"/>
                <a:gd name="T19" fmla="*/ 11 h 49"/>
                <a:gd name="T20" fmla="*/ 5 w 41"/>
                <a:gd name="T21" fmla="*/ 17 h 49"/>
                <a:gd name="T22" fmla="*/ 16 w 41"/>
                <a:gd name="T23" fmla="*/ 19 h 49"/>
                <a:gd name="T24" fmla="*/ 16 w 41"/>
                <a:gd name="T25" fmla="*/ 32 h 49"/>
                <a:gd name="T26" fmla="*/ 11 w 41"/>
                <a:gd name="T27" fmla="*/ 34 h 49"/>
                <a:gd name="T28" fmla="*/ 0 w 41"/>
                <a:gd name="T29" fmla="*/ 37 h 49"/>
                <a:gd name="T30" fmla="*/ 5 w 41"/>
                <a:gd name="T31" fmla="*/ 49 h 49"/>
                <a:gd name="T32" fmla="*/ 14 w 41"/>
                <a:gd name="T33" fmla="*/ 48 h 49"/>
                <a:gd name="T34" fmla="*/ 17 w 41"/>
                <a:gd name="T35" fmla="*/ 44 h 49"/>
                <a:gd name="T36" fmla="*/ 23 w 41"/>
                <a:gd name="T37" fmla="*/ 42 h 49"/>
                <a:gd name="T38" fmla="*/ 28 w 41"/>
                <a:gd name="T39" fmla="*/ 38 h 49"/>
                <a:gd name="T40" fmla="*/ 29 w 41"/>
                <a:gd name="T41" fmla="*/ 32 h 49"/>
                <a:gd name="T42" fmla="*/ 32 w 41"/>
                <a:gd name="T43" fmla="*/ 30 h 49"/>
                <a:gd name="T44" fmla="*/ 37 w 41"/>
                <a:gd name="T45" fmla="*/ 24 h 49"/>
                <a:gd name="T46" fmla="*/ 39 w 41"/>
                <a:gd name="T47" fmla="*/ 19 h 49"/>
                <a:gd name="T48" fmla="*/ 39 w 41"/>
                <a:gd name="T49" fmla="*/ 1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1" h="49">
                  <a:moveTo>
                    <a:pt x="39" y="19"/>
                  </a:moveTo>
                  <a:cubicBezTo>
                    <a:pt x="36" y="19"/>
                    <a:pt x="35" y="16"/>
                    <a:pt x="34" y="14"/>
                  </a:cubicBezTo>
                  <a:cubicBezTo>
                    <a:pt x="33" y="13"/>
                    <a:pt x="29" y="13"/>
                    <a:pt x="28" y="12"/>
                  </a:cubicBezTo>
                  <a:cubicBezTo>
                    <a:pt x="25" y="11"/>
                    <a:pt x="24" y="9"/>
                    <a:pt x="22" y="6"/>
                  </a:cubicBezTo>
                  <a:cubicBezTo>
                    <a:pt x="22" y="5"/>
                    <a:pt x="21" y="4"/>
                    <a:pt x="21" y="3"/>
                  </a:cubicBezTo>
                  <a:cubicBezTo>
                    <a:pt x="21" y="3"/>
                    <a:pt x="22" y="0"/>
                    <a:pt x="22" y="0"/>
                  </a:cubicBezTo>
                  <a:cubicBezTo>
                    <a:pt x="21" y="0"/>
                    <a:pt x="18" y="4"/>
                    <a:pt x="17" y="5"/>
                  </a:cubicBezTo>
                  <a:cubicBezTo>
                    <a:pt x="15" y="7"/>
                    <a:pt x="13" y="10"/>
                    <a:pt x="10" y="10"/>
                  </a:cubicBezTo>
                  <a:cubicBezTo>
                    <a:pt x="8" y="11"/>
                    <a:pt x="7" y="10"/>
                    <a:pt x="5" y="10"/>
                  </a:cubicBezTo>
                  <a:cubicBezTo>
                    <a:pt x="3" y="11"/>
                    <a:pt x="1" y="13"/>
                    <a:pt x="0" y="11"/>
                  </a:cubicBezTo>
                  <a:cubicBezTo>
                    <a:pt x="1" y="14"/>
                    <a:pt x="2" y="17"/>
                    <a:pt x="5" y="17"/>
                  </a:cubicBezTo>
                  <a:cubicBezTo>
                    <a:pt x="7" y="17"/>
                    <a:pt x="15" y="17"/>
                    <a:pt x="16" y="19"/>
                  </a:cubicBezTo>
                  <a:cubicBezTo>
                    <a:pt x="19" y="23"/>
                    <a:pt x="17" y="27"/>
                    <a:pt x="16" y="32"/>
                  </a:cubicBezTo>
                  <a:cubicBezTo>
                    <a:pt x="15" y="33"/>
                    <a:pt x="11" y="34"/>
                    <a:pt x="11" y="34"/>
                  </a:cubicBezTo>
                  <a:cubicBezTo>
                    <a:pt x="7" y="35"/>
                    <a:pt x="3" y="36"/>
                    <a:pt x="0" y="37"/>
                  </a:cubicBezTo>
                  <a:cubicBezTo>
                    <a:pt x="2" y="41"/>
                    <a:pt x="4" y="45"/>
                    <a:pt x="5" y="49"/>
                  </a:cubicBezTo>
                  <a:cubicBezTo>
                    <a:pt x="8" y="48"/>
                    <a:pt x="11" y="48"/>
                    <a:pt x="14" y="48"/>
                  </a:cubicBezTo>
                  <a:cubicBezTo>
                    <a:pt x="18" y="47"/>
                    <a:pt x="15" y="46"/>
                    <a:pt x="17" y="44"/>
                  </a:cubicBezTo>
                  <a:cubicBezTo>
                    <a:pt x="19" y="43"/>
                    <a:pt x="22" y="44"/>
                    <a:pt x="23" y="42"/>
                  </a:cubicBezTo>
                  <a:cubicBezTo>
                    <a:pt x="25" y="40"/>
                    <a:pt x="25" y="39"/>
                    <a:pt x="28" y="38"/>
                  </a:cubicBezTo>
                  <a:cubicBezTo>
                    <a:pt x="30" y="37"/>
                    <a:pt x="29" y="34"/>
                    <a:pt x="29" y="32"/>
                  </a:cubicBezTo>
                  <a:cubicBezTo>
                    <a:pt x="28" y="30"/>
                    <a:pt x="30" y="30"/>
                    <a:pt x="32" y="30"/>
                  </a:cubicBezTo>
                  <a:cubicBezTo>
                    <a:pt x="35" y="29"/>
                    <a:pt x="35" y="26"/>
                    <a:pt x="37" y="24"/>
                  </a:cubicBezTo>
                  <a:cubicBezTo>
                    <a:pt x="38" y="23"/>
                    <a:pt x="41" y="20"/>
                    <a:pt x="39" y="19"/>
                  </a:cubicBezTo>
                  <a:cubicBezTo>
                    <a:pt x="38" y="19"/>
                    <a:pt x="40" y="20"/>
                    <a:pt x="39" y="19"/>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40" name="Freeform 692">
              <a:extLst>
                <a:ext uri="{FF2B5EF4-FFF2-40B4-BE49-F238E27FC236}">
                  <a16:creationId xmlns="" xmlns:a16="http://schemas.microsoft.com/office/drawing/2014/main" id="{11B008E3-D23C-4055-9EEE-3F1CE1031478}"/>
                </a:ext>
              </a:extLst>
            </p:cNvPr>
            <p:cNvSpPr>
              <a:spLocks/>
            </p:cNvSpPr>
            <p:nvPr/>
          </p:nvSpPr>
          <p:spPr bwMode="auto">
            <a:xfrm>
              <a:off x="14897646" y="6892386"/>
              <a:ext cx="512741" cy="222990"/>
            </a:xfrm>
            <a:custGeom>
              <a:avLst/>
              <a:gdLst>
                <a:gd name="T0" fmla="*/ 55 w 55"/>
                <a:gd name="T1" fmla="*/ 5 h 24"/>
                <a:gd name="T2" fmla="*/ 47 w 55"/>
                <a:gd name="T3" fmla="*/ 3 h 24"/>
                <a:gd name="T4" fmla="*/ 36 w 55"/>
                <a:gd name="T5" fmla="*/ 2 h 24"/>
                <a:gd name="T6" fmla="*/ 27 w 55"/>
                <a:gd name="T7" fmla="*/ 0 h 24"/>
                <a:gd name="T8" fmla="*/ 22 w 55"/>
                <a:gd name="T9" fmla="*/ 2 h 24"/>
                <a:gd name="T10" fmla="*/ 19 w 55"/>
                <a:gd name="T11" fmla="*/ 4 h 24"/>
                <a:gd name="T12" fmla="*/ 11 w 55"/>
                <a:gd name="T13" fmla="*/ 5 h 24"/>
                <a:gd name="T14" fmla="*/ 9 w 55"/>
                <a:gd name="T15" fmla="*/ 7 h 24"/>
                <a:gd name="T16" fmla="*/ 8 w 55"/>
                <a:gd name="T17" fmla="*/ 11 h 24"/>
                <a:gd name="T18" fmla="*/ 12 w 55"/>
                <a:gd name="T19" fmla="*/ 12 h 24"/>
                <a:gd name="T20" fmla="*/ 15 w 55"/>
                <a:gd name="T21" fmla="*/ 12 h 24"/>
                <a:gd name="T22" fmla="*/ 19 w 55"/>
                <a:gd name="T23" fmla="*/ 15 h 24"/>
                <a:gd name="T24" fmla="*/ 15 w 55"/>
                <a:gd name="T25" fmla="*/ 17 h 24"/>
                <a:gd name="T26" fmla="*/ 11 w 55"/>
                <a:gd name="T27" fmla="*/ 17 h 24"/>
                <a:gd name="T28" fmla="*/ 10 w 55"/>
                <a:gd name="T29" fmla="*/ 20 h 24"/>
                <a:gd name="T30" fmla="*/ 1 w 55"/>
                <a:gd name="T31" fmla="*/ 20 h 24"/>
                <a:gd name="T32" fmla="*/ 11 w 55"/>
                <a:gd name="T33" fmla="*/ 22 h 24"/>
                <a:gd name="T34" fmla="*/ 15 w 55"/>
                <a:gd name="T35" fmla="*/ 23 h 24"/>
                <a:gd name="T36" fmla="*/ 21 w 55"/>
                <a:gd name="T37" fmla="*/ 23 h 24"/>
                <a:gd name="T38" fmla="*/ 25 w 55"/>
                <a:gd name="T39" fmla="*/ 20 h 24"/>
                <a:gd name="T40" fmla="*/ 28 w 55"/>
                <a:gd name="T41" fmla="*/ 17 h 24"/>
                <a:gd name="T42" fmla="*/ 33 w 55"/>
                <a:gd name="T43" fmla="*/ 16 h 24"/>
                <a:gd name="T44" fmla="*/ 37 w 55"/>
                <a:gd name="T45" fmla="*/ 16 h 24"/>
                <a:gd name="T46" fmla="*/ 40 w 55"/>
                <a:gd name="T47" fmla="*/ 13 h 24"/>
                <a:gd name="T48" fmla="*/ 44 w 55"/>
                <a:gd name="T49" fmla="*/ 12 h 24"/>
                <a:gd name="T50" fmla="*/ 54 w 55"/>
                <a:gd name="T51" fmla="*/ 7 h 24"/>
                <a:gd name="T52" fmla="*/ 55 w 55"/>
                <a:gd name="T53" fmla="*/ 5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5" h="24">
                  <a:moveTo>
                    <a:pt x="55" y="5"/>
                  </a:moveTo>
                  <a:cubicBezTo>
                    <a:pt x="52" y="5"/>
                    <a:pt x="50" y="3"/>
                    <a:pt x="47" y="3"/>
                  </a:cubicBezTo>
                  <a:cubicBezTo>
                    <a:pt x="44" y="2"/>
                    <a:pt x="40" y="2"/>
                    <a:pt x="36" y="2"/>
                  </a:cubicBezTo>
                  <a:cubicBezTo>
                    <a:pt x="33" y="2"/>
                    <a:pt x="30" y="2"/>
                    <a:pt x="27" y="0"/>
                  </a:cubicBezTo>
                  <a:cubicBezTo>
                    <a:pt x="25" y="0"/>
                    <a:pt x="23" y="0"/>
                    <a:pt x="22" y="2"/>
                  </a:cubicBezTo>
                  <a:cubicBezTo>
                    <a:pt x="22" y="4"/>
                    <a:pt x="21" y="5"/>
                    <a:pt x="19" y="4"/>
                  </a:cubicBezTo>
                  <a:cubicBezTo>
                    <a:pt x="17" y="3"/>
                    <a:pt x="12" y="1"/>
                    <a:pt x="11" y="5"/>
                  </a:cubicBezTo>
                  <a:cubicBezTo>
                    <a:pt x="10" y="6"/>
                    <a:pt x="11" y="6"/>
                    <a:pt x="9" y="7"/>
                  </a:cubicBezTo>
                  <a:cubicBezTo>
                    <a:pt x="8" y="8"/>
                    <a:pt x="6" y="10"/>
                    <a:pt x="8" y="11"/>
                  </a:cubicBezTo>
                  <a:cubicBezTo>
                    <a:pt x="9" y="12"/>
                    <a:pt x="12" y="13"/>
                    <a:pt x="12" y="12"/>
                  </a:cubicBezTo>
                  <a:cubicBezTo>
                    <a:pt x="13" y="10"/>
                    <a:pt x="14" y="11"/>
                    <a:pt x="15" y="12"/>
                  </a:cubicBezTo>
                  <a:cubicBezTo>
                    <a:pt x="16" y="13"/>
                    <a:pt x="20" y="14"/>
                    <a:pt x="19" y="15"/>
                  </a:cubicBezTo>
                  <a:cubicBezTo>
                    <a:pt x="19" y="16"/>
                    <a:pt x="16" y="16"/>
                    <a:pt x="15" y="17"/>
                  </a:cubicBezTo>
                  <a:cubicBezTo>
                    <a:pt x="14" y="18"/>
                    <a:pt x="13" y="19"/>
                    <a:pt x="11" y="17"/>
                  </a:cubicBezTo>
                  <a:cubicBezTo>
                    <a:pt x="10" y="16"/>
                    <a:pt x="10" y="19"/>
                    <a:pt x="10" y="20"/>
                  </a:cubicBezTo>
                  <a:cubicBezTo>
                    <a:pt x="6" y="22"/>
                    <a:pt x="4" y="15"/>
                    <a:pt x="1" y="20"/>
                  </a:cubicBezTo>
                  <a:cubicBezTo>
                    <a:pt x="0" y="21"/>
                    <a:pt x="10" y="23"/>
                    <a:pt x="11" y="22"/>
                  </a:cubicBezTo>
                  <a:cubicBezTo>
                    <a:pt x="12" y="21"/>
                    <a:pt x="14" y="22"/>
                    <a:pt x="15" y="23"/>
                  </a:cubicBezTo>
                  <a:cubicBezTo>
                    <a:pt x="16" y="23"/>
                    <a:pt x="19" y="24"/>
                    <a:pt x="21" y="23"/>
                  </a:cubicBezTo>
                  <a:cubicBezTo>
                    <a:pt x="22" y="22"/>
                    <a:pt x="24" y="23"/>
                    <a:pt x="25" y="20"/>
                  </a:cubicBezTo>
                  <a:cubicBezTo>
                    <a:pt x="25" y="19"/>
                    <a:pt x="27" y="18"/>
                    <a:pt x="28" y="17"/>
                  </a:cubicBezTo>
                  <a:cubicBezTo>
                    <a:pt x="29" y="16"/>
                    <a:pt x="33" y="16"/>
                    <a:pt x="33" y="16"/>
                  </a:cubicBezTo>
                  <a:cubicBezTo>
                    <a:pt x="34" y="18"/>
                    <a:pt x="35" y="16"/>
                    <a:pt x="37" y="16"/>
                  </a:cubicBezTo>
                  <a:cubicBezTo>
                    <a:pt x="38" y="16"/>
                    <a:pt x="39" y="13"/>
                    <a:pt x="40" y="13"/>
                  </a:cubicBezTo>
                  <a:cubicBezTo>
                    <a:pt x="41" y="12"/>
                    <a:pt x="43" y="13"/>
                    <a:pt x="44" y="12"/>
                  </a:cubicBezTo>
                  <a:cubicBezTo>
                    <a:pt x="48" y="11"/>
                    <a:pt x="50" y="9"/>
                    <a:pt x="54" y="7"/>
                  </a:cubicBezTo>
                  <a:cubicBezTo>
                    <a:pt x="55" y="7"/>
                    <a:pt x="55" y="7"/>
                    <a:pt x="55" y="5"/>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41" name="Freeform 693">
              <a:extLst>
                <a:ext uri="{FF2B5EF4-FFF2-40B4-BE49-F238E27FC236}">
                  <a16:creationId xmlns="" xmlns:a16="http://schemas.microsoft.com/office/drawing/2014/main" id="{E763813F-C1E1-41D2-A02A-AB3D798856F3}"/>
                </a:ext>
              </a:extLst>
            </p:cNvPr>
            <p:cNvSpPr>
              <a:spLocks/>
            </p:cNvSpPr>
            <p:nvPr/>
          </p:nvSpPr>
          <p:spPr bwMode="auto">
            <a:xfrm>
              <a:off x="14273445" y="6752222"/>
              <a:ext cx="831212" cy="487388"/>
            </a:xfrm>
            <a:custGeom>
              <a:avLst/>
              <a:gdLst>
                <a:gd name="T0" fmla="*/ 78 w 89"/>
                <a:gd name="T1" fmla="*/ 32 h 52"/>
                <a:gd name="T2" fmla="*/ 81 w 89"/>
                <a:gd name="T3" fmla="*/ 33 h 52"/>
                <a:gd name="T4" fmla="*/ 84 w 89"/>
                <a:gd name="T5" fmla="*/ 31 h 52"/>
                <a:gd name="T6" fmla="*/ 81 w 89"/>
                <a:gd name="T7" fmla="*/ 26 h 52"/>
                <a:gd name="T8" fmla="*/ 79 w 89"/>
                <a:gd name="T9" fmla="*/ 27 h 52"/>
                <a:gd name="T10" fmla="*/ 75 w 89"/>
                <a:gd name="T11" fmla="*/ 27 h 52"/>
                <a:gd name="T12" fmla="*/ 78 w 89"/>
                <a:gd name="T13" fmla="*/ 21 h 52"/>
                <a:gd name="T14" fmla="*/ 74 w 89"/>
                <a:gd name="T15" fmla="*/ 22 h 52"/>
                <a:gd name="T16" fmla="*/ 68 w 89"/>
                <a:gd name="T17" fmla="*/ 25 h 52"/>
                <a:gd name="T18" fmla="*/ 65 w 89"/>
                <a:gd name="T19" fmla="*/ 29 h 52"/>
                <a:gd name="T20" fmla="*/ 62 w 89"/>
                <a:gd name="T21" fmla="*/ 28 h 52"/>
                <a:gd name="T22" fmla="*/ 57 w 89"/>
                <a:gd name="T23" fmla="*/ 27 h 52"/>
                <a:gd name="T24" fmla="*/ 53 w 89"/>
                <a:gd name="T25" fmla="*/ 23 h 52"/>
                <a:gd name="T26" fmla="*/ 52 w 89"/>
                <a:gd name="T27" fmla="*/ 17 h 52"/>
                <a:gd name="T28" fmla="*/ 49 w 89"/>
                <a:gd name="T29" fmla="*/ 13 h 52"/>
                <a:gd name="T30" fmla="*/ 45 w 89"/>
                <a:gd name="T31" fmla="*/ 12 h 52"/>
                <a:gd name="T32" fmla="*/ 38 w 89"/>
                <a:gd name="T33" fmla="*/ 12 h 52"/>
                <a:gd name="T34" fmla="*/ 31 w 89"/>
                <a:gd name="T35" fmla="*/ 12 h 52"/>
                <a:gd name="T36" fmla="*/ 27 w 89"/>
                <a:gd name="T37" fmla="*/ 8 h 52"/>
                <a:gd name="T38" fmla="*/ 23 w 89"/>
                <a:gd name="T39" fmla="*/ 8 h 52"/>
                <a:gd name="T40" fmla="*/ 19 w 89"/>
                <a:gd name="T41" fmla="*/ 10 h 52"/>
                <a:gd name="T42" fmla="*/ 17 w 89"/>
                <a:gd name="T43" fmla="*/ 6 h 52"/>
                <a:gd name="T44" fmla="*/ 15 w 89"/>
                <a:gd name="T45" fmla="*/ 1 h 52"/>
                <a:gd name="T46" fmla="*/ 15 w 89"/>
                <a:gd name="T47" fmla="*/ 5 h 52"/>
                <a:gd name="T48" fmla="*/ 14 w 89"/>
                <a:gd name="T49" fmla="*/ 8 h 52"/>
                <a:gd name="T50" fmla="*/ 13 w 89"/>
                <a:gd name="T51" fmla="*/ 3 h 52"/>
                <a:gd name="T52" fmla="*/ 14 w 89"/>
                <a:gd name="T53" fmla="*/ 0 h 52"/>
                <a:gd name="T54" fmla="*/ 1 w 89"/>
                <a:gd name="T55" fmla="*/ 4 h 52"/>
                <a:gd name="T56" fmla="*/ 1 w 89"/>
                <a:gd name="T57" fmla="*/ 15 h 52"/>
                <a:gd name="T58" fmla="*/ 1 w 89"/>
                <a:gd name="T59" fmla="*/ 23 h 52"/>
                <a:gd name="T60" fmla="*/ 2 w 89"/>
                <a:gd name="T61" fmla="*/ 26 h 52"/>
                <a:gd name="T62" fmla="*/ 6 w 89"/>
                <a:gd name="T63" fmla="*/ 26 h 52"/>
                <a:gd name="T64" fmla="*/ 6 w 89"/>
                <a:gd name="T65" fmla="*/ 23 h 52"/>
                <a:gd name="T66" fmla="*/ 10 w 89"/>
                <a:gd name="T67" fmla="*/ 20 h 52"/>
                <a:gd name="T68" fmla="*/ 13 w 89"/>
                <a:gd name="T69" fmla="*/ 18 h 52"/>
                <a:gd name="T70" fmla="*/ 17 w 89"/>
                <a:gd name="T71" fmla="*/ 19 h 52"/>
                <a:gd name="T72" fmla="*/ 21 w 89"/>
                <a:gd name="T73" fmla="*/ 20 h 52"/>
                <a:gd name="T74" fmla="*/ 21 w 89"/>
                <a:gd name="T75" fmla="*/ 24 h 52"/>
                <a:gd name="T76" fmla="*/ 26 w 89"/>
                <a:gd name="T77" fmla="*/ 27 h 52"/>
                <a:gd name="T78" fmla="*/ 33 w 89"/>
                <a:gd name="T79" fmla="*/ 34 h 52"/>
                <a:gd name="T80" fmla="*/ 38 w 89"/>
                <a:gd name="T81" fmla="*/ 37 h 52"/>
                <a:gd name="T82" fmla="*/ 41 w 89"/>
                <a:gd name="T83" fmla="*/ 39 h 52"/>
                <a:gd name="T84" fmla="*/ 50 w 89"/>
                <a:gd name="T85" fmla="*/ 45 h 52"/>
                <a:gd name="T86" fmla="*/ 54 w 89"/>
                <a:gd name="T87" fmla="*/ 49 h 52"/>
                <a:gd name="T88" fmla="*/ 61 w 89"/>
                <a:gd name="T89" fmla="*/ 52 h 52"/>
                <a:gd name="T90" fmla="*/ 63 w 89"/>
                <a:gd name="T91" fmla="*/ 47 h 52"/>
                <a:gd name="T92" fmla="*/ 62 w 89"/>
                <a:gd name="T93" fmla="*/ 42 h 52"/>
                <a:gd name="T94" fmla="*/ 59 w 89"/>
                <a:gd name="T95" fmla="*/ 38 h 52"/>
                <a:gd name="T96" fmla="*/ 64 w 89"/>
                <a:gd name="T97" fmla="*/ 36 h 52"/>
                <a:gd name="T98" fmla="*/ 66 w 89"/>
                <a:gd name="T99" fmla="*/ 33 h 52"/>
                <a:gd name="T100" fmla="*/ 68 w 89"/>
                <a:gd name="T101" fmla="*/ 30 h 52"/>
                <a:gd name="T102" fmla="*/ 71 w 89"/>
                <a:gd name="T103" fmla="*/ 30 h 52"/>
                <a:gd name="T104" fmla="*/ 74 w 89"/>
                <a:gd name="T105" fmla="*/ 29 h 52"/>
                <a:gd name="T106" fmla="*/ 74 w 89"/>
                <a:gd name="T107" fmla="*/ 34 h 52"/>
                <a:gd name="T108" fmla="*/ 77 w 89"/>
                <a:gd name="T109" fmla="*/ 34 h 52"/>
                <a:gd name="T110" fmla="*/ 78 w 89"/>
                <a:gd name="T111" fmla="*/ 32 h 52"/>
                <a:gd name="T112" fmla="*/ 78 w 89"/>
                <a:gd name="T113" fmla="*/ 3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9" h="52">
                  <a:moveTo>
                    <a:pt x="78" y="32"/>
                  </a:moveTo>
                  <a:cubicBezTo>
                    <a:pt x="79" y="33"/>
                    <a:pt x="79" y="34"/>
                    <a:pt x="81" y="33"/>
                  </a:cubicBezTo>
                  <a:cubicBezTo>
                    <a:pt x="82" y="33"/>
                    <a:pt x="83" y="31"/>
                    <a:pt x="84" y="31"/>
                  </a:cubicBezTo>
                  <a:cubicBezTo>
                    <a:pt x="89" y="30"/>
                    <a:pt x="83" y="28"/>
                    <a:pt x="81" y="26"/>
                  </a:cubicBezTo>
                  <a:cubicBezTo>
                    <a:pt x="80" y="25"/>
                    <a:pt x="80" y="26"/>
                    <a:pt x="79" y="27"/>
                  </a:cubicBezTo>
                  <a:cubicBezTo>
                    <a:pt x="79" y="28"/>
                    <a:pt x="76" y="27"/>
                    <a:pt x="75" y="27"/>
                  </a:cubicBezTo>
                  <a:cubicBezTo>
                    <a:pt x="71" y="25"/>
                    <a:pt x="77" y="22"/>
                    <a:pt x="78" y="21"/>
                  </a:cubicBezTo>
                  <a:cubicBezTo>
                    <a:pt x="78" y="21"/>
                    <a:pt x="74" y="22"/>
                    <a:pt x="74" y="22"/>
                  </a:cubicBezTo>
                  <a:cubicBezTo>
                    <a:pt x="72" y="23"/>
                    <a:pt x="70" y="23"/>
                    <a:pt x="68" y="25"/>
                  </a:cubicBezTo>
                  <a:cubicBezTo>
                    <a:pt x="67" y="26"/>
                    <a:pt x="66" y="28"/>
                    <a:pt x="65" y="29"/>
                  </a:cubicBezTo>
                  <a:cubicBezTo>
                    <a:pt x="64" y="32"/>
                    <a:pt x="63" y="30"/>
                    <a:pt x="62" y="28"/>
                  </a:cubicBezTo>
                  <a:cubicBezTo>
                    <a:pt x="61" y="26"/>
                    <a:pt x="59" y="27"/>
                    <a:pt x="57" y="27"/>
                  </a:cubicBezTo>
                  <a:cubicBezTo>
                    <a:pt x="55" y="27"/>
                    <a:pt x="54" y="24"/>
                    <a:pt x="53" y="23"/>
                  </a:cubicBezTo>
                  <a:cubicBezTo>
                    <a:pt x="51" y="21"/>
                    <a:pt x="54" y="19"/>
                    <a:pt x="52" y="17"/>
                  </a:cubicBezTo>
                  <a:cubicBezTo>
                    <a:pt x="51" y="16"/>
                    <a:pt x="50" y="14"/>
                    <a:pt x="49" y="13"/>
                  </a:cubicBezTo>
                  <a:cubicBezTo>
                    <a:pt x="48" y="12"/>
                    <a:pt x="46" y="11"/>
                    <a:pt x="45" y="12"/>
                  </a:cubicBezTo>
                  <a:cubicBezTo>
                    <a:pt x="43" y="13"/>
                    <a:pt x="41" y="12"/>
                    <a:pt x="38" y="12"/>
                  </a:cubicBezTo>
                  <a:cubicBezTo>
                    <a:pt x="36" y="12"/>
                    <a:pt x="33" y="13"/>
                    <a:pt x="31" y="12"/>
                  </a:cubicBezTo>
                  <a:cubicBezTo>
                    <a:pt x="30" y="11"/>
                    <a:pt x="28" y="9"/>
                    <a:pt x="27" y="8"/>
                  </a:cubicBezTo>
                  <a:cubicBezTo>
                    <a:pt x="25" y="6"/>
                    <a:pt x="24" y="6"/>
                    <a:pt x="23" y="8"/>
                  </a:cubicBezTo>
                  <a:cubicBezTo>
                    <a:pt x="22" y="9"/>
                    <a:pt x="21" y="10"/>
                    <a:pt x="19" y="10"/>
                  </a:cubicBezTo>
                  <a:cubicBezTo>
                    <a:pt x="16" y="10"/>
                    <a:pt x="16" y="8"/>
                    <a:pt x="17" y="6"/>
                  </a:cubicBezTo>
                  <a:cubicBezTo>
                    <a:pt x="18" y="3"/>
                    <a:pt x="18" y="3"/>
                    <a:pt x="15" y="1"/>
                  </a:cubicBezTo>
                  <a:cubicBezTo>
                    <a:pt x="15" y="2"/>
                    <a:pt x="15" y="4"/>
                    <a:pt x="15" y="5"/>
                  </a:cubicBezTo>
                  <a:cubicBezTo>
                    <a:pt x="15" y="7"/>
                    <a:pt x="16" y="8"/>
                    <a:pt x="14" y="8"/>
                  </a:cubicBezTo>
                  <a:cubicBezTo>
                    <a:pt x="12" y="7"/>
                    <a:pt x="12" y="4"/>
                    <a:pt x="13" y="3"/>
                  </a:cubicBezTo>
                  <a:cubicBezTo>
                    <a:pt x="13" y="3"/>
                    <a:pt x="15" y="0"/>
                    <a:pt x="14" y="0"/>
                  </a:cubicBezTo>
                  <a:cubicBezTo>
                    <a:pt x="9" y="1"/>
                    <a:pt x="5" y="2"/>
                    <a:pt x="1" y="4"/>
                  </a:cubicBezTo>
                  <a:cubicBezTo>
                    <a:pt x="0" y="4"/>
                    <a:pt x="1" y="14"/>
                    <a:pt x="1" y="15"/>
                  </a:cubicBezTo>
                  <a:cubicBezTo>
                    <a:pt x="1" y="18"/>
                    <a:pt x="1" y="21"/>
                    <a:pt x="1" y="23"/>
                  </a:cubicBezTo>
                  <a:cubicBezTo>
                    <a:pt x="1" y="25"/>
                    <a:pt x="0" y="26"/>
                    <a:pt x="2" y="26"/>
                  </a:cubicBezTo>
                  <a:cubicBezTo>
                    <a:pt x="3" y="26"/>
                    <a:pt x="4" y="26"/>
                    <a:pt x="6" y="26"/>
                  </a:cubicBezTo>
                  <a:cubicBezTo>
                    <a:pt x="8" y="26"/>
                    <a:pt x="5" y="24"/>
                    <a:pt x="6" y="23"/>
                  </a:cubicBezTo>
                  <a:cubicBezTo>
                    <a:pt x="7" y="21"/>
                    <a:pt x="9" y="22"/>
                    <a:pt x="10" y="20"/>
                  </a:cubicBezTo>
                  <a:cubicBezTo>
                    <a:pt x="12" y="19"/>
                    <a:pt x="12" y="19"/>
                    <a:pt x="13" y="18"/>
                  </a:cubicBezTo>
                  <a:cubicBezTo>
                    <a:pt x="15" y="17"/>
                    <a:pt x="16" y="18"/>
                    <a:pt x="17" y="19"/>
                  </a:cubicBezTo>
                  <a:cubicBezTo>
                    <a:pt x="18" y="20"/>
                    <a:pt x="21" y="20"/>
                    <a:pt x="21" y="20"/>
                  </a:cubicBezTo>
                  <a:cubicBezTo>
                    <a:pt x="22" y="22"/>
                    <a:pt x="21" y="23"/>
                    <a:pt x="21" y="24"/>
                  </a:cubicBezTo>
                  <a:cubicBezTo>
                    <a:pt x="22" y="27"/>
                    <a:pt x="25" y="27"/>
                    <a:pt x="26" y="27"/>
                  </a:cubicBezTo>
                  <a:cubicBezTo>
                    <a:pt x="31" y="27"/>
                    <a:pt x="31" y="30"/>
                    <a:pt x="33" y="34"/>
                  </a:cubicBezTo>
                  <a:cubicBezTo>
                    <a:pt x="34" y="35"/>
                    <a:pt x="36" y="36"/>
                    <a:pt x="38" y="37"/>
                  </a:cubicBezTo>
                  <a:cubicBezTo>
                    <a:pt x="39" y="37"/>
                    <a:pt x="40" y="38"/>
                    <a:pt x="41" y="39"/>
                  </a:cubicBezTo>
                  <a:cubicBezTo>
                    <a:pt x="44" y="41"/>
                    <a:pt x="47" y="44"/>
                    <a:pt x="50" y="45"/>
                  </a:cubicBezTo>
                  <a:cubicBezTo>
                    <a:pt x="54" y="46"/>
                    <a:pt x="54" y="46"/>
                    <a:pt x="54" y="49"/>
                  </a:cubicBezTo>
                  <a:cubicBezTo>
                    <a:pt x="56" y="49"/>
                    <a:pt x="59" y="51"/>
                    <a:pt x="61" y="52"/>
                  </a:cubicBezTo>
                  <a:cubicBezTo>
                    <a:pt x="61" y="49"/>
                    <a:pt x="60" y="49"/>
                    <a:pt x="63" y="47"/>
                  </a:cubicBezTo>
                  <a:cubicBezTo>
                    <a:pt x="64" y="45"/>
                    <a:pt x="62" y="44"/>
                    <a:pt x="62" y="42"/>
                  </a:cubicBezTo>
                  <a:cubicBezTo>
                    <a:pt x="63" y="39"/>
                    <a:pt x="60" y="40"/>
                    <a:pt x="59" y="38"/>
                  </a:cubicBezTo>
                  <a:cubicBezTo>
                    <a:pt x="58" y="36"/>
                    <a:pt x="63" y="37"/>
                    <a:pt x="64" y="36"/>
                  </a:cubicBezTo>
                  <a:cubicBezTo>
                    <a:pt x="67" y="35"/>
                    <a:pt x="64" y="32"/>
                    <a:pt x="66" y="33"/>
                  </a:cubicBezTo>
                  <a:cubicBezTo>
                    <a:pt x="70" y="33"/>
                    <a:pt x="66" y="30"/>
                    <a:pt x="68" y="30"/>
                  </a:cubicBezTo>
                  <a:cubicBezTo>
                    <a:pt x="69" y="29"/>
                    <a:pt x="70" y="31"/>
                    <a:pt x="71" y="30"/>
                  </a:cubicBezTo>
                  <a:cubicBezTo>
                    <a:pt x="72" y="30"/>
                    <a:pt x="73" y="29"/>
                    <a:pt x="74" y="29"/>
                  </a:cubicBezTo>
                  <a:cubicBezTo>
                    <a:pt x="76" y="29"/>
                    <a:pt x="74" y="33"/>
                    <a:pt x="74" y="34"/>
                  </a:cubicBezTo>
                  <a:cubicBezTo>
                    <a:pt x="75" y="34"/>
                    <a:pt x="77" y="31"/>
                    <a:pt x="77" y="34"/>
                  </a:cubicBezTo>
                  <a:cubicBezTo>
                    <a:pt x="77" y="34"/>
                    <a:pt x="77" y="32"/>
                    <a:pt x="78" y="32"/>
                  </a:cubicBezTo>
                  <a:cubicBezTo>
                    <a:pt x="79" y="32"/>
                    <a:pt x="77" y="32"/>
                    <a:pt x="78" y="3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42" name="Freeform 694">
              <a:extLst>
                <a:ext uri="{FF2B5EF4-FFF2-40B4-BE49-F238E27FC236}">
                  <a16:creationId xmlns="" xmlns:a16="http://schemas.microsoft.com/office/drawing/2014/main" id="{04A85D70-290A-4C52-BF07-5D1608CD74AD}"/>
                </a:ext>
              </a:extLst>
            </p:cNvPr>
            <p:cNvSpPr>
              <a:spLocks/>
            </p:cNvSpPr>
            <p:nvPr/>
          </p:nvSpPr>
          <p:spPr bwMode="auto">
            <a:xfrm>
              <a:off x="14525037" y="7293764"/>
              <a:ext cx="0" cy="9558"/>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0"/>
                    <a:pt x="0" y="0"/>
                    <a:pt x="0" y="0"/>
                  </a:cubicBezTo>
                  <a:cubicBezTo>
                    <a:pt x="0" y="0"/>
                    <a:pt x="0" y="0"/>
                    <a:pt x="0"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43" name="Freeform 695">
              <a:extLst>
                <a:ext uri="{FF2B5EF4-FFF2-40B4-BE49-F238E27FC236}">
                  <a16:creationId xmlns="" xmlns:a16="http://schemas.microsoft.com/office/drawing/2014/main" id="{85B6964C-9CC8-4CF2-B8BC-4E42EAED5915}"/>
                </a:ext>
              </a:extLst>
            </p:cNvPr>
            <p:cNvSpPr>
              <a:spLocks/>
            </p:cNvSpPr>
            <p:nvPr/>
          </p:nvSpPr>
          <p:spPr bwMode="auto">
            <a:xfrm>
              <a:off x="14095099" y="6921055"/>
              <a:ext cx="681527" cy="401378"/>
            </a:xfrm>
            <a:custGeom>
              <a:avLst/>
              <a:gdLst>
                <a:gd name="T0" fmla="*/ 73 w 73"/>
                <a:gd name="T1" fmla="*/ 28 h 43"/>
                <a:gd name="T2" fmla="*/ 69 w 73"/>
                <a:gd name="T3" fmla="*/ 27 h 43"/>
                <a:gd name="T4" fmla="*/ 65 w 73"/>
                <a:gd name="T5" fmla="*/ 24 h 43"/>
                <a:gd name="T6" fmla="*/ 58 w 73"/>
                <a:gd name="T7" fmla="*/ 20 h 43"/>
                <a:gd name="T8" fmla="*/ 52 w 73"/>
                <a:gd name="T9" fmla="*/ 16 h 43"/>
                <a:gd name="T10" fmla="*/ 47 w 73"/>
                <a:gd name="T11" fmla="*/ 9 h 43"/>
                <a:gd name="T12" fmla="*/ 40 w 73"/>
                <a:gd name="T13" fmla="*/ 5 h 43"/>
                <a:gd name="T14" fmla="*/ 40 w 73"/>
                <a:gd name="T15" fmla="*/ 2 h 43"/>
                <a:gd name="T16" fmla="*/ 36 w 73"/>
                <a:gd name="T17" fmla="*/ 1 h 43"/>
                <a:gd name="T18" fmla="*/ 34 w 73"/>
                <a:gd name="T19" fmla="*/ 0 h 43"/>
                <a:gd name="T20" fmla="*/ 31 w 73"/>
                <a:gd name="T21" fmla="*/ 1 h 43"/>
                <a:gd name="T22" fmla="*/ 28 w 73"/>
                <a:gd name="T23" fmla="*/ 3 h 43"/>
                <a:gd name="T24" fmla="*/ 25 w 73"/>
                <a:gd name="T25" fmla="*/ 6 h 43"/>
                <a:gd name="T26" fmla="*/ 22 w 73"/>
                <a:gd name="T27" fmla="*/ 8 h 43"/>
                <a:gd name="T28" fmla="*/ 17 w 73"/>
                <a:gd name="T29" fmla="*/ 8 h 43"/>
                <a:gd name="T30" fmla="*/ 12 w 73"/>
                <a:gd name="T31" fmla="*/ 2 h 43"/>
                <a:gd name="T32" fmla="*/ 2 w 73"/>
                <a:gd name="T33" fmla="*/ 5 h 43"/>
                <a:gd name="T34" fmla="*/ 5 w 73"/>
                <a:gd name="T35" fmla="*/ 12 h 43"/>
                <a:gd name="T36" fmla="*/ 8 w 73"/>
                <a:gd name="T37" fmla="*/ 17 h 43"/>
                <a:gd name="T38" fmla="*/ 8 w 73"/>
                <a:gd name="T39" fmla="*/ 19 h 43"/>
                <a:gd name="T40" fmla="*/ 10 w 73"/>
                <a:gd name="T41" fmla="*/ 22 h 43"/>
                <a:gd name="T42" fmla="*/ 9 w 73"/>
                <a:gd name="T43" fmla="*/ 26 h 43"/>
                <a:gd name="T44" fmla="*/ 9 w 73"/>
                <a:gd name="T45" fmla="*/ 31 h 43"/>
                <a:gd name="T46" fmla="*/ 14 w 73"/>
                <a:gd name="T47" fmla="*/ 29 h 43"/>
                <a:gd name="T48" fmla="*/ 17 w 73"/>
                <a:gd name="T49" fmla="*/ 26 h 43"/>
                <a:gd name="T50" fmla="*/ 27 w 73"/>
                <a:gd name="T51" fmla="*/ 27 h 43"/>
                <a:gd name="T52" fmla="*/ 37 w 73"/>
                <a:gd name="T53" fmla="*/ 31 h 43"/>
                <a:gd name="T54" fmla="*/ 45 w 73"/>
                <a:gd name="T55" fmla="*/ 35 h 43"/>
                <a:gd name="T56" fmla="*/ 46 w 73"/>
                <a:gd name="T57" fmla="*/ 37 h 43"/>
                <a:gd name="T58" fmla="*/ 48 w 73"/>
                <a:gd name="T59" fmla="*/ 42 h 43"/>
                <a:gd name="T60" fmla="*/ 53 w 73"/>
                <a:gd name="T61" fmla="*/ 43 h 43"/>
                <a:gd name="T62" fmla="*/ 57 w 73"/>
                <a:gd name="T63" fmla="*/ 40 h 43"/>
                <a:gd name="T64" fmla="*/ 62 w 73"/>
                <a:gd name="T65" fmla="*/ 38 h 43"/>
                <a:gd name="T66" fmla="*/ 65 w 73"/>
                <a:gd name="T67" fmla="*/ 33 h 43"/>
                <a:gd name="T68" fmla="*/ 69 w 73"/>
                <a:gd name="T69" fmla="*/ 31 h 43"/>
                <a:gd name="T70" fmla="*/ 73 w 73"/>
                <a:gd name="T71" fmla="*/ 31 h 43"/>
                <a:gd name="T72" fmla="*/ 73 w 73"/>
                <a:gd name="T73" fmla="*/ 28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3" h="43">
                  <a:moveTo>
                    <a:pt x="73" y="28"/>
                  </a:moveTo>
                  <a:cubicBezTo>
                    <a:pt x="72" y="27"/>
                    <a:pt x="71" y="27"/>
                    <a:pt x="69" y="27"/>
                  </a:cubicBezTo>
                  <a:cubicBezTo>
                    <a:pt x="68" y="26"/>
                    <a:pt x="66" y="25"/>
                    <a:pt x="65" y="24"/>
                  </a:cubicBezTo>
                  <a:cubicBezTo>
                    <a:pt x="63" y="23"/>
                    <a:pt x="60" y="22"/>
                    <a:pt x="58" y="20"/>
                  </a:cubicBezTo>
                  <a:cubicBezTo>
                    <a:pt x="57" y="18"/>
                    <a:pt x="54" y="18"/>
                    <a:pt x="52" y="16"/>
                  </a:cubicBezTo>
                  <a:cubicBezTo>
                    <a:pt x="51" y="13"/>
                    <a:pt x="50" y="9"/>
                    <a:pt x="47" y="9"/>
                  </a:cubicBezTo>
                  <a:cubicBezTo>
                    <a:pt x="44" y="9"/>
                    <a:pt x="40" y="9"/>
                    <a:pt x="40" y="5"/>
                  </a:cubicBezTo>
                  <a:cubicBezTo>
                    <a:pt x="40" y="4"/>
                    <a:pt x="41" y="2"/>
                    <a:pt x="40" y="2"/>
                  </a:cubicBezTo>
                  <a:cubicBezTo>
                    <a:pt x="39" y="1"/>
                    <a:pt x="38" y="2"/>
                    <a:pt x="36" y="1"/>
                  </a:cubicBezTo>
                  <a:cubicBezTo>
                    <a:pt x="36" y="1"/>
                    <a:pt x="35" y="0"/>
                    <a:pt x="34" y="0"/>
                  </a:cubicBezTo>
                  <a:cubicBezTo>
                    <a:pt x="33" y="0"/>
                    <a:pt x="32" y="1"/>
                    <a:pt x="31" y="1"/>
                  </a:cubicBezTo>
                  <a:cubicBezTo>
                    <a:pt x="30" y="0"/>
                    <a:pt x="29" y="3"/>
                    <a:pt x="28" y="3"/>
                  </a:cubicBezTo>
                  <a:cubicBezTo>
                    <a:pt x="27" y="3"/>
                    <a:pt x="24" y="4"/>
                    <a:pt x="25" y="6"/>
                  </a:cubicBezTo>
                  <a:cubicBezTo>
                    <a:pt x="26" y="9"/>
                    <a:pt x="25" y="8"/>
                    <a:pt x="22" y="8"/>
                  </a:cubicBezTo>
                  <a:cubicBezTo>
                    <a:pt x="21" y="8"/>
                    <a:pt x="18" y="8"/>
                    <a:pt x="17" y="8"/>
                  </a:cubicBezTo>
                  <a:cubicBezTo>
                    <a:pt x="15" y="6"/>
                    <a:pt x="14" y="4"/>
                    <a:pt x="12" y="2"/>
                  </a:cubicBezTo>
                  <a:cubicBezTo>
                    <a:pt x="9" y="0"/>
                    <a:pt x="5" y="3"/>
                    <a:pt x="2" y="5"/>
                  </a:cubicBezTo>
                  <a:cubicBezTo>
                    <a:pt x="3" y="6"/>
                    <a:pt x="6" y="10"/>
                    <a:pt x="5" y="12"/>
                  </a:cubicBezTo>
                  <a:cubicBezTo>
                    <a:pt x="0" y="15"/>
                    <a:pt x="6" y="15"/>
                    <a:pt x="8" y="17"/>
                  </a:cubicBezTo>
                  <a:cubicBezTo>
                    <a:pt x="8" y="17"/>
                    <a:pt x="8" y="19"/>
                    <a:pt x="8" y="19"/>
                  </a:cubicBezTo>
                  <a:cubicBezTo>
                    <a:pt x="7" y="20"/>
                    <a:pt x="9" y="22"/>
                    <a:pt x="10" y="22"/>
                  </a:cubicBezTo>
                  <a:cubicBezTo>
                    <a:pt x="10" y="23"/>
                    <a:pt x="9" y="24"/>
                    <a:pt x="9" y="26"/>
                  </a:cubicBezTo>
                  <a:cubicBezTo>
                    <a:pt x="9" y="27"/>
                    <a:pt x="9" y="29"/>
                    <a:pt x="9" y="31"/>
                  </a:cubicBezTo>
                  <a:cubicBezTo>
                    <a:pt x="11" y="31"/>
                    <a:pt x="12" y="31"/>
                    <a:pt x="14" y="29"/>
                  </a:cubicBezTo>
                  <a:cubicBezTo>
                    <a:pt x="15" y="28"/>
                    <a:pt x="16" y="27"/>
                    <a:pt x="17" y="26"/>
                  </a:cubicBezTo>
                  <a:cubicBezTo>
                    <a:pt x="21" y="26"/>
                    <a:pt x="24" y="25"/>
                    <a:pt x="27" y="27"/>
                  </a:cubicBezTo>
                  <a:cubicBezTo>
                    <a:pt x="29" y="30"/>
                    <a:pt x="35" y="28"/>
                    <a:pt x="37" y="31"/>
                  </a:cubicBezTo>
                  <a:cubicBezTo>
                    <a:pt x="39" y="34"/>
                    <a:pt x="41" y="35"/>
                    <a:pt x="45" y="35"/>
                  </a:cubicBezTo>
                  <a:cubicBezTo>
                    <a:pt x="46" y="35"/>
                    <a:pt x="46" y="35"/>
                    <a:pt x="46" y="37"/>
                  </a:cubicBezTo>
                  <a:cubicBezTo>
                    <a:pt x="46" y="40"/>
                    <a:pt x="46" y="40"/>
                    <a:pt x="48" y="42"/>
                  </a:cubicBezTo>
                  <a:cubicBezTo>
                    <a:pt x="50" y="42"/>
                    <a:pt x="51" y="43"/>
                    <a:pt x="53" y="43"/>
                  </a:cubicBezTo>
                  <a:cubicBezTo>
                    <a:pt x="56" y="43"/>
                    <a:pt x="56" y="42"/>
                    <a:pt x="57" y="40"/>
                  </a:cubicBezTo>
                  <a:cubicBezTo>
                    <a:pt x="58" y="38"/>
                    <a:pt x="60" y="39"/>
                    <a:pt x="62" y="38"/>
                  </a:cubicBezTo>
                  <a:cubicBezTo>
                    <a:pt x="64" y="37"/>
                    <a:pt x="64" y="35"/>
                    <a:pt x="65" y="33"/>
                  </a:cubicBezTo>
                  <a:cubicBezTo>
                    <a:pt x="65" y="31"/>
                    <a:pt x="68" y="33"/>
                    <a:pt x="69" y="31"/>
                  </a:cubicBezTo>
                  <a:cubicBezTo>
                    <a:pt x="69" y="29"/>
                    <a:pt x="72" y="31"/>
                    <a:pt x="73" y="31"/>
                  </a:cubicBezTo>
                  <a:cubicBezTo>
                    <a:pt x="73" y="30"/>
                    <a:pt x="73" y="29"/>
                    <a:pt x="73" y="28"/>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44" name="Freeform 696">
              <a:extLst>
                <a:ext uri="{FF2B5EF4-FFF2-40B4-BE49-F238E27FC236}">
                  <a16:creationId xmlns="" xmlns:a16="http://schemas.microsoft.com/office/drawing/2014/main" id="{017C3933-48C4-4E2C-9AE7-94544AB277AD}"/>
                </a:ext>
              </a:extLst>
            </p:cNvPr>
            <p:cNvSpPr>
              <a:spLocks/>
            </p:cNvSpPr>
            <p:nvPr/>
          </p:nvSpPr>
          <p:spPr bwMode="auto">
            <a:xfrm>
              <a:off x="14814846" y="7013435"/>
              <a:ext cx="372610" cy="251657"/>
            </a:xfrm>
            <a:custGeom>
              <a:avLst/>
              <a:gdLst>
                <a:gd name="T0" fmla="*/ 30 w 40"/>
                <a:gd name="T1" fmla="*/ 10 h 27"/>
                <a:gd name="T2" fmla="*/ 25 w 40"/>
                <a:gd name="T3" fmla="*/ 10 h 27"/>
                <a:gd name="T4" fmla="*/ 21 w 40"/>
                <a:gd name="T5" fmla="*/ 8 h 27"/>
                <a:gd name="T6" fmla="*/ 19 w 40"/>
                <a:gd name="T7" fmla="*/ 9 h 27"/>
                <a:gd name="T8" fmla="*/ 17 w 40"/>
                <a:gd name="T9" fmla="*/ 9 h 27"/>
                <a:gd name="T10" fmla="*/ 10 w 40"/>
                <a:gd name="T11" fmla="*/ 8 h 27"/>
                <a:gd name="T12" fmla="*/ 12 w 40"/>
                <a:gd name="T13" fmla="*/ 5 h 27"/>
                <a:gd name="T14" fmla="*/ 16 w 40"/>
                <a:gd name="T15" fmla="*/ 7 h 27"/>
                <a:gd name="T16" fmla="*/ 19 w 40"/>
                <a:gd name="T17" fmla="*/ 5 h 27"/>
                <a:gd name="T18" fmla="*/ 16 w 40"/>
                <a:gd name="T19" fmla="*/ 6 h 27"/>
                <a:gd name="T20" fmla="*/ 16 w 40"/>
                <a:gd name="T21" fmla="*/ 1 h 27"/>
                <a:gd name="T22" fmla="*/ 14 w 40"/>
                <a:gd name="T23" fmla="*/ 2 h 27"/>
                <a:gd name="T24" fmla="*/ 10 w 40"/>
                <a:gd name="T25" fmla="*/ 2 h 27"/>
                <a:gd name="T26" fmla="*/ 8 w 40"/>
                <a:gd name="T27" fmla="*/ 5 h 27"/>
                <a:gd name="T28" fmla="*/ 6 w 40"/>
                <a:gd name="T29" fmla="*/ 8 h 27"/>
                <a:gd name="T30" fmla="*/ 1 w 40"/>
                <a:gd name="T31" fmla="*/ 10 h 27"/>
                <a:gd name="T32" fmla="*/ 4 w 40"/>
                <a:gd name="T33" fmla="*/ 14 h 27"/>
                <a:gd name="T34" fmla="*/ 4 w 40"/>
                <a:gd name="T35" fmla="*/ 19 h 27"/>
                <a:gd name="T36" fmla="*/ 4 w 40"/>
                <a:gd name="T37" fmla="*/ 24 h 27"/>
                <a:gd name="T38" fmla="*/ 9 w 40"/>
                <a:gd name="T39" fmla="*/ 22 h 27"/>
                <a:gd name="T40" fmla="*/ 12 w 40"/>
                <a:gd name="T41" fmla="*/ 20 h 27"/>
                <a:gd name="T42" fmla="*/ 17 w 40"/>
                <a:gd name="T43" fmla="*/ 17 h 27"/>
                <a:gd name="T44" fmla="*/ 20 w 40"/>
                <a:gd name="T45" fmla="*/ 17 h 27"/>
                <a:gd name="T46" fmla="*/ 22 w 40"/>
                <a:gd name="T47" fmla="*/ 21 h 27"/>
                <a:gd name="T48" fmla="*/ 21 w 40"/>
                <a:gd name="T49" fmla="*/ 24 h 27"/>
                <a:gd name="T50" fmla="*/ 27 w 40"/>
                <a:gd name="T51" fmla="*/ 23 h 27"/>
                <a:gd name="T52" fmla="*/ 32 w 40"/>
                <a:gd name="T53" fmla="*/ 21 h 27"/>
                <a:gd name="T54" fmla="*/ 39 w 40"/>
                <a:gd name="T55" fmla="*/ 21 h 27"/>
                <a:gd name="T56" fmla="*/ 38 w 40"/>
                <a:gd name="T57" fmla="*/ 18 h 27"/>
                <a:gd name="T58" fmla="*/ 36 w 40"/>
                <a:gd name="T59" fmla="*/ 14 h 27"/>
                <a:gd name="T60" fmla="*/ 32 w 40"/>
                <a:gd name="T61" fmla="*/ 9 h 27"/>
                <a:gd name="T62" fmla="*/ 30 w 40"/>
                <a:gd name="T63" fmla="*/ 10 h 27"/>
                <a:gd name="T64" fmla="*/ 30 w 40"/>
                <a:gd name="T65" fmla="*/ 1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0" h="27">
                  <a:moveTo>
                    <a:pt x="30" y="10"/>
                  </a:moveTo>
                  <a:cubicBezTo>
                    <a:pt x="28" y="11"/>
                    <a:pt x="27" y="10"/>
                    <a:pt x="25" y="10"/>
                  </a:cubicBezTo>
                  <a:cubicBezTo>
                    <a:pt x="23" y="10"/>
                    <a:pt x="22" y="8"/>
                    <a:pt x="21" y="8"/>
                  </a:cubicBezTo>
                  <a:cubicBezTo>
                    <a:pt x="20" y="8"/>
                    <a:pt x="20" y="9"/>
                    <a:pt x="19" y="9"/>
                  </a:cubicBezTo>
                  <a:cubicBezTo>
                    <a:pt x="19" y="10"/>
                    <a:pt x="18" y="9"/>
                    <a:pt x="17" y="9"/>
                  </a:cubicBezTo>
                  <a:cubicBezTo>
                    <a:pt x="15" y="9"/>
                    <a:pt x="12" y="9"/>
                    <a:pt x="10" y="8"/>
                  </a:cubicBezTo>
                  <a:cubicBezTo>
                    <a:pt x="9" y="7"/>
                    <a:pt x="12" y="5"/>
                    <a:pt x="12" y="5"/>
                  </a:cubicBezTo>
                  <a:cubicBezTo>
                    <a:pt x="14" y="4"/>
                    <a:pt x="15" y="7"/>
                    <a:pt x="16" y="7"/>
                  </a:cubicBezTo>
                  <a:cubicBezTo>
                    <a:pt x="18" y="7"/>
                    <a:pt x="19" y="6"/>
                    <a:pt x="19" y="5"/>
                  </a:cubicBezTo>
                  <a:cubicBezTo>
                    <a:pt x="18" y="4"/>
                    <a:pt x="17" y="6"/>
                    <a:pt x="16" y="6"/>
                  </a:cubicBezTo>
                  <a:cubicBezTo>
                    <a:pt x="15" y="5"/>
                    <a:pt x="17" y="2"/>
                    <a:pt x="16" y="1"/>
                  </a:cubicBezTo>
                  <a:cubicBezTo>
                    <a:pt x="16" y="0"/>
                    <a:pt x="14" y="2"/>
                    <a:pt x="14" y="2"/>
                  </a:cubicBezTo>
                  <a:cubicBezTo>
                    <a:pt x="12" y="3"/>
                    <a:pt x="11" y="1"/>
                    <a:pt x="10" y="2"/>
                  </a:cubicBezTo>
                  <a:cubicBezTo>
                    <a:pt x="8" y="2"/>
                    <a:pt x="12" y="5"/>
                    <a:pt x="8" y="5"/>
                  </a:cubicBezTo>
                  <a:cubicBezTo>
                    <a:pt x="6" y="4"/>
                    <a:pt x="9" y="8"/>
                    <a:pt x="6" y="8"/>
                  </a:cubicBezTo>
                  <a:cubicBezTo>
                    <a:pt x="5" y="9"/>
                    <a:pt x="0" y="8"/>
                    <a:pt x="1" y="10"/>
                  </a:cubicBezTo>
                  <a:cubicBezTo>
                    <a:pt x="2" y="13"/>
                    <a:pt x="5" y="11"/>
                    <a:pt x="4" y="14"/>
                  </a:cubicBezTo>
                  <a:cubicBezTo>
                    <a:pt x="4" y="17"/>
                    <a:pt x="7" y="17"/>
                    <a:pt x="4" y="19"/>
                  </a:cubicBezTo>
                  <a:cubicBezTo>
                    <a:pt x="3" y="20"/>
                    <a:pt x="1" y="24"/>
                    <a:pt x="4" y="24"/>
                  </a:cubicBezTo>
                  <a:cubicBezTo>
                    <a:pt x="6" y="24"/>
                    <a:pt x="8" y="21"/>
                    <a:pt x="9" y="22"/>
                  </a:cubicBezTo>
                  <a:cubicBezTo>
                    <a:pt x="12" y="25"/>
                    <a:pt x="9" y="20"/>
                    <a:pt x="12" y="20"/>
                  </a:cubicBezTo>
                  <a:cubicBezTo>
                    <a:pt x="14" y="20"/>
                    <a:pt x="15" y="19"/>
                    <a:pt x="17" y="17"/>
                  </a:cubicBezTo>
                  <a:cubicBezTo>
                    <a:pt x="18" y="14"/>
                    <a:pt x="19" y="15"/>
                    <a:pt x="20" y="17"/>
                  </a:cubicBezTo>
                  <a:cubicBezTo>
                    <a:pt x="21" y="18"/>
                    <a:pt x="22" y="19"/>
                    <a:pt x="22" y="21"/>
                  </a:cubicBezTo>
                  <a:cubicBezTo>
                    <a:pt x="22" y="22"/>
                    <a:pt x="21" y="23"/>
                    <a:pt x="21" y="24"/>
                  </a:cubicBezTo>
                  <a:cubicBezTo>
                    <a:pt x="22" y="27"/>
                    <a:pt x="26" y="24"/>
                    <a:pt x="27" y="23"/>
                  </a:cubicBezTo>
                  <a:cubicBezTo>
                    <a:pt x="28" y="22"/>
                    <a:pt x="31" y="20"/>
                    <a:pt x="32" y="21"/>
                  </a:cubicBezTo>
                  <a:cubicBezTo>
                    <a:pt x="34" y="23"/>
                    <a:pt x="36" y="20"/>
                    <a:pt x="39" y="21"/>
                  </a:cubicBezTo>
                  <a:cubicBezTo>
                    <a:pt x="40" y="20"/>
                    <a:pt x="38" y="18"/>
                    <a:pt x="38" y="18"/>
                  </a:cubicBezTo>
                  <a:cubicBezTo>
                    <a:pt x="37" y="16"/>
                    <a:pt x="38" y="14"/>
                    <a:pt x="36" y="14"/>
                  </a:cubicBezTo>
                  <a:cubicBezTo>
                    <a:pt x="33" y="15"/>
                    <a:pt x="31" y="12"/>
                    <a:pt x="32" y="9"/>
                  </a:cubicBezTo>
                  <a:cubicBezTo>
                    <a:pt x="32" y="9"/>
                    <a:pt x="31" y="9"/>
                    <a:pt x="30" y="10"/>
                  </a:cubicBezTo>
                  <a:cubicBezTo>
                    <a:pt x="29" y="10"/>
                    <a:pt x="31" y="9"/>
                    <a:pt x="30" y="1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45" name="Freeform 697">
              <a:extLst>
                <a:ext uri="{FF2B5EF4-FFF2-40B4-BE49-F238E27FC236}">
                  <a16:creationId xmlns="" xmlns:a16="http://schemas.microsoft.com/office/drawing/2014/main" id="{EC870656-1B41-4F12-A726-5E8BA87E6885}"/>
                </a:ext>
              </a:extLst>
            </p:cNvPr>
            <p:cNvSpPr>
              <a:spLocks/>
            </p:cNvSpPr>
            <p:nvPr/>
          </p:nvSpPr>
          <p:spPr bwMode="auto">
            <a:xfrm>
              <a:off x="14515484" y="7230053"/>
              <a:ext cx="773889" cy="691265"/>
            </a:xfrm>
            <a:custGeom>
              <a:avLst/>
              <a:gdLst>
                <a:gd name="T0" fmla="*/ 8 w 83"/>
                <a:gd name="T1" fmla="*/ 51 h 74"/>
                <a:gd name="T2" fmla="*/ 9 w 83"/>
                <a:gd name="T3" fmla="*/ 54 h 74"/>
                <a:gd name="T4" fmla="*/ 11 w 83"/>
                <a:gd name="T5" fmla="*/ 57 h 74"/>
                <a:gd name="T6" fmla="*/ 5 w 83"/>
                <a:gd name="T7" fmla="*/ 61 h 74"/>
                <a:gd name="T8" fmla="*/ 3 w 83"/>
                <a:gd name="T9" fmla="*/ 64 h 74"/>
                <a:gd name="T10" fmla="*/ 6 w 83"/>
                <a:gd name="T11" fmla="*/ 66 h 74"/>
                <a:gd name="T12" fmla="*/ 13 w 83"/>
                <a:gd name="T13" fmla="*/ 64 h 74"/>
                <a:gd name="T14" fmla="*/ 19 w 83"/>
                <a:gd name="T15" fmla="*/ 65 h 74"/>
                <a:gd name="T16" fmla="*/ 23 w 83"/>
                <a:gd name="T17" fmla="*/ 65 h 74"/>
                <a:gd name="T18" fmla="*/ 28 w 83"/>
                <a:gd name="T19" fmla="*/ 64 h 74"/>
                <a:gd name="T20" fmla="*/ 29 w 83"/>
                <a:gd name="T21" fmla="*/ 67 h 74"/>
                <a:gd name="T22" fmla="*/ 32 w 83"/>
                <a:gd name="T23" fmla="*/ 69 h 74"/>
                <a:gd name="T24" fmla="*/ 33 w 83"/>
                <a:gd name="T25" fmla="*/ 73 h 74"/>
                <a:gd name="T26" fmla="*/ 34 w 83"/>
                <a:gd name="T27" fmla="*/ 71 h 74"/>
                <a:gd name="T28" fmla="*/ 36 w 83"/>
                <a:gd name="T29" fmla="*/ 73 h 74"/>
                <a:gd name="T30" fmla="*/ 43 w 83"/>
                <a:gd name="T31" fmla="*/ 71 h 74"/>
                <a:gd name="T32" fmla="*/ 46 w 83"/>
                <a:gd name="T33" fmla="*/ 70 h 74"/>
                <a:gd name="T34" fmla="*/ 50 w 83"/>
                <a:gd name="T35" fmla="*/ 70 h 74"/>
                <a:gd name="T36" fmla="*/ 48 w 83"/>
                <a:gd name="T37" fmla="*/ 64 h 74"/>
                <a:gd name="T38" fmla="*/ 46 w 83"/>
                <a:gd name="T39" fmla="*/ 61 h 74"/>
                <a:gd name="T40" fmla="*/ 44 w 83"/>
                <a:gd name="T41" fmla="*/ 57 h 74"/>
                <a:gd name="T42" fmla="*/ 46 w 83"/>
                <a:gd name="T43" fmla="*/ 52 h 74"/>
                <a:gd name="T44" fmla="*/ 49 w 83"/>
                <a:gd name="T45" fmla="*/ 52 h 74"/>
                <a:gd name="T46" fmla="*/ 52 w 83"/>
                <a:gd name="T47" fmla="*/ 52 h 74"/>
                <a:gd name="T48" fmla="*/ 57 w 83"/>
                <a:gd name="T49" fmla="*/ 46 h 74"/>
                <a:gd name="T50" fmla="*/ 60 w 83"/>
                <a:gd name="T51" fmla="*/ 44 h 74"/>
                <a:gd name="T52" fmla="*/ 62 w 83"/>
                <a:gd name="T53" fmla="*/ 41 h 74"/>
                <a:gd name="T54" fmla="*/ 65 w 83"/>
                <a:gd name="T55" fmla="*/ 39 h 74"/>
                <a:gd name="T56" fmla="*/ 66 w 83"/>
                <a:gd name="T57" fmla="*/ 37 h 74"/>
                <a:gd name="T58" fmla="*/ 69 w 83"/>
                <a:gd name="T59" fmla="*/ 33 h 74"/>
                <a:gd name="T60" fmla="*/ 71 w 83"/>
                <a:gd name="T61" fmla="*/ 27 h 74"/>
                <a:gd name="T62" fmla="*/ 66 w 83"/>
                <a:gd name="T63" fmla="*/ 23 h 74"/>
                <a:gd name="T64" fmla="*/ 65 w 83"/>
                <a:gd name="T65" fmla="*/ 16 h 74"/>
                <a:gd name="T66" fmla="*/ 70 w 83"/>
                <a:gd name="T67" fmla="*/ 14 h 74"/>
                <a:gd name="T68" fmla="*/ 74 w 83"/>
                <a:gd name="T69" fmla="*/ 15 h 74"/>
                <a:gd name="T70" fmla="*/ 77 w 83"/>
                <a:gd name="T71" fmla="*/ 13 h 74"/>
                <a:gd name="T72" fmla="*/ 83 w 83"/>
                <a:gd name="T73" fmla="*/ 10 h 74"/>
                <a:gd name="T74" fmla="*/ 76 w 83"/>
                <a:gd name="T75" fmla="*/ 6 h 74"/>
                <a:gd name="T76" fmla="*/ 74 w 83"/>
                <a:gd name="T77" fmla="*/ 2 h 74"/>
                <a:gd name="T78" fmla="*/ 71 w 83"/>
                <a:gd name="T79" fmla="*/ 0 h 74"/>
                <a:gd name="T80" fmla="*/ 65 w 83"/>
                <a:gd name="T81" fmla="*/ 1 h 74"/>
                <a:gd name="T82" fmla="*/ 56 w 83"/>
                <a:gd name="T83" fmla="*/ 4 h 74"/>
                <a:gd name="T84" fmla="*/ 53 w 83"/>
                <a:gd name="T85" fmla="*/ 8 h 74"/>
                <a:gd name="T86" fmla="*/ 51 w 83"/>
                <a:gd name="T87" fmla="*/ 13 h 74"/>
                <a:gd name="T88" fmla="*/ 48 w 83"/>
                <a:gd name="T89" fmla="*/ 18 h 74"/>
                <a:gd name="T90" fmla="*/ 47 w 83"/>
                <a:gd name="T91" fmla="*/ 21 h 74"/>
                <a:gd name="T92" fmla="*/ 43 w 83"/>
                <a:gd name="T93" fmla="*/ 24 h 74"/>
                <a:gd name="T94" fmla="*/ 41 w 83"/>
                <a:gd name="T95" fmla="*/ 30 h 74"/>
                <a:gd name="T96" fmla="*/ 38 w 83"/>
                <a:gd name="T97" fmla="*/ 30 h 74"/>
                <a:gd name="T98" fmla="*/ 34 w 83"/>
                <a:gd name="T99" fmla="*/ 32 h 74"/>
                <a:gd name="T100" fmla="*/ 30 w 83"/>
                <a:gd name="T101" fmla="*/ 33 h 74"/>
                <a:gd name="T102" fmla="*/ 27 w 83"/>
                <a:gd name="T103" fmla="*/ 37 h 74"/>
                <a:gd name="T104" fmla="*/ 22 w 83"/>
                <a:gd name="T105" fmla="*/ 42 h 74"/>
                <a:gd name="T106" fmla="*/ 13 w 83"/>
                <a:gd name="T107" fmla="*/ 43 h 74"/>
                <a:gd name="T108" fmla="*/ 0 w 83"/>
                <a:gd name="T109" fmla="*/ 40 h 74"/>
                <a:gd name="T110" fmla="*/ 3 w 83"/>
                <a:gd name="T111" fmla="*/ 46 h 74"/>
                <a:gd name="T112" fmla="*/ 8 w 83"/>
                <a:gd name="T113" fmla="*/ 51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3" h="74">
                  <a:moveTo>
                    <a:pt x="8" y="51"/>
                  </a:moveTo>
                  <a:cubicBezTo>
                    <a:pt x="8" y="52"/>
                    <a:pt x="8" y="53"/>
                    <a:pt x="9" y="54"/>
                  </a:cubicBezTo>
                  <a:cubicBezTo>
                    <a:pt x="10" y="55"/>
                    <a:pt x="11" y="56"/>
                    <a:pt x="11" y="57"/>
                  </a:cubicBezTo>
                  <a:cubicBezTo>
                    <a:pt x="11" y="58"/>
                    <a:pt x="6" y="60"/>
                    <a:pt x="5" y="61"/>
                  </a:cubicBezTo>
                  <a:cubicBezTo>
                    <a:pt x="4" y="61"/>
                    <a:pt x="3" y="62"/>
                    <a:pt x="3" y="64"/>
                  </a:cubicBezTo>
                  <a:cubicBezTo>
                    <a:pt x="3" y="66"/>
                    <a:pt x="3" y="66"/>
                    <a:pt x="6" y="66"/>
                  </a:cubicBezTo>
                  <a:cubicBezTo>
                    <a:pt x="8" y="65"/>
                    <a:pt x="11" y="65"/>
                    <a:pt x="13" y="64"/>
                  </a:cubicBezTo>
                  <a:cubicBezTo>
                    <a:pt x="15" y="64"/>
                    <a:pt x="17" y="64"/>
                    <a:pt x="19" y="65"/>
                  </a:cubicBezTo>
                  <a:cubicBezTo>
                    <a:pt x="20" y="65"/>
                    <a:pt x="22" y="65"/>
                    <a:pt x="23" y="65"/>
                  </a:cubicBezTo>
                  <a:cubicBezTo>
                    <a:pt x="25" y="65"/>
                    <a:pt x="26" y="64"/>
                    <a:pt x="28" y="64"/>
                  </a:cubicBezTo>
                  <a:cubicBezTo>
                    <a:pt x="29" y="64"/>
                    <a:pt x="29" y="66"/>
                    <a:pt x="29" y="67"/>
                  </a:cubicBezTo>
                  <a:cubicBezTo>
                    <a:pt x="30" y="68"/>
                    <a:pt x="31" y="68"/>
                    <a:pt x="32" y="69"/>
                  </a:cubicBezTo>
                  <a:cubicBezTo>
                    <a:pt x="32" y="70"/>
                    <a:pt x="33" y="72"/>
                    <a:pt x="33" y="73"/>
                  </a:cubicBezTo>
                  <a:cubicBezTo>
                    <a:pt x="35" y="74"/>
                    <a:pt x="34" y="72"/>
                    <a:pt x="34" y="71"/>
                  </a:cubicBezTo>
                  <a:cubicBezTo>
                    <a:pt x="35" y="71"/>
                    <a:pt x="36" y="73"/>
                    <a:pt x="36" y="73"/>
                  </a:cubicBezTo>
                  <a:cubicBezTo>
                    <a:pt x="38" y="72"/>
                    <a:pt x="40" y="70"/>
                    <a:pt x="43" y="71"/>
                  </a:cubicBezTo>
                  <a:cubicBezTo>
                    <a:pt x="44" y="71"/>
                    <a:pt x="45" y="71"/>
                    <a:pt x="46" y="70"/>
                  </a:cubicBezTo>
                  <a:cubicBezTo>
                    <a:pt x="47" y="70"/>
                    <a:pt x="49" y="70"/>
                    <a:pt x="50" y="70"/>
                  </a:cubicBezTo>
                  <a:cubicBezTo>
                    <a:pt x="51" y="69"/>
                    <a:pt x="49" y="64"/>
                    <a:pt x="48" y="64"/>
                  </a:cubicBezTo>
                  <a:cubicBezTo>
                    <a:pt x="47" y="63"/>
                    <a:pt x="46" y="63"/>
                    <a:pt x="46" y="61"/>
                  </a:cubicBezTo>
                  <a:cubicBezTo>
                    <a:pt x="46" y="59"/>
                    <a:pt x="45" y="58"/>
                    <a:pt x="44" y="57"/>
                  </a:cubicBezTo>
                  <a:cubicBezTo>
                    <a:pt x="41" y="56"/>
                    <a:pt x="45" y="54"/>
                    <a:pt x="46" y="52"/>
                  </a:cubicBezTo>
                  <a:cubicBezTo>
                    <a:pt x="47" y="52"/>
                    <a:pt x="47" y="51"/>
                    <a:pt x="49" y="52"/>
                  </a:cubicBezTo>
                  <a:cubicBezTo>
                    <a:pt x="51" y="54"/>
                    <a:pt x="50" y="52"/>
                    <a:pt x="52" y="52"/>
                  </a:cubicBezTo>
                  <a:cubicBezTo>
                    <a:pt x="56" y="51"/>
                    <a:pt x="55" y="48"/>
                    <a:pt x="57" y="46"/>
                  </a:cubicBezTo>
                  <a:cubicBezTo>
                    <a:pt x="58" y="45"/>
                    <a:pt x="60" y="45"/>
                    <a:pt x="60" y="44"/>
                  </a:cubicBezTo>
                  <a:cubicBezTo>
                    <a:pt x="61" y="43"/>
                    <a:pt x="62" y="42"/>
                    <a:pt x="62" y="41"/>
                  </a:cubicBezTo>
                  <a:cubicBezTo>
                    <a:pt x="62" y="40"/>
                    <a:pt x="64" y="39"/>
                    <a:pt x="65" y="39"/>
                  </a:cubicBezTo>
                  <a:cubicBezTo>
                    <a:pt x="66" y="39"/>
                    <a:pt x="66" y="37"/>
                    <a:pt x="66" y="37"/>
                  </a:cubicBezTo>
                  <a:cubicBezTo>
                    <a:pt x="66" y="34"/>
                    <a:pt x="70" y="36"/>
                    <a:pt x="69" y="33"/>
                  </a:cubicBezTo>
                  <a:cubicBezTo>
                    <a:pt x="69" y="30"/>
                    <a:pt x="68" y="29"/>
                    <a:pt x="71" y="27"/>
                  </a:cubicBezTo>
                  <a:cubicBezTo>
                    <a:pt x="72" y="27"/>
                    <a:pt x="67" y="24"/>
                    <a:pt x="66" y="23"/>
                  </a:cubicBezTo>
                  <a:cubicBezTo>
                    <a:pt x="65" y="21"/>
                    <a:pt x="66" y="18"/>
                    <a:pt x="65" y="16"/>
                  </a:cubicBezTo>
                  <a:cubicBezTo>
                    <a:pt x="65" y="13"/>
                    <a:pt x="68" y="13"/>
                    <a:pt x="70" y="14"/>
                  </a:cubicBezTo>
                  <a:cubicBezTo>
                    <a:pt x="71" y="14"/>
                    <a:pt x="73" y="15"/>
                    <a:pt x="74" y="15"/>
                  </a:cubicBezTo>
                  <a:cubicBezTo>
                    <a:pt x="76" y="15"/>
                    <a:pt x="76" y="14"/>
                    <a:pt x="77" y="13"/>
                  </a:cubicBezTo>
                  <a:cubicBezTo>
                    <a:pt x="80" y="13"/>
                    <a:pt x="81" y="13"/>
                    <a:pt x="83" y="10"/>
                  </a:cubicBezTo>
                  <a:cubicBezTo>
                    <a:pt x="80" y="9"/>
                    <a:pt x="77" y="8"/>
                    <a:pt x="76" y="6"/>
                  </a:cubicBezTo>
                  <a:cubicBezTo>
                    <a:pt x="75" y="5"/>
                    <a:pt x="75" y="3"/>
                    <a:pt x="74" y="2"/>
                  </a:cubicBezTo>
                  <a:cubicBezTo>
                    <a:pt x="73" y="1"/>
                    <a:pt x="72" y="1"/>
                    <a:pt x="71" y="0"/>
                  </a:cubicBezTo>
                  <a:cubicBezTo>
                    <a:pt x="69" y="0"/>
                    <a:pt x="66" y="1"/>
                    <a:pt x="65" y="1"/>
                  </a:cubicBezTo>
                  <a:cubicBezTo>
                    <a:pt x="61" y="0"/>
                    <a:pt x="59" y="2"/>
                    <a:pt x="56" y="4"/>
                  </a:cubicBezTo>
                  <a:cubicBezTo>
                    <a:pt x="53" y="5"/>
                    <a:pt x="51" y="5"/>
                    <a:pt x="53" y="8"/>
                  </a:cubicBezTo>
                  <a:cubicBezTo>
                    <a:pt x="55" y="10"/>
                    <a:pt x="53" y="12"/>
                    <a:pt x="51" y="13"/>
                  </a:cubicBezTo>
                  <a:cubicBezTo>
                    <a:pt x="49" y="15"/>
                    <a:pt x="52" y="19"/>
                    <a:pt x="48" y="18"/>
                  </a:cubicBezTo>
                  <a:cubicBezTo>
                    <a:pt x="43" y="18"/>
                    <a:pt x="47" y="19"/>
                    <a:pt x="47" y="21"/>
                  </a:cubicBezTo>
                  <a:cubicBezTo>
                    <a:pt x="48" y="22"/>
                    <a:pt x="44" y="23"/>
                    <a:pt x="43" y="24"/>
                  </a:cubicBezTo>
                  <a:cubicBezTo>
                    <a:pt x="42" y="26"/>
                    <a:pt x="42" y="30"/>
                    <a:pt x="41" y="30"/>
                  </a:cubicBezTo>
                  <a:cubicBezTo>
                    <a:pt x="40" y="31"/>
                    <a:pt x="39" y="30"/>
                    <a:pt x="38" y="30"/>
                  </a:cubicBezTo>
                  <a:cubicBezTo>
                    <a:pt x="36" y="30"/>
                    <a:pt x="35" y="31"/>
                    <a:pt x="34" y="32"/>
                  </a:cubicBezTo>
                  <a:cubicBezTo>
                    <a:pt x="32" y="33"/>
                    <a:pt x="31" y="32"/>
                    <a:pt x="30" y="33"/>
                  </a:cubicBezTo>
                  <a:cubicBezTo>
                    <a:pt x="28" y="34"/>
                    <a:pt x="28" y="35"/>
                    <a:pt x="27" y="37"/>
                  </a:cubicBezTo>
                  <a:cubicBezTo>
                    <a:pt x="27" y="40"/>
                    <a:pt x="25" y="41"/>
                    <a:pt x="22" y="42"/>
                  </a:cubicBezTo>
                  <a:cubicBezTo>
                    <a:pt x="19" y="43"/>
                    <a:pt x="16" y="43"/>
                    <a:pt x="13" y="43"/>
                  </a:cubicBezTo>
                  <a:cubicBezTo>
                    <a:pt x="8" y="43"/>
                    <a:pt x="4" y="42"/>
                    <a:pt x="0" y="40"/>
                  </a:cubicBezTo>
                  <a:cubicBezTo>
                    <a:pt x="1" y="42"/>
                    <a:pt x="2" y="44"/>
                    <a:pt x="3" y="46"/>
                  </a:cubicBezTo>
                  <a:cubicBezTo>
                    <a:pt x="4" y="47"/>
                    <a:pt x="8" y="48"/>
                    <a:pt x="8" y="5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46" name="Freeform 698">
              <a:extLst>
                <a:ext uri="{FF2B5EF4-FFF2-40B4-BE49-F238E27FC236}">
                  <a16:creationId xmlns="" xmlns:a16="http://schemas.microsoft.com/office/drawing/2014/main" id="{6333F22A-6401-4328-969B-C1F0B122F63E}"/>
                </a:ext>
              </a:extLst>
            </p:cNvPr>
            <p:cNvSpPr>
              <a:spLocks/>
            </p:cNvSpPr>
            <p:nvPr/>
          </p:nvSpPr>
          <p:spPr bwMode="auto">
            <a:xfrm>
              <a:off x="14477266" y="7144043"/>
              <a:ext cx="700638" cy="496944"/>
            </a:xfrm>
            <a:custGeom>
              <a:avLst/>
              <a:gdLst>
                <a:gd name="T0" fmla="*/ 72 w 75"/>
                <a:gd name="T1" fmla="*/ 7 h 53"/>
                <a:gd name="T2" fmla="*/ 69 w 75"/>
                <a:gd name="T3" fmla="*/ 8 h 53"/>
                <a:gd name="T4" fmla="*/ 67 w 75"/>
                <a:gd name="T5" fmla="*/ 7 h 53"/>
                <a:gd name="T6" fmla="*/ 62 w 75"/>
                <a:gd name="T7" fmla="*/ 10 h 53"/>
                <a:gd name="T8" fmla="*/ 57 w 75"/>
                <a:gd name="T9" fmla="*/ 11 h 53"/>
                <a:gd name="T10" fmla="*/ 57 w 75"/>
                <a:gd name="T11" fmla="*/ 4 h 53"/>
                <a:gd name="T12" fmla="*/ 54 w 75"/>
                <a:gd name="T13" fmla="*/ 1 h 53"/>
                <a:gd name="T14" fmla="*/ 50 w 75"/>
                <a:gd name="T15" fmla="*/ 6 h 53"/>
                <a:gd name="T16" fmla="*/ 47 w 75"/>
                <a:gd name="T17" fmla="*/ 8 h 53"/>
                <a:gd name="T18" fmla="*/ 44 w 75"/>
                <a:gd name="T19" fmla="*/ 8 h 53"/>
                <a:gd name="T20" fmla="*/ 39 w 75"/>
                <a:gd name="T21" fmla="*/ 10 h 53"/>
                <a:gd name="T22" fmla="*/ 34 w 75"/>
                <a:gd name="T23" fmla="*/ 7 h 53"/>
                <a:gd name="T24" fmla="*/ 28 w 75"/>
                <a:gd name="T25" fmla="*/ 6 h 53"/>
                <a:gd name="T26" fmla="*/ 27 w 75"/>
                <a:gd name="T27" fmla="*/ 8 h 53"/>
                <a:gd name="T28" fmla="*/ 24 w 75"/>
                <a:gd name="T29" fmla="*/ 9 h 53"/>
                <a:gd name="T30" fmla="*/ 21 w 75"/>
                <a:gd name="T31" fmla="*/ 14 h 53"/>
                <a:gd name="T32" fmla="*/ 15 w 75"/>
                <a:gd name="T33" fmla="*/ 17 h 53"/>
                <a:gd name="T34" fmla="*/ 11 w 75"/>
                <a:gd name="T35" fmla="*/ 19 h 53"/>
                <a:gd name="T36" fmla="*/ 5 w 75"/>
                <a:gd name="T37" fmla="*/ 16 h 53"/>
                <a:gd name="T38" fmla="*/ 4 w 75"/>
                <a:gd name="T39" fmla="*/ 23 h 53"/>
                <a:gd name="T40" fmla="*/ 3 w 75"/>
                <a:gd name="T41" fmla="*/ 29 h 53"/>
                <a:gd name="T42" fmla="*/ 2 w 75"/>
                <a:gd name="T43" fmla="*/ 33 h 53"/>
                <a:gd name="T44" fmla="*/ 3 w 75"/>
                <a:gd name="T45" fmla="*/ 37 h 53"/>
                <a:gd name="T46" fmla="*/ 4 w 75"/>
                <a:gd name="T47" fmla="*/ 40 h 53"/>
                <a:gd name="T48" fmla="*/ 8 w 75"/>
                <a:gd name="T49" fmla="*/ 43 h 53"/>
                <a:gd name="T50" fmla="*/ 4 w 75"/>
                <a:gd name="T51" fmla="*/ 49 h 53"/>
                <a:gd name="T52" fmla="*/ 29 w 75"/>
                <a:gd name="T53" fmla="*/ 50 h 53"/>
                <a:gd name="T54" fmla="*/ 32 w 75"/>
                <a:gd name="T55" fmla="*/ 43 h 53"/>
                <a:gd name="T56" fmla="*/ 39 w 75"/>
                <a:gd name="T57" fmla="*/ 40 h 53"/>
                <a:gd name="T58" fmla="*/ 43 w 75"/>
                <a:gd name="T59" fmla="*/ 39 h 53"/>
                <a:gd name="T60" fmla="*/ 45 w 75"/>
                <a:gd name="T61" fmla="*/ 39 h 53"/>
                <a:gd name="T62" fmla="*/ 47 w 75"/>
                <a:gd name="T63" fmla="*/ 33 h 53"/>
                <a:gd name="T64" fmla="*/ 51 w 75"/>
                <a:gd name="T65" fmla="*/ 30 h 53"/>
                <a:gd name="T66" fmla="*/ 51 w 75"/>
                <a:gd name="T67" fmla="*/ 27 h 53"/>
                <a:gd name="T68" fmla="*/ 55 w 75"/>
                <a:gd name="T69" fmla="*/ 26 h 53"/>
                <a:gd name="T70" fmla="*/ 55 w 75"/>
                <a:gd name="T71" fmla="*/ 23 h 53"/>
                <a:gd name="T72" fmla="*/ 58 w 75"/>
                <a:gd name="T73" fmla="*/ 19 h 53"/>
                <a:gd name="T74" fmla="*/ 56 w 75"/>
                <a:gd name="T75" fmla="*/ 14 h 53"/>
                <a:gd name="T76" fmla="*/ 63 w 75"/>
                <a:gd name="T77" fmla="*/ 11 h 53"/>
                <a:gd name="T78" fmla="*/ 70 w 75"/>
                <a:gd name="T79" fmla="*/ 10 h 53"/>
                <a:gd name="T80" fmla="*/ 74 w 75"/>
                <a:gd name="T81" fmla="*/ 9 h 53"/>
                <a:gd name="T82" fmla="*/ 75 w 75"/>
                <a:gd name="T83" fmla="*/ 7 h 53"/>
                <a:gd name="T84" fmla="*/ 72 w 75"/>
                <a:gd name="T85" fmla="*/ 7 h 53"/>
                <a:gd name="T86" fmla="*/ 72 w 75"/>
                <a:gd name="T87" fmla="*/ 7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5" h="53">
                  <a:moveTo>
                    <a:pt x="72" y="7"/>
                  </a:moveTo>
                  <a:cubicBezTo>
                    <a:pt x="71" y="7"/>
                    <a:pt x="70" y="9"/>
                    <a:pt x="69" y="8"/>
                  </a:cubicBezTo>
                  <a:cubicBezTo>
                    <a:pt x="68" y="8"/>
                    <a:pt x="68" y="6"/>
                    <a:pt x="67" y="7"/>
                  </a:cubicBezTo>
                  <a:cubicBezTo>
                    <a:pt x="65" y="7"/>
                    <a:pt x="63" y="9"/>
                    <a:pt x="62" y="10"/>
                  </a:cubicBezTo>
                  <a:cubicBezTo>
                    <a:pt x="61" y="10"/>
                    <a:pt x="59" y="12"/>
                    <a:pt x="57" y="11"/>
                  </a:cubicBezTo>
                  <a:cubicBezTo>
                    <a:pt x="56" y="10"/>
                    <a:pt x="59" y="6"/>
                    <a:pt x="57" y="4"/>
                  </a:cubicBezTo>
                  <a:cubicBezTo>
                    <a:pt x="57" y="4"/>
                    <a:pt x="55" y="0"/>
                    <a:pt x="54" y="1"/>
                  </a:cubicBezTo>
                  <a:cubicBezTo>
                    <a:pt x="53" y="3"/>
                    <a:pt x="52" y="5"/>
                    <a:pt x="50" y="6"/>
                  </a:cubicBezTo>
                  <a:cubicBezTo>
                    <a:pt x="48" y="7"/>
                    <a:pt x="47" y="6"/>
                    <a:pt x="47" y="8"/>
                  </a:cubicBezTo>
                  <a:cubicBezTo>
                    <a:pt x="46" y="11"/>
                    <a:pt x="45" y="7"/>
                    <a:pt x="44" y="8"/>
                  </a:cubicBezTo>
                  <a:cubicBezTo>
                    <a:pt x="42" y="9"/>
                    <a:pt x="41" y="10"/>
                    <a:pt x="39" y="10"/>
                  </a:cubicBezTo>
                  <a:cubicBezTo>
                    <a:pt x="37" y="9"/>
                    <a:pt x="35" y="8"/>
                    <a:pt x="34" y="7"/>
                  </a:cubicBezTo>
                  <a:cubicBezTo>
                    <a:pt x="33" y="7"/>
                    <a:pt x="28" y="6"/>
                    <a:pt x="28" y="6"/>
                  </a:cubicBezTo>
                  <a:cubicBezTo>
                    <a:pt x="27" y="7"/>
                    <a:pt x="28" y="8"/>
                    <a:pt x="27" y="8"/>
                  </a:cubicBezTo>
                  <a:cubicBezTo>
                    <a:pt x="26" y="8"/>
                    <a:pt x="24" y="8"/>
                    <a:pt x="24" y="9"/>
                  </a:cubicBezTo>
                  <a:cubicBezTo>
                    <a:pt x="23" y="11"/>
                    <a:pt x="23" y="13"/>
                    <a:pt x="21" y="14"/>
                  </a:cubicBezTo>
                  <a:cubicBezTo>
                    <a:pt x="18" y="16"/>
                    <a:pt x="17" y="15"/>
                    <a:pt x="15" y="17"/>
                  </a:cubicBezTo>
                  <a:cubicBezTo>
                    <a:pt x="14" y="19"/>
                    <a:pt x="12" y="19"/>
                    <a:pt x="11" y="19"/>
                  </a:cubicBezTo>
                  <a:cubicBezTo>
                    <a:pt x="10" y="18"/>
                    <a:pt x="5" y="17"/>
                    <a:pt x="5" y="16"/>
                  </a:cubicBezTo>
                  <a:cubicBezTo>
                    <a:pt x="5" y="19"/>
                    <a:pt x="5" y="21"/>
                    <a:pt x="4" y="23"/>
                  </a:cubicBezTo>
                  <a:cubicBezTo>
                    <a:pt x="2" y="25"/>
                    <a:pt x="0" y="27"/>
                    <a:pt x="3" y="29"/>
                  </a:cubicBezTo>
                  <a:cubicBezTo>
                    <a:pt x="4" y="30"/>
                    <a:pt x="2" y="31"/>
                    <a:pt x="2" y="33"/>
                  </a:cubicBezTo>
                  <a:cubicBezTo>
                    <a:pt x="2" y="34"/>
                    <a:pt x="2" y="36"/>
                    <a:pt x="3" y="37"/>
                  </a:cubicBezTo>
                  <a:cubicBezTo>
                    <a:pt x="3" y="39"/>
                    <a:pt x="2" y="40"/>
                    <a:pt x="4" y="40"/>
                  </a:cubicBezTo>
                  <a:cubicBezTo>
                    <a:pt x="7" y="41"/>
                    <a:pt x="8" y="40"/>
                    <a:pt x="8" y="43"/>
                  </a:cubicBezTo>
                  <a:cubicBezTo>
                    <a:pt x="8" y="45"/>
                    <a:pt x="5" y="48"/>
                    <a:pt x="4" y="49"/>
                  </a:cubicBezTo>
                  <a:cubicBezTo>
                    <a:pt x="12" y="53"/>
                    <a:pt x="21" y="52"/>
                    <a:pt x="29" y="50"/>
                  </a:cubicBezTo>
                  <a:cubicBezTo>
                    <a:pt x="32" y="49"/>
                    <a:pt x="31" y="45"/>
                    <a:pt x="32" y="43"/>
                  </a:cubicBezTo>
                  <a:cubicBezTo>
                    <a:pt x="33" y="41"/>
                    <a:pt x="37" y="42"/>
                    <a:pt x="39" y="40"/>
                  </a:cubicBezTo>
                  <a:cubicBezTo>
                    <a:pt x="40" y="40"/>
                    <a:pt x="41" y="39"/>
                    <a:pt x="43" y="39"/>
                  </a:cubicBezTo>
                  <a:cubicBezTo>
                    <a:pt x="43" y="39"/>
                    <a:pt x="45" y="40"/>
                    <a:pt x="45" y="39"/>
                  </a:cubicBezTo>
                  <a:cubicBezTo>
                    <a:pt x="46" y="37"/>
                    <a:pt x="46" y="35"/>
                    <a:pt x="47" y="33"/>
                  </a:cubicBezTo>
                  <a:cubicBezTo>
                    <a:pt x="48" y="32"/>
                    <a:pt x="52" y="31"/>
                    <a:pt x="51" y="30"/>
                  </a:cubicBezTo>
                  <a:cubicBezTo>
                    <a:pt x="51" y="29"/>
                    <a:pt x="47" y="27"/>
                    <a:pt x="51" y="27"/>
                  </a:cubicBezTo>
                  <a:cubicBezTo>
                    <a:pt x="52" y="27"/>
                    <a:pt x="54" y="28"/>
                    <a:pt x="55" y="26"/>
                  </a:cubicBezTo>
                  <a:cubicBezTo>
                    <a:pt x="55" y="25"/>
                    <a:pt x="54" y="24"/>
                    <a:pt x="55" y="23"/>
                  </a:cubicBezTo>
                  <a:cubicBezTo>
                    <a:pt x="55" y="21"/>
                    <a:pt x="58" y="21"/>
                    <a:pt x="58" y="19"/>
                  </a:cubicBezTo>
                  <a:cubicBezTo>
                    <a:pt x="58" y="17"/>
                    <a:pt x="55" y="16"/>
                    <a:pt x="56" y="14"/>
                  </a:cubicBezTo>
                  <a:cubicBezTo>
                    <a:pt x="58" y="13"/>
                    <a:pt x="61" y="12"/>
                    <a:pt x="63" y="11"/>
                  </a:cubicBezTo>
                  <a:cubicBezTo>
                    <a:pt x="65" y="9"/>
                    <a:pt x="68" y="10"/>
                    <a:pt x="70" y="10"/>
                  </a:cubicBezTo>
                  <a:cubicBezTo>
                    <a:pt x="71" y="10"/>
                    <a:pt x="73" y="10"/>
                    <a:pt x="74" y="9"/>
                  </a:cubicBezTo>
                  <a:cubicBezTo>
                    <a:pt x="74" y="9"/>
                    <a:pt x="75" y="8"/>
                    <a:pt x="75" y="7"/>
                  </a:cubicBezTo>
                  <a:cubicBezTo>
                    <a:pt x="74" y="7"/>
                    <a:pt x="73" y="7"/>
                    <a:pt x="72" y="7"/>
                  </a:cubicBezTo>
                  <a:cubicBezTo>
                    <a:pt x="71" y="8"/>
                    <a:pt x="73" y="7"/>
                    <a:pt x="72" y="7"/>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47" name="Freeform 699">
              <a:extLst>
                <a:ext uri="{FF2B5EF4-FFF2-40B4-BE49-F238E27FC236}">
                  <a16:creationId xmlns="" xmlns:a16="http://schemas.microsoft.com/office/drawing/2014/main" id="{66D43AA8-3F09-49DD-A3A0-A562902A8667}"/>
                </a:ext>
              </a:extLst>
            </p:cNvPr>
            <p:cNvSpPr>
              <a:spLocks/>
            </p:cNvSpPr>
            <p:nvPr/>
          </p:nvSpPr>
          <p:spPr bwMode="auto">
            <a:xfrm>
              <a:off x="14413572" y="6742664"/>
              <a:ext cx="25477" cy="38227"/>
            </a:xfrm>
            <a:custGeom>
              <a:avLst/>
              <a:gdLst>
                <a:gd name="T0" fmla="*/ 3 w 3"/>
                <a:gd name="T1" fmla="*/ 2 h 4"/>
                <a:gd name="T2" fmla="*/ 1 w 3"/>
                <a:gd name="T3" fmla="*/ 1 h 4"/>
                <a:gd name="T4" fmla="*/ 3 w 3"/>
                <a:gd name="T5" fmla="*/ 4 h 4"/>
                <a:gd name="T6" fmla="*/ 3 w 3"/>
                <a:gd name="T7" fmla="*/ 2 h 4"/>
                <a:gd name="T8" fmla="*/ 3 w 3"/>
                <a:gd name="T9" fmla="*/ 2 h 4"/>
              </a:gdLst>
              <a:ahLst/>
              <a:cxnLst>
                <a:cxn ang="0">
                  <a:pos x="T0" y="T1"/>
                </a:cxn>
                <a:cxn ang="0">
                  <a:pos x="T2" y="T3"/>
                </a:cxn>
                <a:cxn ang="0">
                  <a:pos x="T4" y="T5"/>
                </a:cxn>
                <a:cxn ang="0">
                  <a:pos x="T6" y="T7"/>
                </a:cxn>
                <a:cxn ang="0">
                  <a:pos x="T8" y="T9"/>
                </a:cxn>
              </a:cxnLst>
              <a:rect l="0" t="0" r="r" b="b"/>
              <a:pathLst>
                <a:path w="3" h="4">
                  <a:moveTo>
                    <a:pt x="3" y="2"/>
                  </a:moveTo>
                  <a:cubicBezTo>
                    <a:pt x="2" y="2"/>
                    <a:pt x="1" y="0"/>
                    <a:pt x="1" y="1"/>
                  </a:cubicBezTo>
                  <a:cubicBezTo>
                    <a:pt x="0" y="2"/>
                    <a:pt x="2" y="3"/>
                    <a:pt x="3" y="4"/>
                  </a:cubicBezTo>
                  <a:cubicBezTo>
                    <a:pt x="3" y="3"/>
                    <a:pt x="3" y="2"/>
                    <a:pt x="3" y="2"/>
                  </a:cubicBezTo>
                  <a:cubicBezTo>
                    <a:pt x="2" y="1"/>
                    <a:pt x="3" y="2"/>
                    <a:pt x="3"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48" name="Freeform 700">
              <a:extLst>
                <a:ext uri="{FF2B5EF4-FFF2-40B4-BE49-F238E27FC236}">
                  <a16:creationId xmlns="" xmlns:a16="http://schemas.microsoft.com/office/drawing/2014/main" id="{F0678604-28F3-478A-8D9B-DC68ACFA422B}"/>
                </a:ext>
              </a:extLst>
            </p:cNvPr>
            <p:cNvSpPr>
              <a:spLocks noEditPoints="1"/>
            </p:cNvSpPr>
            <p:nvPr/>
          </p:nvSpPr>
          <p:spPr bwMode="auto">
            <a:xfrm>
              <a:off x="13824398" y="6153340"/>
              <a:ext cx="1894907" cy="907882"/>
            </a:xfrm>
            <a:custGeom>
              <a:avLst/>
              <a:gdLst>
                <a:gd name="T0" fmla="*/ 194 w 203"/>
                <a:gd name="T1" fmla="*/ 37 h 97"/>
                <a:gd name="T2" fmla="*/ 177 w 203"/>
                <a:gd name="T3" fmla="*/ 31 h 97"/>
                <a:gd name="T4" fmla="*/ 163 w 203"/>
                <a:gd name="T5" fmla="*/ 19 h 97"/>
                <a:gd name="T6" fmla="*/ 154 w 203"/>
                <a:gd name="T7" fmla="*/ 7 h 97"/>
                <a:gd name="T8" fmla="*/ 137 w 203"/>
                <a:gd name="T9" fmla="*/ 10 h 97"/>
                <a:gd name="T10" fmla="*/ 129 w 203"/>
                <a:gd name="T11" fmla="*/ 8 h 97"/>
                <a:gd name="T12" fmla="*/ 112 w 203"/>
                <a:gd name="T13" fmla="*/ 2 h 97"/>
                <a:gd name="T14" fmla="*/ 76 w 203"/>
                <a:gd name="T15" fmla="*/ 10 h 97"/>
                <a:gd name="T16" fmla="*/ 75 w 203"/>
                <a:gd name="T17" fmla="*/ 20 h 97"/>
                <a:gd name="T18" fmla="*/ 74 w 203"/>
                <a:gd name="T19" fmla="*/ 31 h 97"/>
                <a:gd name="T20" fmla="*/ 60 w 203"/>
                <a:gd name="T21" fmla="*/ 29 h 97"/>
                <a:gd name="T22" fmla="*/ 48 w 203"/>
                <a:gd name="T23" fmla="*/ 32 h 97"/>
                <a:gd name="T24" fmla="*/ 37 w 203"/>
                <a:gd name="T25" fmla="*/ 27 h 97"/>
                <a:gd name="T26" fmla="*/ 22 w 203"/>
                <a:gd name="T27" fmla="*/ 25 h 97"/>
                <a:gd name="T28" fmla="*/ 13 w 203"/>
                <a:gd name="T29" fmla="*/ 32 h 97"/>
                <a:gd name="T30" fmla="*/ 3 w 203"/>
                <a:gd name="T31" fmla="*/ 38 h 97"/>
                <a:gd name="T32" fmla="*/ 4 w 203"/>
                <a:gd name="T33" fmla="*/ 47 h 97"/>
                <a:gd name="T34" fmla="*/ 14 w 203"/>
                <a:gd name="T35" fmla="*/ 57 h 97"/>
                <a:gd name="T36" fmla="*/ 17 w 203"/>
                <a:gd name="T37" fmla="*/ 57 h 97"/>
                <a:gd name="T38" fmla="*/ 36 w 203"/>
                <a:gd name="T39" fmla="*/ 63 h 97"/>
                <a:gd name="T40" fmla="*/ 33 w 203"/>
                <a:gd name="T41" fmla="*/ 66 h 97"/>
                <a:gd name="T42" fmla="*/ 22 w 203"/>
                <a:gd name="T43" fmla="*/ 72 h 97"/>
                <a:gd name="T44" fmla="*/ 31 w 203"/>
                <a:gd name="T45" fmla="*/ 82 h 97"/>
                <a:gd name="T46" fmla="*/ 48 w 203"/>
                <a:gd name="T47" fmla="*/ 90 h 97"/>
                <a:gd name="T48" fmla="*/ 50 w 203"/>
                <a:gd name="T49" fmla="*/ 68 h 97"/>
                <a:gd name="T50" fmla="*/ 64 w 203"/>
                <a:gd name="T51" fmla="*/ 62 h 97"/>
                <a:gd name="T52" fmla="*/ 72 w 203"/>
                <a:gd name="T53" fmla="*/ 66 h 97"/>
                <a:gd name="T54" fmla="*/ 84 w 203"/>
                <a:gd name="T55" fmla="*/ 76 h 97"/>
                <a:gd name="T56" fmla="*/ 100 w 203"/>
                <a:gd name="T57" fmla="*/ 81 h 97"/>
                <a:gd name="T58" fmla="*/ 107 w 203"/>
                <a:gd name="T59" fmla="*/ 91 h 97"/>
                <a:gd name="T60" fmla="*/ 123 w 203"/>
                <a:gd name="T61" fmla="*/ 85 h 97"/>
                <a:gd name="T62" fmla="*/ 137 w 203"/>
                <a:gd name="T63" fmla="*/ 83 h 97"/>
                <a:gd name="T64" fmla="*/ 153 w 203"/>
                <a:gd name="T65" fmla="*/ 81 h 97"/>
                <a:gd name="T66" fmla="*/ 172 w 203"/>
                <a:gd name="T67" fmla="*/ 76 h 97"/>
                <a:gd name="T68" fmla="*/ 175 w 203"/>
                <a:gd name="T69" fmla="*/ 66 h 97"/>
                <a:gd name="T70" fmla="*/ 182 w 203"/>
                <a:gd name="T71" fmla="*/ 60 h 97"/>
                <a:gd name="T72" fmla="*/ 193 w 203"/>
                <a:gd name="T73" fmla="*/ 56 h 97"/>
                <a:gd name="T74" fmla="*/ 202 w 203"/>
                <a:gd name="T75" fmla="*/ 44 h 97"/>
                <a:gd name="T76" fmla="*/ 201 w 203"/>
                <a:gd name="T77" fmla="*/ 39 h 97"/>
                <a:gd name="T78" fmla="*/ 140 w 203"/>
                <a:gd name="T79" fmla="*/ 65 h 97"/>
                <a:gd name="T80" fmla="*/ 141 w 203"/>
                <a:gd name="T81" fmla="*/ 59 h 97"/>
                <a:gd name="T82" fmla="*/ 148 w 203"/>
                <a:gd name="T83" fmla="*/ 58 h 97"/>
                <a:gd name="T84" fmla="*/ 156 w 203"/>
                <a:gd name="T85" fmla="*/ 58 h 97"/>
                <a:gd name="T86" fmla="*/ 165 w 203"/>
                <a:gd name="T87" fmla="*/ 59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03" h="97">
                  <a:moveTo>
                    <a:pt x="201" y="39"/>
                  </a:moveTo>
                  <a:cubicBezTo>
                    <a:pt x="201" y="38"/>
                    <a:pt x="197" y="39"/>
                    <a:pt x="197" y="39"/>
                  </a:cubicBezTo>
                  <a:cubicBezTo>
                    <a:pt x="195" y="39"/>
                    <a:pt x="194" y="38"/>
                    <a:pt x="194" y="37"/>
                  </a:cubicBezTo>
                  <a:cubicBezTo>
                    <a:pt x="193" y="35"/>
                    <a:pt x="191" y="35"/>
                    <a:pt x="191" y="34"/>
                  </a:cubicBezTo>
                  <a:cubicBezTo>
                    <a:pt x="190" y="33"/>
                    <a:pt x="189" y="30"/>
                    <a:pt x="186" y="30"/>
                  </a:cubicBezTo>
                  <a:cubicBezTo>
                    <a:pt x="183" y="30"/>
                    <a:pt x="180" y="33"/>
                    <a:pt x="177" y="31"/>
                  </a:cubicBezTo>
                  <a:cubicBezTo>
                    <a:pt x="176" y="30"/>
                    <a:pt x="175" y="29"/>
                    <a:pt x="174" y="28"/>
                  </a:cubicBezTo>
                  <a:cubicBezTo>
                    <a:pt x="173" y="28"/>
                    <a:pt x="171" y="31"/>
                    <a:pt x="170" y="31"/>
                  </a:cubicBezTo>
                  <a:cubicBezTo>
                    <a:pt x="169" y="32"/>
                    <a:pt x="163" y="21"/>
                    <a:pt x="163" y="19"/>
                  </a:cubicBezTo>
                  <a:cubicBezTo>
                    <a:pt x="161" y="17"/>
                    <a:pt x="160" y="14"/>
                    <a:pt x="157" y="13"/>
                  </a:cubicBezTo>
                  <a:cubicBezTo>
                    <a:pt x="156" y="12"/>
                    <a:pt x="155" y="11"/>
                    <a:pt x="154" y="11"/>
                  </a:cubicBezTo>
                  <a:cubicBezTo>
                    <a:pt x="152" y="10"/>
                    <a:pt x="154" y="8"/>
                    <a:pt x="154" y="7"/>
                  </a:cubicBezTo>
                  <a:cubicBezTo>
                    <a:pt x="154" y="6"/>
                    <a:pt x="147" y="10"/>
                    <a:pt x="146" y="11"/>
                  </a:cubicBezTo>
                  <a:cubicBezTo>
                    <a:pt x="145" y="11"/>
                    <a:pt x="137" y="14"/>
                    <a:pt x="137" y="13"/>
                  </a:cubicBezTo>
                  <a:cubicBezTo>
                    <a:pt x="137" y="11"/>
                    <a:pt x="139" y="10"/>
                    <a:pt x="137" y="10"/>
                  </a:cubicBezTo>
                  <a:cubicBezTo>
                    <a:pt x="136" y="9"/>
                    <a:pt x="135" y="8"/>
                    <a:pt x="134" y="9"/>
                  </a:cubicBezTo>
                  <a:cubicBezTo>
                    <a:pt x="134" y="9"/>
                    <a:pt x="134" y="10"/>
                    <a:pt x="133" y="9"/>
                  </a:cubicBezTo>
                  <a:cubicBezTo>
                    <a:pt x="131" y="8"/>
                    <a:pt x="132" y="7"/>
                    <a:pt x="129" y="8"/>
                  </a:cubicBezTo>
                  <a:cubicBezTo>
                    <a:pt x="126" y="10"/>
                    <a:pt x="126" y="7"/>
                    <a:pt x="126" y="5"/>
                  </a:cubicBezTo>
                  <a:cubicBezTo>
                    <a:pt x="127" y="1"/>
                    <a:pt x="121" y="0"/>
                    <a:pt x="118" y="0"/>
                  </a:cubicBezTo>
                  <a:cubicBezTo>
                    <a:pt x="116" y="0"/>
                    <a:pt x="114" y="1"/>
                    <a:pt x="112" y="2"/>
                  </a:cubicBezTo>
                  <a:cubicBezTo>
                    <a:pt x="110" y="3"/>
                    <a:pt x="108" y="4"/>
                    <a:pt x="105" y="4"/>
                  </a:cubicBezTo>
                  <a:cubicBezTo>
                    <a:pt x="97" y="6"/>
                    <a:pt x="89" y="9"/>
                    <a:pt x="81" y="9"/>
                  </a:cubicBezTo>
                  <a:cubicBezTo>
                    <a:pt x="79" y="9"/>
                    <a:pt x="77" y="9"/>
                    <a:pt x="76" y="10"/>
                  </a:cubicBezTo>
                  <a:cubicBezTo>
                    <a:pt x="75" y="11"/>
                    <a:pt x="77" y="14"/>
                    <a:pt x="79" y="14"/>
                  </a:cubicBezTo>
                  <a:cubicBezTo>
                    <a:pt x="83" y="17"/>
                    <a:pt x="76" y="16"/>
                    <a:pt x="74" y="17"/>
                  </a:cubicBezTo>
                  <a:cubicBezTo>
                    <a:pt x="72" y="18"/>
                    <a:pt x="75" y="19"/>
                    <a:pt x="75" y="20"/>
                  </a:cubicBezTo>
                  <a:cubicBezTo>
                    <a:pt x="75" y="22"/>
                    <a:pt x="71" y="22"/>
                    <a:pt x="71" y="23"/>
                  </a:cubicBezTo>
                  <a:cubicBezTo>
                    <a:pt x="71" y="26"/>
                    <a:pt x="79" y="25"/>
                    <a:pt x="78" y="29"/>
                  </a:cubicBezTo>
                  <a:cubicBezTo>
                    <a:pt x="77" y="30"/>
                    <a:pt x="76" y="31"/>
                    <a:pt x="74" y="31"/>
                  </a:cubicBezTo>
                  <a:cubicBezTo>
                    <a:pt x="73" y="31"/>
                    <a:pt x="70" y="31"/>
                    <a:pt x="69" y="31"/>
                  </a:cubicBezTo>
                  <a:cubicBezTo>
                    <a:pt x="67" y="32"/>
                    <a:pt x="68" y="33"/>
                    <a:pt x="66" y="32"/>
                  </a:cubicBezTo>
                  <a:cubicBezTo>
                    <a:pt x="64" y="31"/>
                    <a:pt x="62" y="29"/>
                    <a:pt x="60" y="29"/>
                  </a:cubicBezTo>
                  <a:cubicBezTo>
                    <a:pt x="59" y="28"/>
                    <a:pt x="57" y="30"/>
                    <a:pt x="56" y="30"/>
                  </a:cubicBezTo>
                  <a:cubicBezTo>
                    <a:pt x="54" y="29"/>
                    <a:pt x="53" y="29"/>
                    <a:pt x="51" y="30"/>
                  </a:cubicBezTo>
                  <a:cubicBezTo>
                    <a:pt x="50" y="31"/>
                    <a:pt x="49" y="33"/>
                    <a:pt x="48" y="32"/>
                  </a:cubicBezTo>
                  <a:cubicBezTo>
                    <a:pt x="47" y="32"/>
                    <a:pt x="44" y="29"/>
                    <a:pt x="43" y="30"/>
                  </a:cubicBezTo>
                  <a:cubicBezTo>
                    <a:pt x="42" y="30"/>
                    <a:pt x="42" y="33"/>
                    <a:pt x="41" y="31"/>
                  </a:cubicBezTo>
                  <a:cubicBezTo>
                    <a:pt x="40" y="29"/>
                    <a:pt x="39" y="28"/>
                    <a:pt x="37" y="27"/>
                  </a:cubicBezTo>
                  <a:cubicBezTo>
                    <a:pt x="35" y="26"/>
                    <a:pt x="33" y="26"/>
                    <a:pt x="32" y="25"/>
                  </a:cubicBezTo>
                  <a:cubicBezTo>
                    <a:pt x="29" y="24"/>
                    <a:pt x="29" y="26"/>
                    <a:pt x="27" y="26"/>
                  </a:cubicBezTo>
                  <a:cubicBezTo>
                    <a:pt x="25" y="27"/>
                    <a:pt x="24" y="24"/>
                    <a:pt x="22" y="25"/>
                  </a:cubicBezTo>
                  <a:cubicBezTo>
                    <a:pt x="21" y="26"/>
                    <a:pt x="21" y="27"/>
                    <a:pt x="20" y="27"/>
                  </a:cubicBezTo>
                  <a:cubicBezTo>
                    <a:pt x="19" y="28"/>
                    <a:pt x="17" y="28"/>
                    <a:pt x="16" y="28"/>
                  </a:cubicBezTo>
                  <a:cubicBezTo>
                    <a:pt x="15" y="29"/>
                    <a:pt x="13" y="31"/>
                    <a:pt x="13" y="32"/>
                  </a:cubicBezTo>
                  <a:cubicBezTo>
                    <a:pt x="12" y="33"/>
                    <a:pt x="14" y="36"/>
                    <a:pt x="12" y="36"/>
                  </a:cubicBezTo>
                  <a:cubicBezTo>
                    <a:pt x="10" y="37"/>
                    <a:pt x="7" y="31"/>
                    <a:pt x="6" y="34"/>
                  </a:cubicBezTo>
                  <a:cubicBezTo>
                    <a:pt x="5" y="36"/>
                    <a:pt x="4" y="36"/>
                    <a:pt x="3" y="38"/>
                  </a:cubicBezTo>
                  <a:cubicBezTo>
                    <a:pt x="2" y="40"/>
                    <a:pt x="6" y="40"/>
                    <a:pt x="4" y="42"/>
                  </a:cubicBezTo>
                  <a:cubicBezTo>
                    <a:pt x="3" y="43"/>
                    <a:pt x="0" y="45"/>
                    <a:pt x="2" y="46"/>
                  </a:cubicBezTo>
                  <a:cubicBezTo>
                    <a:pt x="3" y="46"/>
                    <a:pt x="4" y="47"/>
                    <a:pt x="4" y="47"/>
                  </a:cubicBezTo>
                  <a:cubicBezTo>
                    <a:pt x="5" y="48"/>
                    <a:pt x="4" y="49"/>
                    <a:pt x="5" y="50"/>
                  </a:cubicBezTo>
                  <a:cubicBezTo>
                    <a:pt x="7" y="51"/>
                    <a:pt x="9" y="49"/>
                    <a:pt x="11" y="51"/>
                  </a:cubicBezTo>
                  <a:cubicBezTo>
                    <a:pt x="12" y="52"/>
                    <a:pt x="14" y="55"/>
                    <a:pt x="14" y="57"/>
                  </a:cubicBezTo>
                  <a:cubicBezTo>
                    <a:pt x="13" y="57"/>
                    <a:pt x="10" y="56"/>
                    <a:pt x="13" y="58"/>
                  </a:cubicBezTo>
                  <a:cubicBezTo>
                    <a:pt x="14" y="59"/>
                    <a:pt x="14" y="60"/>
                    <a:pt x="16" y="58"/>
                  </a:cubicBezTo>
                  <a:cubicBezTo>
                    <a:pt x="16" y="57"/>
                    <a:pt x="16" y="57"/>
                    <a:pt x="17" y="57"/>
                  </a:cubicBezTo>
                  <a:cubicBezTo>
                    <a:pt x="22" y="57"/>
                    <a:pt x="24" y="54"/>
                    <a:pt x="29" y="56"/>
                  </a:cubicBezTo>
                  <a:cubicBezTo>
                    <a:pt x="31" y="57"/>
                    <a:pt x="33" y="54"/>
                    <a:pt x="34" y="56"/>
                  </a:cubicBezTo>
                  <a:cubicBezTo>
                    <a:pt x="35" y="57"/>
                    <a:pt x="37" y="61"/>
                    <a:pt x="36" y="63"/>
                  </a:cubicBezTo>
                  <a:cubicBezTo>
                    <a:pt x="35" y="63"/>
                    <a:pt x="33" y="64"/>
                    <a:pt x="35" y="64"/>
                  </a:cubicBezTo>
                  <a:cubicBezTo>
                    <a:pt x="35" y="65"/>
                    <a:pt x="35" y="65"/>
                    <a:pt x="35" y="65"/>
                  </a:cubicBezTo>
                  <a:cubicBezTo>
                    <a:pt x="34" y="66"/>
                    <a:pt x="33" y="66"/>
                    <a:pt x="33" y="66"/>
                  </a:cubicBezTo>
                  <a:cubicBezTo>
                    <a:pt x="30" y="66"/>
                    <a:pt x="22" y="64"/>
                    <a:pt x="24" y="69"/>
                  </a:cubicBezTo>
                  <a:cubicBezTo>
                    <a:pt x="25" y="71"/>
                    <a:pt x="24" y="71"/>
                    <a:pt x="22" y="70"/>
                  </a:cubicBezTo>
                  <a:cubicBezTo>
                    <a:pt x="20" y="69"/>
                    <a:pt x="21" y="71"/>
                    <a:pt x="22" y="72"/>
                  </a:cubicBezTo>
                  <a:cubicBezTo>
                    <a:pt x="24" y="72"/>
                    <a:pt x="24" y="75"/>
                    <a:pt x="25" y="76"/>
                  </a:cubicBezTo>
                  <a:cubicBezTo>
                    <a:pt x="27" y="77"/>
                    <a:pt x="24" y="79"/>
                    <a:pt x="27" y="79"/>
                  </a:cubicBezTo>
                  <a:cubicBezTo>
                    <a:pt x="28" y="79"/>
                    <a:pt x="30" y="81"/>
                    <a:pt x="31" y="82"/>
                  </a:cubicBezTo>
                  <a:cubicBezTo>
                    <a:pt x="34" y="82"/>
                    <a:pt x="31" y="85"/>
                    <a:pt x="31" y="87"/>
                  </a:cubicBezTo>
                  <a:cubicBezTo>
                    <a:pt x="34" y="85"/>
                    <a:pt x="38" y="82"/>
                    <a:pt x="42" y="85"/>
                  </a:cubicBezTo>
                  <a:cubicBezTo>
                    <a:pt x="44" y="87"/>
                    <a:pt x="45" y="90"/>
                    <a:pt x="48" y="90"/>
                  </a:cubicBezTo>
                  <a:cubicBezTo>
                    <a:pt x="50" y="90"/>
                    <a:pt x="49" y="88"/>
                    <a:pt x="49" y="87"/>
                  </a:cubicBezTo>
                  <a:cubicBezTo>
                    <a:pt x="49" y="84"/>
                    <a:pt x="49" y="81"/>
                    <a:pt x="49" y="78"/>
                  </a:cubicBezTo>
                  <a:cubicBezTo>
                    <a:pt x="49" y="76"/>
                    <a:pt x="48" y="68"/>
                    <a:pt x="50" y="68"/>
                  </a:cubicBezTo>
                  <a:cubicBezTo>
                    <a:pt x="52" y="67"/>
                    <a:pt x="55" y="66"/>
                    <a:pt x="57" y="65"/>
                  </a:cubicBezTo>
                  <a:cubicBezTo>
                    <a:pt x="59" y="65"/>
                    <a:pt x="61" y="64"/>
                    <a:pt x="62" y="64"/>
                  </a:cubicBezTo>
                  <a:cubicBezTo>
                    <a:pt x="63" y="63"/>
                    <a:pt x="62" y="61"/>
                    <a:pt x="64" y="62"/>
                  </a:cubicBezTo>
                  <a:cubicBezTo>
                    <a:pt x="65" y="62"/>
                    <a:pt x="68" y="64"/>
                    <a:pt x="68" y="62"/>
                  </a:cubicBezTo>
                  <a:cubicBezTo>
                    <a:pt x="68" y="61"/>
                    <a:pt x="70" y="60"/>
                    <a:pt x="71" y="62"/>
                  </a:cubicBezTo>
                  <a:cubicBezTo>
                    <a:pt x="72" y="63"/>
                    <a:pt x="71" y="64"/>
                    <a:pt x="72" y="66"/>
                  </a:cubicBezTo>
                  <a:cubicBezTo>
                    <a:pt x="72" y="67"/>
                    <a:pt x="73" y="69"/>
                    <a:pt x="72" y="70"/>
                  </a:cubicBezTo>
                  <a:cubicBezTo>
                    <a:pt x="73" y="71"/>
                    <a:pt x="74" y="71"/>
                    <a:pt x="75" y="72"/>
                  </a:cubicBezTo>
                  <a:cubicBezTo>
                    <a:pt x="78" y="75"/>
                    <a:pt x="80" y="77"/>
                    <a:pt x="84" y="76"/>
                  </a:cubicBezTo>
                  <a:cubicBezTo>
                    <a:pt x="86" y="76"/>
                    <a:pt x="88" y="77"/>
                    <a:pt x="90" y="77"/>
                  </a:cubicBezTo>
                  <a:cubicBezTo>
                    <a:pt x="92" y="77"/>
                    <a:pt x="93" y="75"/>
                    <a:pt x="95" y="75"/>
                  </a:cubicBezTo>
                  <a:cubicBezTo>
                    <a:pt x="97" y="76"/>
                    <a:pt x="99" y="79"/>
                    <a:pt x="100" y="81"/>
                  </a:cubicBezTo>
                  <a:cubicBezTo>
                    <a:pt x="101" y="82"/>
                    <a:pt x="100" y="83"/>
                    <a:pt x="100" y="85"/>
                  </a:cubicBezTo>
                  <a:cubicBezTo>
                    <a:pt x="100" y="87"/>
                    <a:pt x="103" y="88"/>
                    <a:pt x="103" y="90"/>
                  </a:cubicBezTo>
                  <a:cubicBezTo>
                    <a:pt x="103" y="91"/>
                    <a:pt x="106" y="91"/>
                    <a:pt x="107" y="91"/>
                  </a:cubicBezTo>
                  <a:cubicBezTo>
                    <a:pt x="109" y="91"/>
                    <a:pt x="109" y="91"/>
                    <a:pt x="110" y="93"/>
                  </a:cubicBezTo>
                  <a:cubicBezTo>
                    <a:pt x="112" y="97"/>
                    <a:pt x="114" y="92"/>
                    <a:pt x="116" y="90"/>
                  </a:cubicBezTo>
                  <a:cubicBezTo>
                    <a:pt x="117" y="87"/>
                    <a:pt x="121" y="87"/>
                    <a:pt x="123" y="85"/>
                  </a:cubicBezTo>
                  <a:cubicBezTo>
                    <a:pt x="125" y="85"/>
                    <a:pt x="125" y="85"/>
                    <a:pt x="126" y="84"/>
                  </a:cubicBezTo>
                  <a:cubicBezTo>
                    <a:pt x="127" y="81"/>
                    <a:pt x="128" y="82"/>
                    <a:pt x="130" y="82"/>
                  </a:cubicBezTo>
                  <a:cubicBezTo>
                    <a:pt x="132" y="82"/>
                    <a:pt x="136" y="85"/>
                    <a:pt x="137" y="83"/>
                  </a:cubicBezTo>
                  <a:cubicBezTo>
                    <a:pt x="137" y="81"/>
                    <a:pt x="137" y="80"/>
                    <a:pt x="139" y="79"/>
                  </a:cubicBezTo>
                  <a:cubicBezTo>
                    <a:pt x="141" y="78"/>
                    <a:pt x="143" y="80"/>
                    <a:pt x="145" y="80"/>
                  </a:cubicBezTo>
                  <a:cubicBezTo>
                    <a:pt x="147" y="81"/>
                    <a:pt x="151" y="81"/>
                    <a:pt x="153" y="81"/>
                  </a:cubicBezTo>
                  <a:cubicBezTo>
                    <a:pt x="159" y="81"/>
                    <a:pt x="164" y="83"/>
                    <a:pt x="170" y="84"/>
                  </a:cubicBezTo>
                  <a:cubicBezTo>
                    <a:pt x="169" y="82"/>
                    <a:pt x="171" y="81"/>
                    <a:pt x="173" y="79"/>
                  </a:cubicBezTo>
                  <a:cubicBezTo>
                    <a:pt x="174" y="78"/>
                    <a:pt x="173" y="78"/>
                    <a:pt x="172" y="76"/>
                  </a:cubicBezTo>
                  <a:cubicBezTo>
                    <a:pt x="171" y="75"/>
                    <a:pt x="171" y="73"/>
                    <a:pt x="171" y="71"/>
                  </a:cubicBezTo>
                  <a:cubicBezTo>
                    <a:pt x="170" y="71"/>
                    <a:pt x="170" y="67"/>
                    <a:pt x="169" y="68"/>
                  </a:cubicBezTo>
                  <a:cubicBezTo>
                    <a:pt x="170" y="67"/>
                    <a:pt x="173" y="67"/>
                    <a:pt x="175" y="66"/>
                  </a:cubicBezTo>
                  <a:cubicBezTo>
                    <a:pt x="178" y="66"/>
                    <a:pt x="180" y="68"/>
                    <a:pt x="182" y="66"/>
                  </a:cubicBezTo>
                  <a:cubicBezTo>
                    <a:pt x="183" y="66"/>
                    <a:pt x="181" y="65"/>
                    <a:pt x="181" y="64"/>
                  </a:cubicBezTo>
                  <a:cubicBezTo>
                    <a:pt x="180" y="63"/>
                    <a:pt x="181" y="61"/>
                    <a:pt x="182" y="60"/>
                  </a:cubicBezTo>
                  <a:cubicBezTo>
                    <a:pt x="183" y="59"/>
                    <a:pt x="184" y="53"/>
                    <a:pt x="185" y="54"/>
                  </a:cubicBezTo>
                  <a:cubicBezTo>
                    <a:pt x="187" y="55"/>
                    <a:pt x="188" y="56"/>
                    <a:pt x="190" y="56"/>
                  </a:cubicBezTo>
                  <a:cubicBezTo>
                    <a:pt x="191" y="55"/>
                    <a:pt x="192" y="57"/>
                    <a:pt x="193" y="56"/>
                  </a:cubicBezTo>
                  <a:cubicBezTo>
                    <a:pt x="194" y="56"/>
                    <a:pt x="196" y="55"/>
                    <a:pt x="197" y="54"/>
                  </a:cubicBezTo>
                  <a:cubicBezTo>
                    <a:pt x="198" y="53"/>
                    <a:pt x="196" y="51"/>
                    <a:pt x="196" y="49"/>
                  </a:cubicBezTo>
                  <a:cubicBezTo>
                    <a:pt x="197" y="46"/>
                    <a:pt x="200" y="47"/>
                    <a:pt x="202" y="44"/>
                  </a:cubicBezTo>
                  <a:cubicBezTo>
                    <a:pt x="202" y="43"/>
                    <a:pt x="202" y="43"/>
                    <a:pt x="203" y="42"/>
                  </a:cubicBezTo>
                  <a:cubicBezTo>
                    <a:pt x="203" y="41"/>
                    <a:pt x="202" y="40"/>
                    <a:pt x="201" y="39"/>
                  </a:cubicBezTo>
                  <a:cubicBezTo>
                    <a:pt x="201" y="38"/>
                    <a:pt x="202" y="39"/>
                    <a:pt x="201" y="39"/>
                  </a:cubicBezTo>
                  <a:close/>
                  <a:moveTo>
                    <a:pt x="148" y="58"/>
                  </a:moveTo>
                  <a:cubicBezTo>
                    <a:pt x="146" y="58"/>
                    <a:pt x="143" y="61"/>
                    <a:pt x="142" y="62"/>
                  </a:cubicBezTo>
                  <a:cubicBezTo>
                    <a:pt x="141" y="62"/>
                    <a:pt x="140" y="64"/>
                    <a:pt x="140" y="65"/>
                  </a:cubicBezTo>
                  <a:cubicBezTo>
                    <a:pt x="140" y="66"/>
                    <a:pt x="141" y="67"/>
                    <a:pt x="141" y="67"/>
                  </a:cubicBezTo>
                  <a:cubicBezTo>
                    <a:pt x="140" y="68"/>
                    <a:pt x="138" y="64"/>
                    <a:pt x="138" y="63"/>
                  </a:cubicBezTo>
                  <a:cubicBezTo>
                    <a:pt x="138" y="61"/>
                    <a:pt x="139" y="60"/>
                    <a:pt x="141" y="59"/>
                  </a:cubicBezTo>
                  <a:cubicBezTo>
                    <a:pt x="143" y="58"/>
                    <a:pt x="145" y="57"/>
                    <a:pt x="147" y="57"/>
                  </a:cubicBezTo>
                  <a:cubicBezTo>
                    <a:pt x="147" y="57"/>
                    <a:pt x="152" y="58"/>
                    <a:pt x="152" y="58"/>
                  </a:cubicBezTo>
                  <a:cubicBezTo>
                    <a:pt x="151" y="59"/>
                    <a:pt x="148" y="58"/>
                    <a:pt x="148" y="58"/>
                  </a:cubicBezTo>
                  <a:cubicBezTo>
                    <a:pt x="146" y="58"/>
                    <a:pt x="149" y="58"/>
                    <a:pt x="148" y="58"/>
                  </a:cubicBezTo>
                  <a:close/>
                  <a:moveTo>
                    <a:pt x="165" y="59"/>
                  </a:moveTo>
                  <a:cubicBezTo>
                    <a:pt x="164" y="61"/>
                    <a:pt x="157" y="60"/>
                    <a:pt x="156" y="58"/>
                  </a:cubicBezTo>
                  <a:cubicBezTo>
                    <a:pt x="156" y="58"/>
                    <a:pt x="160" y="58"/>
                    <a:pt x="160" y="58"/>
                  </a:cubicBezTo>
                  <a:cubicBezTo>
                    <a:pt x="162" y="58"/>
                    <a:pt x="163" y="58"/>
                    <a:pt x="165" y="57"/>
                  </a:cubicBezTo>
                  <a:cubicBezTo>
                    <a:pt x="165" y="57"/>
                    <a:pt x="165" y="59"/>
                    <a:pt x="165" y="59"/>
                  </a:cubicBezTo>
                  <a:cubicBezTo>
                    <a:pt x="164" y="60"/>
                    <a:pt x="165" y="58"/>
                    <a:pt x="165" y="59"/>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49" name="Freeform 701">
              <a:extLst>
                <a:ext uri="{FF2B5EF4-FFF2-40B4-BE49-F238E27FC236}">
                  <a16:creationId xmlns="" xmlns:a16="http://schemas.microsoft.com/office/drawing/2014/main" id="{9212438E-1753-4903-89C4-AF9A62D5A974}"/>
                </a:ext>
              </a:extLst>
            </p:cNvPr>
            <p:cNvSpPr>
              <a:spLocks/>
            </p:cNvSpPr>
            <p:nvPr/>
          </p:nvSpPr>
          <p:spPr bwMode="auto">
            <a:xfrm>
              <a:off x="14849878" y="7284206"/>
              <a:ext cx="1308918" cy="1395268"/>
            </a:xfrm>
            <a:custGeom>
              <a:avLst/>
              <a:gdLst>
                <a:gd name="T0" fmla="*/ 121 w 140"/>
                <a:gd name="T1" fmla="*/ 66 h 149"/>
                <a:gd name="T2" fmla="*/ 129 w 140"/>
                <a:gd name="T3" fmla="*/ 54 h 149"/>
                <a:gd name="T4" fmla="*/ 137 w 140"/>
                <a:gd name="T5" fmla="*/ 46 h 149"/>
                <a:gd name="T6" fmla="*/ 135 w 140"/>
                <a:gd name="T7" fmla="*/ 41 h 149"/>
                <a:gd name="T8" fmla="*/ 127 w 140"/>
                <a:gd name="T9" fmla="*/ 37 h 149"/>
                <a:gd name="T10" fmla="*/ 119 w 140"/>
                <a:gd name="T11" fmla="*/ 43 h 149"/>
                <a:gd name="T12" fmla="*/ 106 w 140"/>
                <a:gd name="T13" fmla="*/ 51 h 149"/>
                <a:gd name="T14" fmla="*/ 100 w 140"/>
                <a:gd name="T15" fmla="*/ 45 h 149"/>
                <a:gd name="T16" fmla="*/ 92 w 140"/>
                <a:gd name="T17" fmla="*/ 52 h 149"/>
                <a:gd name="T18" fmla="*/ 77 w 140"/>
                <a:gd name="T19" fmla="*/ 47 h 149"/>
                <a:gd name="T20" fmla="*/ 62 w 140"/>
                <a:gd name="T21" fmla="*/ 41 h 149"/>
                <a:gd name="T22" fmla="*/ 63 w 140"/>
                <a:gd name="T23" fmla="*/ 32 h 149"/>
                <a:gd name="T24" fmla="*/ 52 w 140"/>
                <a:gd name="T25" fmla="*/ 22 h 149"/>
                <a:gd name="T26" fmla="*/ 55 w 140"/>
                <a:gd name="T27" fmla="*/ 12 h 149"/>
                <a:gd name="T28" fmla="*/ 50 w 140"/>
                <a:gd name="T29" fmla="*/ 2 h 149"/>
                <a:gd name="T30" fmla="*/ 40 w 140"/>
                <a:gd name="T31" fmla="*/ 8 h 149"/>
                <a:gd name="T32" fmla="*/ 30 w 140"/>
                <a:gd name="T33" fmla="*/ 12 h 149"/>
                <a:gd name="T34" fmla="*/ 33 w 140"/>
                <a:gd name="T35" fmla="*/ 22 h 149"/>
                <a:gd name="T36" fmla="*/ 29 w 140"/>
                <a:gd name="T37" fmla="*/ 33 h 149"/>
                <a:gd name="T38" fmla="*/ 19 w 140"/>
                <a:gd name="T39" fmla="*/ 44 h 149"/>
                <a:gd name="T40" fmla="*/ 7 w 140"/>
                <a:gd name="T41" fmla="*/ 50 h 149"/>
                <a:gd name="T42" fmla="*/ 14 w 140"/>
                <a:gd name="T43" fmla="*/ 64 h 149"/>
                <a:gd name="T44" fmla="*/ 5 w 140"/>
                <a:gd name="T45" fmla="*/ 64 h 149"/>
                <a:gd name="T46" fmla="*/ 11 w 140"/>
                <a:gd name="T47" fmla="*/ 72 h 149"/>
                <a:gd name="T48" fmla="*/ 11 w 140"/>
                <a:gd name="T49" fmla="*/ 82 h 149"/>
                <a:gd name="T50" fmla="*/ 19 w 140"/>
                <a:gd name="T51" fmla="*/ 78 h 149"/>
                <a:gd name="T52" fmla="*/ 23 w 140"/>
                <a:gd name="T53" fmla="*/ 75 h 149"/>
                <a:gd name="T54" fmla="*/ 22 w 140"/>
                <a:gd name="T55" fmla="*/ 78 h 149"/>
                <a:gd name="T56" fmla="*/ 24 w 140"/>
                <a:gd name="T57" fmla="*/ 82 h 149"/>
                <a:gd name="T58" fmla="*/ 24 w 140"/>
                <a:gd name="T59" fmla="*/ 95 h 149"/>
                <a:gd name="T60" fmla="*/ 26 w 140"/>
                <a:gd name="T61" fmla="*/ 107 h 149"/>
                <a:gd name="T62" fmla="*/ 39 w 140"/>
                <a:gd name="T63" fmla="*/ 134 h 149"/>
                <a:gd name="T64" fmla="*/ 50 w 140"/>
                <a:gd name="T65" fmla="*/ 143 h 149"/>
                <a:gd name="T66" fmla="*/ 57 w 140"/>
                <a:gd name="T67" fmla="*/ 132 h 149"/>
                <a:gd name="T68" fmla="*/ 65 w 140"/>
                <a:gd name="T69" fmla="*/ 107 h 149"/>
                <a:gd name="T70" fmla="*/ 81 w 140"/>
                <a:gd name="T71" fmla="*/ 93 h 149"/>
                <a:gd name="T72" fmla="*/ 91 w 140"/>
                <a:gd name="T73" fmla="*/ 84 h 149"/>
                <a:gd name="T74" fmla="*/ 98 w 140"/>
                <a:gd name="T75" fmla="*/ 74 h 149"/>
                <a:gd name="T76" fmla="*/ 101 w 140"/>
                <a:gd name="T77" fmla="*/ 78 h 149"/>
                <a:gd name="T78" fmla="*/ 100 w 140"/>
                <a:gd name="T79" fmla="*/ 58 h 149"/>
                <a:gd name="T80" fmla="*/ 104 w 140"/>
                <a:gd name="T81" fmla="*/ 57 h 149"/>
                <a:gd name="T82" fmla="*/ 114 w 140"/>
                <a:gd name="T83" fmla="*/ 60 h 149"/>
                <a:gd name="T84" fmla="*/ 115 w 140"/>
                <a:gd name="T85" fmla="*/ 68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0" h="149">
                  <a:moveTo>
                    <a:pt x="117" y="76"/>
                  </a:moveTo>
                  <a:cubicBezTo>
                    <a:pt x="121" y="77"/>
                    <a:pt x="119" y="73"/>
                    <a:pt x="120" y="71"/>
                  </a:cubicBezTo>
                  <a:cubicBezTo>
                    <a:pt x="120" y="69"/>
                    <a:pt x="121" y="67"/>
                    <a:pt x="121" y="66"/>
                  </a:cubicBezTo>
                  <a:cubicBezTo>
                    <a:pt x="122" y="65"/>
                    <a:pt x="124" y="67"/>
                    <a:pt x="125" y="65"/>
                  </a:cubicBezTo>
                  <a:cubicBezTo>
                    <a:pt x="126" y="63"/>
                    <a:pt x="126" y="61"/>
                    <a:pt x="126" y="59"/>
                  </a:cubicBezTo>
                  <a:cubicBezTo>
                    <a:pt x="127" y="57"/>
                    <a:pt x="129" y="56"/>
                    <a:pt x="129" y="54"/>
                  </a:cubicBezTo>
                  <a:cubicBezTo>
                    <a:pt x="129" y="52"/>
                    <a:pt x="132" y="50"/>
                    <a:pt x="133" y="49"/>
                  </a:cubicBezTo>
                  <a:cubicBezTo>
                    <a:pt x="136" y="46"/>
                    <a:pt x="135" y="49"/>
                    <a:pt x="137" y="50"/>
                  </a:cubicBezTo>
                  <a:cubicBezTo>
                    <a:pt x="137" y="50"/>
                    <a:pt x="137" y="46"/>
                    <a:pt x="137" y="46"/>
                  </a:cubicBezTo>
                  <a:cubicBezTo>
                    <a:pt x="137" y="45"/>
                    <a:pt x="140" y="45"/>
                    <a:pt x="138" y="43"/>
                  </a:cubicBezTo>
                  <a:cubicBezTo>
                    <a:pt x="137" y="43"/>
                    <a:pt x="135" y="43"/>
                    <a:pt x="134" y="43"/>
                  </a:cubicBezTo>
                  <a:cubicBezTo>
                    <a:pt x="134" y="42"/>
                    <a:pt x="135" y="41"/>
                    <a:pt x="135" y="41"/>
                  </a:cubicBezTo>
                  <a:cubicBezTo>
                    <a:pt x="136" y="40"/>
                    <a:pt x="135" y="39"/>
                    <a:pt x="134" y="38"/>
                  </a:cubicBezTo>
                  <a:cubicBezTo>
                    <a:pt x="133" y="37"/>
                    <a:pt x="133" y="37"/>
                    <a:pt x="132" y="38"/>
                  </a:cubicBezTo>
                  <a:cubicBezTo>
                    <a:pt x="130" y="39"/>
                    <a:pt x="129" y="38"/>
                    <a:pt x="127" y="37"/>
                  </a:cubicBezTo>
                  <a:cubicBezTo>
                    <a:pt x="126" y="37"/>
                    <a:pt x="124" y="39"/>
                    <a:pt x="124" y="40"/>
                  </a:cubicBezTo>
                  <a:cubicBezTo>
                    <a:pt x="123" y="41"/>
                    <a:pt x="122" y="40"/>
                    <a:pt x="121" y="41"/>
                  </a:cubicBezTo>
                  <a:cubicBezTo>
                    <a:pt x="120" y="41"/>
                    <a:pt x="119" y="42"/>
                    <a:pt x="119" y="43"/>
                  </a:cubicBezTo>
                  <a:cubicBezTo>
                    <a:pt x="117" y="45"/>
                    <a:pt x="116" y="46"/>
                    <a:pt x="114" y="45"/>
                  </a:cubicBezTo>
                  <a:cubicBezTo>
                    <a:pt x="113" y="46"/>
                    <a:pt x="114" y="48"/>
                    <a:pt x="115" y="49"/>
                  </a:cubicBezTo>
                  <a:cubicBezTo>
                    <a:pt x="117" y="53"/>
                    <a:pt x="108" y="50"/>
                    <a:pt x="106" y="51"/>
                  </a:cubicBezTo>
                  <a:cubicBezTo>
                    <a:pt x="105" y="52"/>
                    <a:pt x="102" y="51"/>
                    <a:pt x="101" y="50"/>
                  </a:cubicBezTo>
                  <a:cubicBezTo>
                    <a:pt x="100" y="49"/>
                    <a:pt x="101" y="47"/>
                    <a:pt x="101" y="47"/>
                  </a:cubicBezTo>
                  <a:cubicBezTo>
                    <a:pt x="101" y="47"/>
                    <a:pt x="101" y="44"/>
                    <a:pt x="100" y="45"/>
                  </a:cubicBezTo>
                  <a:cubicBezTo>
                    <a:pt x="98" y="45"/>
                    <a:pt x="96" y="45"/>
                    <a:pt x="96" y="48"/>
                  </a:cubicBezTo>
                  <a:cubicBezTo>
                    <a:pt x="97" y="49"/>
                    <a:pt x="98" y="52"/>
                    <a:pt x="97" y="52"/>
                  </a:cubicBezTo>
                  <a:cubicBezTo>
                    <a:pt x="95" y="52"/>
                    <a:pt x="94" y="54"/>
                    <a:pt x="92" y="52"/>
                  </a:cubicBezTo>
                  <a:cubicBezTo>
                    <a:pt x="91" y="50"/>
                    <a:pt x="90" y="53"/>
                    <a:pt x="89" y="52"/>
                  </a:cubicBezTo>
                  <a:cubicBezTo>
                    <a:pt x="86" y="51"/>
                    <a:pt x="85" y="51"/>
                    <a:pt x="82" y="50"/>
                  </a:cubicBezTo>
                  <a:cubicBezTo>
                    <a:pt x="80" y="49"/>
                    <a:pt x="79" y="47"/>
                    <a:pt x="77" y="47"/>
                  </a:cubicBezTo>
                  <a:cubicBezTo>
                    <a:pt x="74" y="48"/>
                    <a:pt x="74" y="47"/>
                    <a:pt x="72" y="46"/>
                  </a:cubicBezTo>
                  <a:cubicBezTo>
                    <a:pt x="70" y="45"/>
                    <a:pt x="68" y="46"/>
                    <a:pt x="67" y="45"/>
                  </a:cubicBezTo>
                  <a:cubicBezTo>
                    <a:pt x="65" y="43"/>
                    <a:pt x="63" y="42"/>
                    <a:pt x="62" y="41"/>
                  </a:cubicBezTo>
                  <a:cubicBezTo>
                    <a:pt x="60" y="40"/>
                    <a:pt x="59" y="40"/>
                    <a:pt x="60" y="38"/>
                  </a:cubicBezTo>
                  <a:cubicBezTo>
                    <a:pt x="61" y="37"/>
                    <a:pt x="60" y="35"/>
                    <a:pt x="62" y="34"/>
                  </a:cubicBezTo>
                  <a:cubicBezTo>
                    <a:pt x="64" y="33"/>
                    <a:pt x="65" y="34"/>
                    <a:pt x="63" y="32"/>
                  </a:cubicBezTo>
                  <a:cubicBezTo>
                    <a:pt x="61" y="31"/>
                    <a:pt x="59" y="29"/>
                    <a:pt x="57" y="28"/>
                  </a:cubicBezTo>
                  <a:cubicBezTo>
                    <a:pt x="56" y="28"/>
                    <a:pt x="55" y="26"/>
                    <a:pt x="53" y="26"/>
                  </a:cubicBezTo>
                  <a:cubicBezTo>
                    <a:pt x="53" y="26"/>
                    <a:pt x="53" y="23"/>
                    <a:pt x="52" y="22"/>
                  </a:cubicBezTo>
                  <a:cubicBezTo>
                    <a:pt x="47" y="17"/>
                    <a:pt x="57" y="23"/>
                    <a:pt x="57" y="19"/>
                  </a:cubicBezTo>
                  <a:cubicBezTo>
                    <a:pt x="57" y="17"/>
                    <a:pt x="56" y="17"/>
                    <a:pt x="54" y="15"/>
                  </a:cubicBezTo>
                  <a:cubicBezTo>
                    <a:pt x="53" y="14"/>
                    <a:pt x="53" y="13"/>
                    <a:pt x="55" y="12"/>
                  </a:cubicBezTo>
                  <a:cubicBezTo>
                    <a:pt x="57" y="12"/>
                    <a:pt x="56" y="9"/>
                    <a:pt x="58" y="8"/>
                  </a:cubicBezTo>
                  <a:cubicBezTo>
                    <a:pt x="59" y="7"/>
                    <a:pt x="61" y="6"/>
                    <a:pt x="60" y="4"/>
                  </a:cubicBezTo>
                  <a:cubicBezTo>
                    <a:pt x="58" y="1"/>
                    <a:pt x="53" y="0"/>
                    <a:pt x="50" y="2"/>
                  </a:cubicBezTo>
                  <a:cubicBezTo>
                    <a:pt x="49" y="3"/>
                    <a:pt x="49" y="3"/>
                    <a:pt x="47" y="4"/>
                  </a:cubicBezTo>
                  <a:cubicBezTo>
                    <a:pt x="46" y="4"/>
                    <a:pt x="46" y="6"/>
                    <a:pt x="45" y="7"/>
                  </a:cubicBezTo>
                  <a:cubicBezTo>
                    <a:pt x="43" y="8"/>
                    <a:pt x="41" y="7"/>
                    <a:pt x="40" y="8"/>
                  </a:cubicBezTo>
                  <a:cubicBezTo>
                    <a:pt x="39" y="9"/>
                    <a:pt x="37" y="9"/>
                    <a:pt x="35" y="8"/>
                  </a:cubicBezTo>
                  <a:cubicBezTo>
                    <a:pt x="33" y="8"/>
                    <a:pt x="32" y="7"/>
                    <a:pt x="30" y="8"/>
                  </a:cubicBezTo>
                  <a:cubicBezTo>
                    <a:pt x="28" y="8"/>
                    <a:pt x="29" y="11"/>
                    <a:pt x="30" y="12"/>
                  </a:cubicBezTo>
                  <a:cubicBezTo>
                    <a:pt x="30" y="14"/>
                    <a:pt x="30" y="16"/>
                    <a:pt x="30" y="17"/>
                  </a:cubicBezTo>
                  <a:cubicBezTo>
                    <a:pt x="31" y="19"/>
                    <a:pt x="33" y="19"/>
                    <a:pt x="35" y="20"/>
                  </a:cubicBezTo>
                  <a:cubicBezTo>
                    <a:pt x="36" y="22"/>
                    <a:pt x="34" y="22"/>
                    <a:pt x="33" y="22"/>
                  </a:cubicBezTo>
                  <a:cubicBezTo>
                    <a:pt x="32" y="24"/>
                    <a:pt x="33" y="26"/>
                    <a:pt x="33" y="28"/>
                  </a:cubicBezTo>
                  <a:cubicBezTo>
                    <a:pt x="33" y="29"/>
                    <a:pt x="31" y="29"/>
                    <a:pt x="31" y="29"/>
                  </a:cubicBezTo>
                  <a:cubicBezTo>
                    <a:pt x="29" y="30"/>
                    <a:pt x="31" y="33"/>
                    <a:pt x="29" y="33"/>
                  </a:cubicBezTo>
                  <a:cubicBezTo>
                    <a:pt x="27" y="34"/>
                    <a:pt x="26" y="35"/>
                    <a:pt x="26" y="36"/>
                  </a:cubicBezTo>
                  <a:cubicBezTo>
                    <a:pt x="25" y="38"/>
                    <a:pt x="24" y="38"/>
                    <a:pt x="22" y="39"/>
                  </a:cubicBezTo>
                  <a:cubicBezTo>
                    <a:pt x="20" y="40"/>
                    <a:pt x="20" y="43"/>
                    <a:pt x="19" y="44"/>
                  </a:cubicBezTo>
                  <a:cubicBezTo>
                    <a:pt x="18" y="46"/>
                    <a:pt x="16" y="45"/>
                    <a:pt x="15" y="47"/>
                  </a:cubicBezTo>
                  <a:cubicBezTo>
                    <a:pt x="13" y="48"/>
                    <a:pt x="12" y="44"/>
                    <a:pt x="11" y="46"/>
                  </a:cubicBezTo>
                  <a:cubicBezTo>
                    <a:pt x="10" y="47"/>
                    <a:pt x="6" y="49"/>
                    <a:pt x="7" y="50"/>
                  </a:cubicBezTo>
                  <a:cubicBezTo>
                    <a:pt x="7" y="52"/>
                    <a:pt x="10" y="52"/>
                    <a:pt x="10" y="54"/>
                  </a:cubicBezTo>
                  <a:cubicBezTo>
                    <a:pt x="9" y="57"/>
                    <a:pt x="11" y="57"/>
                    <a:pt x="13" y="58"/>
                  </a:cubicBezTo>
                  <a:cubicBezTo>
                    <a:pt x="13" y="60"/>
                    <a:pt x="14" y="62"/>
                    <a:pt x="14" y="64"/>
                  </a:cubicBezTo>
                  <a:cubicBezTo>
                    <a:pt x="14" y="64"/>
                    <a:pt x="11" y="64"/>
                    <a:pt x="10" y="64"/>
                  </a:cubicBezTo>
                  <a:cubicBezTo>
                    <a:pt x="9" y="64"/>
                    <a:pt x="8" y="65"/>
                    <a:pt x="7" y="65"/>
                  </a:cubicBezTo>
                  <a:cubicBezTo>
                    <a:pt x="7" y="65"/>
                    <a:pt x="6" y="64"/>
                    <a:pt x="5" y="64"/>
                  </a:cubicBezTo>
                  <a:cubicBezTo>
                    <a:pt x="4" y="64"/>
                    <a:pt x="0" y="66"/>
                    <a:pt x="0" y="67"/>
                  </a:cubicBezTo>
                  <a:cubicBezTo>
                    <a:pt x="2" y="69"/>
                    <a:pt x="3" y="70"/>
                    <a:pt x="5" y="72"/>
                  </a:cubicBezTo>
                  <a:cubicBezTo>
                    <a:pt x="5" y="72"/>
                    <a:pt x="11" y="72"/>
                    <a:pt x="11" y="72"/>
                  </a:cubicBezTo>
                  <a:cubicBezTo>
                    <a:pt x="11" y="73"/>
                    <a:pt x="9" y="74"/>
                    <a:pt x="8" y="74"/>
                  </a:cubicBezTo>
                  <a:cubicBezTo>
                    <a:pt x="7" y="75"/>
                    <a:pt x="4" y="73"/>
                    <a:pt x="4" y="75"/>
                  </a:cubicBezTo>
                  <a:cubicBezTo>
                    <a:pt x="4" y="77"/>
                    <a:pt x="9" y="80"/>
                    <a:pt x="11" y="82"/>
                  </a:cubicBezTo>
                  <a:cubicBezTo>
                    <a:pt x="12" y="83"/>
                    <a:pt x="13" y="83"/>
                    <a:pt x="15" y="83"/>
                  </a:cubicBezTo>
                  <a:cubicBezTo>
                    <a:pt x="17" y="82"/>
                    <a:pt x="20" y="81"/>
                    <a:pt x="21" y="79"/>
                  </a:cubicBezTo>
                  <a:cubicBezTo>
                    <a:pt x="21" y="79"/>
                    <a:pt x="20" y="78"/>
                    <a:pt x="19" y="78"/>
                  </a:cubicBezTo>
                  <a:cubicBezTo>
                    <a:pt x="19" y="77"/>
                    <a:pt x="20" y="77"/>
                    <a:pt x="20" y="77"/>
                  </a:cubicBezTo>
                  <a:cubicBezTo>
                    <a:pt x="21" y="76"/>
                    <a:pt x="20" y="75"/>
                    <a:pt x="21" y="75"/>
                  </a:cubicBezTo>
                  <a:cubicBezTo>
                    <a:pt x="21" y="75"/>
                    <a:pt x="23" y="75"/>
                    <a:pt x="23" y="75"/>
                  </a:cubicBezTo>
                  <a:cubicBezTo>
                    <a:pt x="23" y="76"/>
                    <a:pt x="21" y="76"/>
                    <a:pt x="22" y="77"/>
                  </a:cubicBezTo>
                  <a:cubicBezTo>
                    <a:pt x="22" y="77"/>
                    <a:pt x="23" y="77"/>
                    <a:pt x="23" y="77"/>
                  </a:cubicBezTo>
                  <a:cubicBezTo>
                    <a:pt x="23" y="78"/>
                    <a:pt x="22" y="78"/>
                    <a:pt x="22" y="78"/>
                  </a:cubicBezTo>
                  <a:cubicBezTo>
                    <a:pt x="21" y="78"/>
                    <a:pt x="23" y="78"/>
                    <a:pt x="23" y="78"/>
                  </a:cubicBezTo>
                  <a:cubicBezTo>
                    <a:pt x="23" y="79"/>
                    <a:pt x="22" y="79"/>
                    <a:pt x="22" y="80"/>
                  </a:cubicBezTo>
                  <a:cubicBezTo>
                    <a:pt x="21" y="80"/>
                    <a:pt x="23" y="81"/>
                    <a:pt x="24" y="82"/>
                  </a:cubicBezTo>
                  <a:cubicBezTo>
                    <a:pt x="25" y="83"/>
                    <a:pt x="23" y="85"/>
                    <a:pt x="22" y="87"/>
                  </a:cubicBezTo>
                  <a:cubicBezTo>
                    <a:pt x="22" y="88"/>
                    <a:pt x="23" y="89"/>
                    <a:pt x="24" y="90"/>
                  </a:cubicBezTo>
                  <a:cubicBezTo>
                    <a:pt x="24" y="92"/>
                    <a:pt x="24" y="93"/>
                    <a:pt x="24" y="95"/>
                  </a:cubicBezTo>
                  <a:cubicBezTo>
                    <a:pt x="24" y="97"/>
                    <a:pt x="23" y="100"/>
                    <a:pt x="23" y="101"/>
                  </a:cubicBezTo>
                  <a:cubicBezTo>
                    <a:pt x="23" y="101"/>
                    <a:pt x="24" y="99"/>
                    <a:pt x="24" y="99"/>
                  </a:cubicBezTo>
                  <a:cubicBezTo>
                    <a:pt x="25" y="100"/>
                    <a:pt x="26" y="106"/>
                    <a:pt x="26" y="107"/>
                  </a:cubicBezTo>
                  <a:cubicBezTo>
                    <a:pt x="27" y="109"/>
                    <a:pt x="29" y="112"/>
                    <a:pt x="30" y="115"/>
                  </a:cubicBezTo>
                  <a:cubicBezTo>
                    <a:pt x="31" y="118"/>
                    <a:pt x="31" y="121"/>
                    <a:pt x="32" y="124"/>
                  </a:cubicBezTo>
                  <a:cubicBezTo>
                    <a:pt x="34" y="128"/>
                    <a:pt x="37" y="131"/>
                    <a:pt x="39" y="134"/>
                  </a:cubicBezTo>
                  <a:cubicBezTo>
                    <a:pt x="40" y="137"/>
                    <a:pt x="40" y="140"/>
                    <a:pt x="41" y="143"/>
                  </a:cubicBezTo>
                  <a:cubicBezTo>
                    <a:pt x="43" y="146"/>
                    <a:pt x="45" y="149"/>
                    <a:pt x="48" y="146"/>
                  </a:cubicBezTo>
                  <a:cubicBezTo>
                    <a:pt x="50" y="145"/>
                    <a:pt x="50" y="144"/>
                    <a:pt x="50" y="143"/>
                  </a:cubicBezTo>
                  <a:cubicBezTo>
                    <a:pt x="50" y="141"/>
                    <a:pt x="52" y="140"/>
                    <a:pt x="53" y="139"/>
                  </a:cubicBezTo>
                  <a:cubicBezTo>
                    <a:pt x="54" y="138"/>
                    <a:pt x="56" y="138"/>
                    <a:pt x="57" y="137"/>
                  </a:cubicBezTo>
                  <a:cubicBezTo>
                    <a:pt x="58" y="136"/>
                    <a:pt x="57" y="133"/>
                    <a:pt x="57" y="132"/>
                  </a:cubicBezTo>
                  <a:cubicBezTo>
                    <a:pt x="56" y="128"/>
                    <a:pt x="61" y="125"/>
                    <a:pt x="60" y="122"/>
                  </a:cubicBezTo>
                  <a:cubicBezTo>
                    <a:pt x="59" y="119"/>
                    <a:pt x="58" y="116"/>
                    <a:pt x="58" y="113"/>
                  </a:cubicBezTo>
                  <a:cubicBezTo>
                    <a:pt x="58" y="109"/>
                    <a:pt x="62" y="108"/>
                    <a:pt x="65" y="107"/>
                  </a:cubicBezTo>
                  <a:cubicBezTo>
                    <a:pt x="66" y="106"/>
                    <a:pt x="69" y="106"/>
                    <a:pt x="69" y="105"/>
                  </a:cubicBezTo>
                  <a:cubicBezTo>
                    <a:pt x="70" y="103"/>
                    <a:pt x="71" y="102"/>
                    <a:pt x="72" y="101"/>
                  </a:cubicBezTo>
                  <a:cubicBezTo>
                    <a:pt x="75" y="98"/>
                    <a:pt x="78" y="95"/>
                    <a:pt x="81" y="93"/>
                  </a:cubicBezTo>
                  <a:cubicBezTo>
                    <a:pt x="82" y="92"/>
                    <a:pt x="83" y="90"/>
                    <a:pt x="84" y="89"/>
                  </a:cubicBezTo>
                  <a:cubicBezTo>
                    <a:pt x="85" y="88"/>
                    <a:pt x="87" y="88"/>
                    <a:pt x="88" y="87"/>
                  </a:cubicBezTo>
                  <a:cubicBezTo>
                    <a:pt x="89" y="86"/>
                    <a:pt x="90" y="85"/>
                    <a:pt x="91" y="84"/>
                  </a:cubicBezTo>
                  <a:cubicBezTo>
                    <a:pt x="92" y="83"/>
                    <a:pt x="90" y="82"/>
                    <a:pt x="90" y="81"/>
                  </a:cubicBezTo>
                  <a:cubicBezTo>
                    <a:pt x="91" y="79"/>
                    <a:pt x="94" y="79"/>
                    <a:pt x="95" y="78"/>
                  </a:cubicBezTo>
                  <a:cubicBezTo>
                    <a:pt x="96" y="78"/>
                    <a:pt x="98" y="75"/>
                    <a:pt x="98" y="74"/>
                  </a:cubicBezTo>
                  <a:cubicBezTo>
                    <a:pt x="98" y="76"/>
                    <a:pt x="96" y="76"/>
                    <a:pt x="97" y="78"/>
                  </a:cubicBezTo>
                  <a:cubicBezTo>
                    <a:pt x="99" y="79"/>
                    <a:pt x="100" y="76"/>
                    <a:pt x="100" y="76"/>
                  </a:cubicBezTo>
                  <a:cubicBezTo>
                    <a:pt x="101" y="77"/>
                    <a:pt x="100" y="78"/>
                    <a:pt x="101" y="78"/>
                  </a:cubicBezTo>
                  <a:cubicBezTo>
                    <a:pt x="102" y="75"/>
                    <a:pt x="101" y="72"/>
                    <a:pt x="99" y="69"/>
                  </a:cubicBezTo>
                  <a:cubicBezTo>
                    <a:pt x="98" y="67"/>
                    <a:pt x="96" y="65"/>
                    <a:pt x="97" y="62"/>
                  </a:cubicBezTo>
                  <a:cubicBezTo>
                    <a:pt x="98" y="59"/>
                    <a:pt x="103" y="61"/>
                    <a:pt x="100" y="58"/>
                  </a:cubicBezTo>
                  <a:cubicBezTo>
                    <a:pt x="99" y="57"/>
                    <a:pt x="97" y="56"/>
                    <a:pt x="98" y="54"/>
                  </a:cubicBezTo>
                  <a:cubicBezTo>
                    <a:pt x="99" y="53"/>
                    <a:pt x="100" y="54"/>
                    <a:pt x="102" y="55"/>
                  </a:cubicBezTo>
                  <a:cubicBezTo>
                    <a:pt x="103" y="56"/>
                    <a:pt x="104" y="55"/>
                    <a:pt x="104" y="57"/>
                  </a:cubicBezTo>
                  <a:cubicBezTo>
                    <a:pt x="104" y="58"/>
                    <a:pt x="104" y="59"/>
                    <a:pt x="106" y="60"/>
                  </a:cubicBezTo>
                  <a:cubicBezTo>
                    <a:pt x="107" y="60"/>
                    <a:pt x="109" y="60"/>
                    <a:pt x="110" y="60"/>
                  </a:cubicBezTo>
                  <a:cubicBezTo>
                    <a:pt x="111" y="60"/>
                    <a:pt x="113" y="61"/>
                    <a:pt x="114" y="60"/>
                  </a:cubicBezTo>
                  <a:cubicBezTo>
                    <a:pt x="119" y="59"/>
                    <a:pt x="115" y="65"/>
                    <a:pt x="113" y="66"/>
                  </a:cubicBezTo>
                  <a:cubicBezTo>
                    <a:pt x="110" y="66"/>
                    <a:pt x="112" y="70"/>
                    <a:pt x="112" y="71"/>
                  </a:cubicBezTo>
                  <a:cubicBezTo>
                    <a:pt x="113" y="71"/>
                    <a:pt x="115" y="67"/>
                    <a:pt x="115" y="68"/>
                  </a:cubicBezTo>
                  <a:cubicBezTo>
                    <a:pt x="115" y="71"/>
                    <a:pt x="117" y="74"/>
                    <a:pt x="117" y="76"/>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50" name="Freeform 702">
              <a:extLst>
                <a:ext uri="{FF2B5EF4-FFF2-40B4-BE49-F238E27FC236}">
                  <a16:creationId xmlns="" xmlns:a16="http://schemas.microsoft.com/office/drawing/2014/main" id="{835C78A3-161D-473A-BBC4-A4F306C3AA9D}"/>
                </a:ext>
              </a:extLst>
            </p:cNvPr>
            <p:cNvSpPr>
              <a:spLocks/>
            </p:cNvSpPr>
            <p:nvPr/>
          </p:nvSpPr>
          <p:spPr bwMode="auto">
            <a:xfrm>
              <a:off x="15926311" y="7669658"/>
              <a:ext cx="382165" cy="917438"/>
            </a:xfrm>
            <a:custGeom>
              <a:avLst/>
              <a:gdLst>
                <a:gd name="T0" fmla="*/ 37 w 41"/>
                <a:gd name="T1" fmla="*/ 37 h 98"/>
                <a:gd name="T2" fmla="*/ 34 w 41"/>
                <a:gd name="T3" fmla="*/ 35 h 98"/>
                <a:gd name="T4" fmla="*/ 31 w 41"/>
                <a:gd name="T5" fmla="*/ 29 h 98"/>
                <a:gd name="T6" fmla="*/ 32 w 41"/>
                <a:gd name="T7" fmla="*/ 25 h 98"/>
                <a:gd name="T8" fmla="*/ 25 w 41"/>
                <a:gd name="T9" fmla="*/ 22 h 98"/>
                <a:gd name="T10" fmla="*/ 30 w 41"/>
                <a:gd name="T11" fmla="*/ 10 h 98"/>
                <a:gd name="T12" fmla="*/ 28 w 41"/>
                <a:gd name="T13" fmla="*/ 6 h 98"/>
                <a:gd name="T14" fmla="*/ 23 w 41"/>
                <a:gd name="T15" fmla="*/ 2 h 98"/>
                <a:gd name="T16" fmla="*/ 22 w 41"/>
                <a:gd name="T17" fmla="*/ 9 h 98"/>
                <a:gd name="T18" fmla="*/ 18 w 41"/>
                <a:gd name="T19" fmla="*/ 9 h 98"/>
                <a:gd name="T20" fmla="*/ 13 w 41"/>
                <a:gd name="T21" fmla="*/ 15 h 98"/>
                <a:gd name="T22" fmla="*/ 11 w 41"/>
                <a:gd name="T23" fmla="*/ 21 h 98"/>
                <a:gd name="T24" fmla="*/ 6 w 41"/>
                <a:gd name="T25" fmla="*/ 25 h 98"/>
                <a:gd name="T26" fmla="*/ 2 w 41"/>
                <a:gd name="T27" fmla="*/ 35 h 98"/>
                <a:gd name="T28" fmla="*/ 0 w 41"/>
                <a:gd name="T29" fmla="*/ 40 h 98"/>
                <a:gd name="T30" fmla="*/ 4 w 41"/>
                <a:gd name="T31" fmla="*/ 44 h 98"/>
                <a:gd name="T32" fmla="*/ 7 w 41"/>
                <a:gd name="T33" fmla="*/ 52 h 98"/>
                <a:gd name="T34" fmla="*/ 11 w 41"/>
                <a:gd name="T35" fmla="*/ 58 h 98"/>
                <a:gd name="T36" fmla="*/ 11 w 41"/>
                <a:gd name="T37" fmla="*/ 64 h 98"/>
                <a:gd name="T38" fmla="*/ 12 w 41"/>
                <a:gd name="T39" fmla="*/ 66 h 98"/>
                <a:gd name="T40" fmla="*/ 14 w 41"/>
                <a:gd name="T41" fmla="*/ 66 h 98"/>
                <a:gd name="T42" fmla="*/ 17 w 41"/>
                <a:gd name="T43" fmla="*/ 65 h 98"/>
                <a:gd name="T44" fmla="*/ 22 w 41"/>
                <a:gd name="T45" fmla="*/ 64 h 98"/>
                <a:gd name="T46" fmla="*/ 25 w 41"/>
                <a:gd name="T47" fmla="*/ 72 h 98"/>
                <a:gd name="T48" fmla="*/ 29 w 41"/>
                <a:gd name="T49" fmla="*/ 80 h 98"/>
                <a:gd name="T50" fmla="*/ 30 w 41"/>
                <a:gd name="T51" fmla="*/ 85 h 98"/>
                <a:gd name="T52" fmla="*/ 29 w 41"/>
                <a:gd name="T53" fmla="*/ 88 h 98"/>
                <a:gd name="T54" fmla="*/ 29 w 41"/>
                <a:gd name="T55" fmla="*/ 98 h 98"/>
                <a:gd name="T56" fmla="*/ 34 w 41"/>
                <a:gd name="T57" fmla="*/ 85 h 98"/>
                <a:gd name="T58" fmla="*/ 28 w 41"/>
                <a:gd name="T59" fmla="*/ 71 h 98"/>
                <a:gd name="T60" fmla="*/ 30 w 41"/>
                <a:gd name="T61" fmla="*/ 65 h 98"/>
                <a:gd name="T62" fmla="*/ 26 w 41"/>
                <a:gd name="T63" fmla="*/ 49 h 98"/>
                <a:gd name="T64" fmla="*/ 34 w 41"/>
                <a:gd name="T65" fmla="*/ 44 h 98"/>
                <a:gd name="T66" fmla="*/ 41 w 41"/>
                <a:gd name="T67" fmla="*/ 38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1" h="98">
                  <a:moveTo>
                    <a:pt x="39" y="38"/>
                  </a:moveTo>
                  <a:cubicBezTo>
                    <a:pt x="38" y="38"/>
                    <a:pt x="37" y="39"/>
                    <a:pt x="37" y="37"/>
                  </a:cubicBezTo>
                  <a:cubicBezTo>
                    <a:pt x="37" y="37"/>
                    <a:pt x="37" y="36"/>
                    <a:pt x="37" y="36"/>
                  </a:cubicBezTo>
                  <a:cubicBezTo>
                    <a:pt x="37" y="35"/>
                    <a:pt x="34" y="35"/>
                    <a:pt x="34" y="35"/>
                  </a:cubicBezTo>
                  <a:cubicBezTo>
                    <a:pt x="33" y="34"/>
                    <a:pt x="34" y="32"/>
                    <a:pt x="34" y="31"/>
                  </a:cubicBezTo>
                  <a:cubicBezTo>
                    <a:pt x="35" y="29"/>
                    <a:pt x="32" y="30"/>
                    <a:pt x="31" y="29"/>
                  </a:cubicBezTo>
                  <a:cubicBezTo>
                    <a:pt x="31" y="28"/>
                    <a:pt x="30" y="28"/>
                    <a:pt x="30" y="27"/>
                  </a:cubicBezTo>
                  <a:cubicBezTo>
                    <a:pt x="30" y="26"/>
                    <a:pt x="32" y="25"/>
                    <a:pt x="32" y="25"/>
                  </a:cubicBezTo>
                  <a:cubicBezTo>
                    <a:pt x="31" y="23"/>
                    <a:pt x="25" y="26"/>
                    <a:pt x="24" y="25"/>
                  </a:cubicBezTo>
                  <a:cubicBezTo>
                    <a:pt x="24" y="25"/>
                    <a:pt x="25" y="23"/>
                    <a:pt x="25" y="22"/>
                  </a:cubicBezTo>
                  <a:cubicBezTo>
                    <a:pt x="24" y="21"/>
                    <a:pt x="27" y="19"/>
                    <a:pt x="27" y="18"/>
                  </a:cubicBezTo>
                  <a:cubicBezTo>
                    <a:pt x="29" y="15"/>
                    <a:pt x="31" y="13"/>
                    <a:pt x="30" y="10"/>
                  </a:cubicBezTo>
                  <a:cubicBezTo>
                    <a:pt x="30" y="9"/>
                    <a:pt x="31" y="8"/>
                    <a:pt x="31" y="7"/>
                  </a:cubicBezTo>
                  <a:cubicBezTo>
                    <a:pt x="31" y="5"/>
                    <a:pt x="29" y="7"/>
                    <a:pt x="28" y="6"/>
                  </a:cubicBezTo>
                  <a:cubicBezTo>
                    <a:pt x="28" y="4"/>
                    <a:pt x="27" y="3"/>
                    <a:pt x="27" y="2"/>
                  </a:cubicBezTo>
                  <a:cubicBezTo>
                    <a:pt x="25" y="0"/>
                    <a:pt x="25" y="3"/>
                    <a:pt x="23" y="2"/>
                  </a:cubicBezTo>
                  <a:cubicBezTo>
                    <a:pt x="24" y="4"/>
                    <a:pt x="22" y="4"/>
                    <a:pt x="22" y="5"/>
                  </a:cubicBezTo>
                  <a:cubicBezTo>
                    <a:pt x="22" y="5"/>
                    <a:pt x="22" y="9"/>
                    <a:pt x="22" y="9"/>
                  </a:cubicBezTo>
                  <a:cubicBezTo>
                    <a:pt x="21" y="9"/>
                    <a:pt x="21" y="7"/>
                    <a:pt x="21" y="7"/>
                  </a:cubicBezTo>
                  <a:cubicBezTo>
                    <a:pt x="19" y="7"/>
                    <a:pt x="18" y="8"/>
                    <a:pt x="18" y="9"/>
                  </a:cubicBezTo>
                  <a:cubicBezTo>
                    <a:pt x="17" y="10"/>
                    <a:pt x="15" y="10"/>
                    <a:pt x="14" y="11"/>
                  </a:cubicBezTo>
                  <a:cubicBezTo>
                    <a:pt x="13" y="12"/>
                    <a:pt x="14" y="14"/>
                    <a:pt x="13" y="15"/>
                  </a:cubicBezTo>
                  <a:cubicBezTo>
                    <a:pt x="13" y="16"/>
                    <a:pt x="12" y="17"/>
                    <a:pt x="11" y="18"/>
                  </a:cubicBezTo>
                  <a:cubicBezTo>
                    <a:pt x="11" y="19"/>
                    <a:pt x="11" y="20"/>
                    <a:pt x="11" y="21"/>
                  </a:cubicBezTo>
                  <a:cubicBezTo>
                    <a:pt x="11" y="23"/>
                    <a:pt x="10" y="25"/>
                    <a:pt x="9" y="25"/>
                  </a:cubicBezTo>
                  <a:cubicBezTo>
                    <a:pt x="8" y="25"/>
                    <a:pt x="7" y="25"/>
                    <a:pt x="6" y="25"/>
                  </a:cubicBezTo>
                  <a:cubicBezTo>
                    <a:pt x="5" y="27"/>
                    <a:pt x="6" y="35"/>
                    <a:pt x="4" y="35"/>
                  </a:cubicBezTo>
                  <a:cubicBezTo>
                    <a:pt x="4" y="35"/>
                    <a:pt x="2" y="35"/>
                    <a:pt x="2" y="35"/>
                  </a:cubicBezTo>
                  <a:cubicBezTo>
                    <a:pt x="2" y="36"/>
                    <a:pt x="2" y="37"/>
                    <a:pt x="2" y="37"/>
                  </a:cubicBezTo>
                  <a:cubicBezTo>
                    <a:pt x="2" y="38"/>
                    <a:pt x="1" y="39"/>
                    <a:pt x="0" y="40"/>
                  </a:cubicBezTo>
                  <a:cubicBezTo>
                    <a:pt x="0" y="41"/>
                    <a:pt x="4" y="46"/>
                    <a:pt x="5" y="47"/>
                  </a:cubicBezTo>
                  <a:cubicBezTo>
                    <a:pt x="5" y="47"/>
                    <a:pt x="4" y="44"/>
                    <a:pt x="4" y="44"/>
                  </a:cubicBezTo>
                  <a:cubicBezTo>
                    <a:pt x="4" y="44"/>
                    <a:pt x="7" y="48"/>
                    <a:pt x="7" y="48"/>
                  </a:cubicBezTo>
                  <a:cubicBezTo>
                    <a:pt x="8" y="50"/>
                    <a:pt x="6" y="50"/>
                    <a:pt x="7" y="52"/>
                  </a:cubicBezTo>
                  <a:cubicBezTo>
                    <a:pt x="6" y="51"/>
                    <a:pt x="8" y="51"/>
                    <a:pt x="9" y="52"/>
                  </a:cubicBezTo>
                  <a:cubicBezTo>
                    <a:pt x="10" y="54"/>
                    <a:pt x="11" y="56"/>
                    <a:pt x="11" y="58"/>
                  </a:cubicBezTo>
                  <a:cubicBezTo>
                    <a:pt x="11" y="58"/>
                    <a:pt x="10" y="67"/>
                    <a:pt x="10" y="67"/>
                  </a:cubicBezTo>
                  <a:cubicBezTo>
                    <a:pt x="11" y="67"/>
                    <a:pt x="11" y="64"/>
                    <a:pt x="11" y="64"/>
                  </a:cubicBezTo>
                  <a:cubicBezTo>
                    <a:pt x="11" y="64"/>
                    <a:pt x="11" y="67"/>
                    <a:pt x="11" y="67"/>
                  </a:cubicBezTo>
                  <a:cubicBezTo>
                    <a:pt x="11" y="67"/>
                    <a:pt x="12" y="66"/>
                    <a:pt x="12" y="66"/>
                  </a:cubicBezTo>
                  <a:cubicBezTo>
                    <a:pt x="12" y="66"/>
                    <a:pt x="12" y="68"/>
                    <a:pt x="12" y="68"/>
                  </a:cubicBezTo>
                  <a:cubicBezTo>
                    <a:pt x="13" y="68"/>
                    <a:pt x="13" y="66"/>
                    <a:pt x="14" y="66"/>
                  </a:cubicBezTo>
                  <a:cubicBezTo>
                    <a:pt x="14" y="66"/>
                    <a:pt x="14" y="67"/>
                    <a:pt x="14" y="67"/>
                  </a:cubicBezTo>
                  <a:cubicBezTo>
                    <a:pt x="14" y="67"/>
                    <a:pt x="17" y="66"/>
                    <a:pt x="17" y="65"/>
                  </a:cubicBezTo>
                  <a:cubicBezTo>
                    <a:pt x="18" y="65"/>
                    <a:pt x="23" y="62"/>
                    <a:pt x="21" y="61"/>
                  </a:cubicBezTo>
                  <a:cubicBezTo>
                    <a:pt x="22" y="61"/>
                    <a:pt x="21" y="63"/>
                    <a:pt x="22" y="64"/>
                  </a:cubicBezTo>
                  <a:cubicBezTo>
                    <a:pt x="23" y="64"/>
                    <a:pt x="24" y="64"/>
                    <a:pt x="24" y="65"/>
                  </a:cubicBezTo>
                  <a:cubicBezTo>
                    <a:pt x="25" y="67"/>
                    <a:pt x="25" y="70"/>
                    <a:pt x="25" y="72"/>
                  </a:cubicBezTo>
                  <a:cubicBezTo>
                    <a:pt x="26" y="75"/>
                    <a:pt x="26" y="77"/>
                    <a:pt x="28" y="79"/>
                  </a:cubicBezTo>
                  <a:cubicBezTo>
                    <a:pt x="28" y="79"/>
                    <a:pt x="29" y="80"/>
                    <a:pt x="29" y="80"/>
                  </a:cubicBezTo>
                  <a:cubicBezTo>
                    <a:pt x="29" y="82"/>
                    <a:pt x="30" y="82"/>
                    <a:pt x="30" y="82"/>
                  </a:cubicBezTo>
                  <a:cubicBezTo>
                    <a:pt x="31" y="83"/>
                    <a:pt x="29" y="85"/>
                    <a:pt x="30" y="85"/>
                  </a:cubicBezTo>
                  <a:cubicBezTo>
                    <a:pt x="30" y="85"/>
                    <a:pt x="30" y="85"/>
                    <a:pt x="31" y="85"/>
                  </a:cubicBezTo>
                  <a:cubicBezTo>
                    <a:pt x="31" y="86"/>
                    <a:pt x="29" y="87"/>
                    <a:pt x="29" y="88"/>
                  </a:cubicBezTo>
                  <a:cubicBezTo>
                    <a:pt x="29" y="90"/>
                    <a:pt x="30" y="88"/>
                    <a:pt x="31" y="89"/>
                  </a:cubicBezTo>
                  <a:cubicBezTo>
                    <a:pt x="31" y="89"/>
                    <a:pt x="29" y="97"/>
                    <a:pt x="29" y="98"/>
                  </a:cubicBezTo>
                  <a:cubicBezTo>
                    <a:pt x="31" y="96"/>
                    <a:pt x="32" y="92"/>
                    <a:pt x="33" y="90"/>
                  </a:cubicBezTo>
                  <a:cubicBezTo>
                    <a:pt x="34" y="88"/>
                    <a:pt x="35" y="87"/>
                    <a:pt x="34" y="85"/>
                  </a:cubicBezTo>
                  <a:cubicBezTo>
                    <a:pt x="33" y="83"/>
                    <a:pt x="33" y="82"/>
                    <a:pt x="33" y="80"/>
                  </a:cubicBezTo>
                  <a:cubicBezTo>
                    <a:pt x="32" y="78"/>
                    <a:pt x="27" y="74"/>
                    <a:pt x="28" y="71"/>
                  </a:cubicBezTo>
                  <a:cubicBezTo>
                    <a:pt x="28" y="71"/>
                    <a:pt x="30" y="70"/>
                    <a:pt x="30" y="69"/>
                  </a:cubicBezTo>
                  <a:cubicBezTo>
                    <a:pt x="29" y="67"/>
                    <a:pt x="30" y="67"/>
                    <a:pt x="30" y="65"/>
                  </a:cubicBezTo>
                  <a:cubicBezTo>
                    <a:pt x="31" y="62"/>
                    <a:pt x="27" y="60"/>
                    <a:pt x="26" y="58"/>
                  </a:cubicBezTo>
                  <a:cubicBezTo>
                    <a:pt x="23" y="56"/>
                    <a:pt x="25" y="52"/>
                    <a:pt x="26" y="49"/>
                  </a:cubicBezTo>
                  <a:cubicBezTo>
                    <a:pt x="26" y="47"/>
                    <a:pt x="27" y="47"/>
                    <a:pt x="29" y="47"/>
                  </a:cubicBezTo>
                  <a:cubicBezTo>
                    <a:pt x="31" y="47"/>
                    <a:pt x="33" y="45"/>
                    <a:pt x="34" y="44"/>
                  </a:cubicBezTo>
                  <a:cubicBezTo>
                    <a:pt x="36" y="43"/>
                    <a:pt x="37" y="44"/>
                    <a:pt x="39" y="42"/>
                  </a:cubicBezTo>
                  <a:cubicBezTo>
                    <a:pt x="40" y="40"/>
                    <a:pt x="41" y="39"/>
                    <a:pt x="41" y="38"/>
                  </a:cubicBezTo>
                  <a:cubicBezTo>
                    <a:pt x="41" y="38"/>
                    <a:pt x="40" y="38"/>
                    <a:pt x="39" y="38"/>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51" name="Freeform 703">
              <a:extLst>
                <a:ext uri="{FF2B5EF4-FFF2-40B4-BE49-F238E27FC236}">
                  <a16:creationId xmlns="" xmlns:a16="http://schemas.microsoft.com/office/drawing/2014/main" id="{70C7882F-89B0-425C-A2DD-6263274C6118}"/>
                </a:ext>
              </a:extLst>
            </p:cNvPr>
            <p:cNvSpPr>
              <a:spLocks/>
            </p:cNvSpPr>
            <p:nvPr/>
          </p:nvSpPr>
          <p:spPr bwMode="auto">
            <a:xfrm>
              <a:off x="15747967" y="7781150"/>
              <a:ext cx="213379" cy="261215"/>
            </a:xfrm>
            <a:custGeom>
              <a:avLst/>
              <a:gdLst>
                <a:gd name="T0" fmla="*/ 21 w 23"/>
                <a:gd name="T1" fmla="*/ 26 h 28"/>
                <a:gd name="T2" fmla="*/ 20 w 23"/>
                <a:gd name="T3" fmla="*/ 17 h 28"/>
                <a:gd name="T4" fmla="*/ 18 w 23"/>
                <a:gd name="T5" fmla="*/ 16 h 28"/>
                <a:gd name="T6" fmla="*/ 16 w 23"/>
                <a:gd name="T7" fmla="*/ 18 h 28"/>
                <a:gd name="T8" fmla="*/ 17 w 23"/>
                <a:gd name="T9" fmla="*/ 13 h 28"/>
                <a:gd name="T10" fmla="*/ 18 w 23"/>
                <a:gd name="T11" fmla="*/ 7 h 28"/>
                <a:gd name="T12" fmla="*/ 14 w 23"/>
                <a:gd name="T13" fmla="*/ 7 h 28"/>
                <a:gd name="T14" fmla="*/ 10 w 23"/>
                <a:gd name="T15" fmla="*/ 7 h 28"/>
                <a:gd name="T16" fmla="*/ 8 w 23"/>
                <a:gd name="T17" fmla="*/ 4 h 28"/>
                <a:gd name="T18" fmla="*/ 6 w 23"/>
                <a:gd name="T19" fmla="*/ 2 h 28"/>
                <a:gd name="T20" fmla="*/ 2 w 23"/>
                <a:gd name="T21" fmla="*/ 1 h 28"/>
                <a:gd name="T22" fmla="*/ 4 w 23"/>
                <a:gd name="T23" fmla="*/ 5 h 28"/>
                <a:gd name="T24" fmla="*/ 1 w 23"/>
                <a:gd name="T25" fmla="*/ 9 h 28"/>
                <a:gd name="T26" fmla="*/ 3 w 23"/>
                <a:gd name="T27" fmla="*/ 16 h 28"/>
                <a:gd name="T28" fmla="*/ 5 w 23"/>
                <a:gd name="T29" fmla="*/ 25 h 28"/>
                <a:gd name="T30" fmla="*/ 6 w 23"/>
                <a:gd name="T31" fmla="*/ 22 h 28"/>
                <a:gd name="T32" fmla="*/ 7 w 23"/>
                <a:gd name="T33" fmla="*/ 24 h 28"/>
                <a:gd name="T34" fmla="*/ 7 w 23"/>
                <a:gd name="T35" fmla="*/ 23 h 28"/>
                <a:gd name="T36" fmla="*/ 8 w 23"/>
                <a:gd name="T37" fmla="*/ 21 h 28"/>
                <a:gd name="T38" fmla="*/ 13 w 23"/>
                <a:gd name="T39" fmla="*/ 22 h 28"/>
                <a:gd name="T40" fmla="*/ 11 w 23"/>
                <a:gd name="T41" fmla="*/ 16 h 28"/>
                <a:gd name="T42" fmla="*/ 13 w 23"/>
                <a:gd name="T43" fmla="*/ 19 h 28"/>
                <a:gd name="T44" fmla="*/ 17 w 23"/>
                <a:gd name="T45" fmla="*/ 20 h 28"/>
                <a:gd name="T46" fmla="*/ 18 w 23"/>
                <a:gd name="T47" fmla="*/ 22 h 28"/>
                <a:gd name="T48" fmla="*/ 19 w 23"/>
                <a:gd name="T49" fmla="*/ 28 h 28"/>
                <a:gd name="T50" fmla="*/ 21 w 23"/>
                <a:gd name="T51" fmla="*/ 26 h 28"/>
                <a:gd name="T52" fmla="*/ 21 w 23"/>
                <a:gd name="T53" fmla="*/ 2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3" h="28">
                  <a:moveTo>
                    <a:pt x="21" y="26"/>
                  </a:moveTo>
                  <a:cubicBezTo>
                    <a:pt x="22" y="24"/>
                    <a:pt x="20" y="19"/>
                    <a:pt x="20" y="17"/>
                  </a:cubicBezTo>
                  <a:cubicBezTo>
                    <a:pt x="20" y="17"/>
                    <a:pt x="19" y="13"/>
                    <a:pt x="18" y="16"/>
                  </a:cubicBezTo>
                  <a:cubicBezTo>
                    <a:pt x="18" y="16"/>
                    <a:pt x="17" y="17"/>
                    <a:pt x="16" y="18"/>
                  </a:cubicBezTo>
                  <a:cubicBezTo>
                    <a:pt x="16" y="17"/>
                    <a:pt x="14" y="13"/>
                    <a:pt x="17" y="13"/>
                  </a:cubicBezTo>
                  <a:cubicBezTo>
                    <a:pt x="19" y="12"/>
                    <a:pt x="23" y="6"/>
                    <a:pt x="18" y="7"/>
                  </a:cubicBezTo>
                  <a:cubicBezTo>
                    <a:pt x="17" y="8"/>
                    <a:pt x="15" y="7"/>
                    <a:pt x="14" y="7"/>
                  </a:cubicBezTo>
                  <a:cubicBezTo>
                    <a:pt x="13" y="7"/>
                    <a:pt x="11" y="7"/>
                    <a:pt x="10" y="7"/>
                  </a:cubicBezTo>
                  <a:cubicBezTo>
                    <a:pt x="8" y="6"/>
                    <a:pt x="8" y="5"/>
                    <a:pt x="8" y="4"/>
                  </a:cubicBezTo>
                  <a:cubicBezTo>
                    <a:pt x="8" y="2"/>
                    <a:pt x="7" y="3"/>
                    <a:pt x="6" y="2"/>
                  </a:cubicBezTo>
                  <a:cubicBezTo>
                    <a:pt x="4" y="1"/>
                    <a:pt x="3" y="0"/>
                    <a:pt x="2" y="1"/>
                  </a:cubicBezTo>
                  <a:cubicBezTo>
                    <a:pt x="1" y="3"/>
                    <a:pt x="3" y="4"/>
                    <a:pt x="4" y="5"/>
                  </a:cubicBezTo>
                  <a:cubicBezTo>
                    <a:pt x="7" y="8"/>
                    <a:pt x="2" y="6"/>
                    <a:pt x="1" y="9"/>
                  </a:cubicBezTo>
                  <a:cubicBezTo>
                    <a:pt x="0" y="12"/>
                    <a:pt x="2" y="14"/>
                    <a:pt x="3" y="16"/>
                  </a:cubicBezTo>
                  <a:cubicBezTo>
                    <a:pt x="5" y="19"/>
                    <a:pt x="6" y="22"/>
                    <a:pt x="5" y="25"/>
                  </a:cubicBezTo>
                  <a:cubicBezTo>
                    <a:pt x="6" y="26"/>
                    <a:pt x="6" y="23"/>
                    <a:pt x="6" y="22"/>
                  </a:cubicBezTo>
                  <a:cubicBezTo>
                    <a:pt x="6" y="23"/>
                    <a:pt x="6" y="24"/>
                    <a:pt x="7" y="24"/>
                  </a:cubicBezTo>
                  <a:cubicBezTo>
                    <a:pt x="7" y="24"/>
                    <a:pt x="7" y="23"/>
                    <a:pt x="7" y="23"/>
                  </a:cubicBezTo>
                  <a:cubicBezTo>
                    <a:pt x="8" y="26"/>
                    <a:pt x="8" y="23"/>
                    <a:pt x="8" y="21"/>
                  </a:cubicBezTo>
                  <a:cubicBezTo>
                    <a:pt x="8" y="22"/>
                    <a:pt x="12" y="25"/>
                    <a:pt x="13" y="22"/>
                  </a:cubicBezTo>
                  <a:cubicBezTo>
                    <a:pt x="13" y="21"/>
                    <a:pt x="12" y="16"/>
                    <a:pt x="11" y="16"/>
                  </a:cubicBezTo>
                  <a:cubicBezTo>
                    <a:pt x="12" y="16"/>
                    <a:pt x="13" y="18"/>
                    <a:pt x="13" y="19"/>
                  </a:cubicBezTo>
                  <a:cubicBezTo>
                    <a:pt x="14" y="20"/>
                    <a:pt x="17" y="18"/>
                    <a:pt x="17" y="20"/>
                  </a:cubicBezTo>
                  <a:cubicBezTo>
                    <a:pt x="17" y="21"/>
                    <a:pt x="18" y="20"/>
                    <a:pt x="18" y="22"/>
                  </a:cubicBezTo>
                  <a:cubicBezTo>
                    <a:pt x="18" y="24"/>
                    <a:pt x="18" y="26"/>
                    <a:pt x="19" y="28"/>
                  </a:cubicBezTo>
                  <a:cubicBezTo>
                    <a:pt x="20" y="27"/>
                    <a:pt x="20" y="27"/>
                    <a:pt x="21" y="26"/>
                  </a:cubicBezTo>
                  <a:cubicBezTo>
                    <a:pt x="22" y="25"/>
                    <a:pt x="20" y="27"/>
                    <a:pt x="21" y="26"/>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52" name="Freeform 704">
              <a:extLst>
                <a:ext uri="{FF2B5EF4-FFF2-40B4-BE49-F238E27FC236}">
                  <a16:creationId xmlns="" xmlns:a16="http://schemas.microsoft.com/office/drawing/2014/main" id="{E68316BB-2E29-4D48-B67A-799F4660050A}"/>
                </a:ext>
              </a:extLst>
            </p:cNvPr>
            <p:cNvSpPr>
              <a:spLocks/>
            </p:cNvSpPr>
            <p:nvPr/>
          </p:nvSpPr>
          <p:spPr bwMode="auto">
            <a:xfrm>
              <a:off x="16149241" y="8071036"/>
              <a:ext cx="391721" cy="719934"/>
            </a:xfrm>
            <a:custGeom>
              <a:avLst/>
              <a:gdLst>
                <a:gd name="T0" fmla="*/ 40 w 42"/>
                <a:gd name="T1" fmla="*/ 30 h 77"/>
                <a:gd name="T2" fmla="*/ 41 w 42"/>
                <a:gd name="T3" fmla="*/ 27 h 77"/>
                <a:gd name="T4" fmla="*/ 39 w 42"/>
                <a:gd name="T5" fmla="*/ 24 h 77"/>
                <a:gd name="T6" fmla="*/ 36 w 42"/>
                <a:gd name="T7" fmla="*/ 20 h 77"/>
                <a:gd name="T8" fmla="*/ 35 w 42"/>
                <a:gd name="T9" fmla="*/ 15 h 77"/>
                <a:gd name="T10" fmla="*/ 30 w 42"/>
                <a:gd name="T11" fmla="*/ 12 h 77"/>
                <a:gd name="T12" fmla="*/ 25 w 42"/>
                <a:gd name="T13" fmla="*/ 14 h 77"/>
                <a:gd name="T14" fmla="*/ 21 w 42"/>
                <a:gd name="T15" fmla="*/ 14 h 77"/>
                <a:gd name="T16" fmla="*/ 17 w 42"/>
                <a:gd name="T17" fmla="*/ 16 h 77"/>
                <a:gd name="T18" fmla="*/ 19 w 42"/>
                <a:gd name="T19" fmla="*/ 12 h 77"/>
                <a:gd name="T20" fmla="*/ 19 w 42"/>
                <a:gd name="T21" fmla="*/ 9 h 77"/>
                <a:gd name="T22" fmla="*/ 18 w 42"/>
                <a:gd name="T23" fmla="*/ 5 h 77"/>
                <a:gd name="T24" fmla="*/ 15 w 42"/>
                <a:gd name="T25" fmla="*/ 4 h 77"/>
                <a:gd name="T26" fmla="*/ 9 w 42"/>
                <a:gd name="T27" fmla="*/ 1 h 77"/>
                <a:gd name="T28" fmla="*/ 4 w 42"/>
                <a:gd name="T29" fmla="*/ 4 h 77"/>
                <a:gd name="T30" fmla="*/ 1 w 42"/>
                <a:gd name="T31" fmla="*/ 8 h 77"/>
                <a:gd name="T32" fmla="*/ 0 w 42"/>
                <a:gd name="T33" fmla="*/ 13 h 77"/>
                <a:gd name="T34" fmla="*/ 3 w 42"/>
                <a:gd name="T35" fmla="*/ 16 h 77"/>
                <a:gd name="T36" fmla="*/ 6 w 42"/>
                <a:gd name="T37" fmla="*/ 20 h 77"/>
                <a:gd name="T38" fmla="*/ 5 w 42"/>
                <a:gd name="T39" fmla="*/ 24 h 77"/>
                <a:gd name="T40" fmla="*/ 5 w 42"/>
                <a:gd name="T41" fmla="*/ 27 h 77"/>
                <a:gd name="T42" fmla="*/ 4 w 42"/>
                <a:gd name="T43" fmla="*/ 28 h 77"/>
                <a:gd name="T44" fmla="*/ 6 w 42"/>
                <a:gd name="T45" fmla="*/ 33 h 77"/>
                <a:gd name="T46" fmla="*/ 9 w 42"/>
                <a:gd name="T47" fmla="*/ 37 h 77"/>
                <a:gd name="T48" fmla="*/ 10 w 42"/>
                <a:gd name="T49" fmla="*/ 42 h 77"/>
                <a:gd name="T50" fmla="*/ 6 w 42"/>
                <a:gd name="T51" fmla="*/ 52 h 77"/>
                <a:gd name="T52" fmla="*/ 5 w 42"/>
                <a:gd name="T53" fmla="*/ 55 h 77"/>
                <a:gd name="T54" fmla="*/ 4 w 42"/>
                <a:gd name="T55" fmla="*/ 58 h 77"/>
                <a:gd name="T56" fmla="*/ 5 w 42"/>
                <a:gd name="T57" fmla="*/ 62 h 77"/>
                <a:gd name="T58" fmla="*/ 11 w 42"/>
                <a:gd name="T59" fmla="*/ 69 h 77"/>
                <a:gd name="T60" fmla="*/ 13 w 42"/>
                <a:gd name="T61" fmla="*/ 72 h 77"/>
                <a:gd name="T62" fmla="*/ 16 w 42"/>
                <a:gd name="T63" fmla="*/ 72 h 77"/>
                <a:gd name="T64" fmla="*/ 18 w 42"/>
                <a:gd name="T65" fmla="*/ 74 h 77"/>
                <a:gd name="T66" fmla="*/ 19 w 42"/>
                <a:gd name="T67" fmla="*/ 76 h 77"/>
                <a:gd name="T68" fmla="*/ 21 w 42"/>
                <a:gd name="T69" fmla="*/ 76 h 77"/>
                <a:gd name="T70" fmla="*/ 23 w 42"/>
                <a:gd name="T71" fmla="*/ 74 h 77"/>
                <a:gd name="T72" fmla="*/ 16 w 42"/>
                <a:gd name="T73" fmla="*/ 69 h 77"/>
                <a:gd name="T74" fmla="*/ 13 w 42"/>
                <a:gd name="T75" fmla="*/ 67 h 77"/>
                <a:gd name="T76" fmla="*/ 15 w 42"/>
                <a:gd name="T77" fmla="*/ 67 h 77"/>
                <a:gd name="T78" fmla="*/ 12 w 42"/>
                <a:gd name="T79" fmla="*/ 60 h 77"/>
                <a:gd name="T80" fmla="*/ 11 w 42"/>
                <a:gd name="T81" fmla="*/ 58 h 77"/>
                <a:gd name="T82" fmla="*/ 9 w 42"/>
                <a:gd name="T83" fmla="*/ 56 h 77"/>
                <a:gd name="T84" fmla="*/ 11 w 42"/>
                <a:gd name="T85" fmla="*/ 48 h 77"/>
                <a:gd name="T86" fmla="*/ 13 w 42"/>
                <a:gd name="T87" fmla="*/ 43 h 77"/>
                <a:gd name="T88" fmla="*/ 14 w 42"/>
                <a:gd name="T89" fmla="*/ 36 h 77"/>
                <a:gd name="T90" fmla="*/ 17 w 42"/>
                <a:gd name="T91" fmla="*/ 40 h 77"/>
                <a:gd name="T92" fmla="*/ 22 w 42"/>
                <a:gd name="T93" fmla="*/ 41 h 77"/>
                <a:gd name="T94" fmla="*/ 27 w 42"/>
                <a:gd name="T95" fmla="*/ 44 h 77"/>
                <a:gd name="T96" fmla="*/ 24 w 42"/>
                <a:gd name="T97" fmla="*/ 38 h 77"/>
                <a:gd name="T98" fmla="*/ 28 w 42"/>
                <a:gd name="T99" fmla="*/ 33 h 77"/>
                <a:gd name="T100" fmla="*/ 34 w 42"/>
                <a:gd name="T101" fmla="*/ 32 h 77"/>
                <a:gd name="T102" fmla="*/ 38 w 42"/>
                <a:gd name="T103" fmla="*/ 33 h 77"/>
                <a:gd name="T104" fmla="*/ 40 w 42"/>
                <a:gd name="T105" fmla="*/ 30 h 77"/>
                <a:gd name="T106" fmla="*/ 40 w 42"/>
                <a:gd name="T107" fmla="*/ 3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2" h="77">
                  <a:moveTo>
                    <a:pt x="40" y="30"/>
                  </a:moveTo>
                  <a:cubicBezTo>
                    <a:pt x="41" y="30"/>
                    <a:pt x="40" y="28"/>
                    <a:pt x="41" y="27"/>
                  </a:cubicBezTo>
                  <a:cubicBezTo>
                    <a:pt x="42" y="26"/>
                    <a:pt x="40" y="24"/>
                    <a:pt x="39" y="24"/>
                  </a:cubicBezTo>
                  <a:cubicBezTo>
                    <a:pt x="38" y="23"/>
                    <a:pt x="36" y="22"/>
                    <a:pt x="36" y="20"/>
                  </a:cubicBezTo>
                  <a:cubicBezTo>
                    <a:pt x="36" y="18"/>
                    <a:pt x="37" y="17"/>
                    <a:pt x="35" y="15"/>
                  </a:cubicBezTo>
                  <a:cubicBezTo>
                    <a:pt x="34" y="14"/>
                    <a:pt x="32" y="12"/>
                    <a:pt x="30" y="12"/>
                  </a:cubicBezTo>
                  <a:cubicBezTo>
                    <a:pt x="28" y="12"/>
                    <a:pt x="27" y="14"/>
                    <a:pt x="25" y="14"/>
                  </a:cubicBezTo>
                  <a:cubicBezTo>
                    <a:pt x="23" y="13"/>
                    <a:pt x="23" y="13"/>
                    <a:pt x="21" y="14"/>
                  </a:cubicBezTo>
                  <a:cubicBezTo>
                    <a:pt x="21" y="14"/>
                    <a:pt x="18" y="17"/>
                    <a:pt x="17" y="16"/>
                  </a:cubicBezTo>
                  <a:cubicBezTo>
                    <a:pt x="17" y="15"/>
                    <a:pt x="20" y="13"/>
                    <a:pt x="19" y="12"/>
                  </a:cubicBezTo>
                  <a:cubicBezTo>
                    <a:pt x="17" y="11"/>
                    <a:pt x="19" y="10"/>
                    <a:pt x="19" y="9"/>
                  </a:cubicBezTo>
                  <a:cubicBezTo>
                    <a:pt x="19" y="8"/>
                    <a:pt x="19" y="5"/>
                    <a:pt x="18" y="5"/>
                  </a:cubicBezTo>
                  <a:cubicBezTo>
                    <a:pt x="16" y="6"/>
                    <a:pt x="14" y="6"/>
                    <a:pt x="15" y="4"/>
                  </a:cubicBezTo>
                  <a:cubicBezTo>
                    <a:pt x="16" y="0"/>
                    <a:pt x="11" y="0"/>
                    <a:pt x="9" y="1"/>
                  </a:cubicBezTo>
                  <a:cubicBezTo>
                    <a:pt x="8" y="3"/>
                    <a:pt x="6" y="4"/>
                    <a:pt x="4" y="4"/>
                  </a:cubicBezTo>
                  <a:cubicBezTo>
                    <a:pt x="2" y="4"/>
                    <a:pt x="1" y="7"/>
                    <a:pt x="1" y="8"/>
                  </a:cubicBezTo>
                  <a:cubicBezTo>
                    <a:pt x="1" y="10"/>
                    <a:pt x="0" y="11"/>
                    <a:pt x="0" y="13"/>
                  </a:cubicBezTo>
                  <a:cubicBezTo>
                    <a:pt x="0" y="15"/>
                    <a:pt x="1" y="15"/>
                    <a:pt x="3" y="16"/>
                  </a:cubicBezTo>
                  <a:cubicBezTo>
                    <a:pt x="4" y="18"/>
                    <a:pt x="5" y="19"/>
                    <a:pt x="6" y="20"/>
                  </a:cubicBezTo>
                  <a:cubicBezTo>
                    <a:pt x="7" y="22"/>
                    <a:pt x="5" y="23"/>
                    <a:pt x="5" y="24"/>
                  </a:cubicBezTo>
                  <a:cubicBezTo>
                    <a:pt x="5" y="25"/>
                    <a:pt x="6" y="26"/>
                    <a:pt x="5" y="27"/>
                  </a:cubicBezTo>
                  <a:cubicBezTo>
                    <a:pt x="5" y="27"/>
                    <a:pt x="4" y="27"/>
                    <a:pt x="4" y="28"/>
                  </a:cubicBezTo>
                  <a:cubicBezTo>
                    <a:pt x="3" y="29"/>
                    <a:pt x="5" y="32"/>
                    <a:pt x="6" y="33"/>
                  </a:cubicBezTo>
                  <a:cubicBezTo>
                    <a:pt x="7" y="34"/>
                    <a:pt x="8" y="35"/>
                    <a:pt x="9" y="37"/>
                  </a:cubicBezTo>
                  <a:cubicBezTo>
                    <a:pt x="9" y="39"/>
                    <a:pt x="9" y="40"/>
                    <a:pt x="10" y="42"/>
                  </a:cubicBezTo>
                  <a:cubicBezTo>
                    <a:pt x="11" y="46"/>
                    <a:pt x="8" y="49"/>
                    <a:pt x="6" y="52"/>
                  </a:cubicBezTo>
                  <a:cubicBezTo>
                    <a:pt x="6" y="53"/>
                    <a:pt x="5" y="54"/>
                    <a:pt x="5" y="55"/>
                  </a:cubicBezTo>
                  <a:cubicBezTo>
                    <a:pt x="4" y="56"/>
                    <a:pt x="4" y="57"/>
                    <a:pt x="4" y="58"/>
                  </a:cubicBezTo>
                  <a:cubicBezTo>
                    <a:pt x="4" y="59"/>
                    <a:pt x="3" y="62"/>
                    <a:pt x="5" y="62"/>
                  </a:cubicBezTo>
                  <a:cubicBezTo>
                    <a:pt x="8" y="64"/>
                    <a:pt x="9" y="67"/>
                    <a:pt x="11" y="69"/>
                  </a:cubicBezTo>
                  <a:cubicBezTo>
                    <a:pt x="12" y="70"/>
                    <a:pt x="12" y="71"/>
                    <a:pt x="13" y="72"/>
                  </a:cubicBezTo>
                  <a:cubicBezTo>
                    <a:pt x="14" y="72"/>
                    <a:pt x="15" y="72"/>
                    <a:pt x="16" y="72"/>
                  </a:cubicBezTo>
                  <a:cubicBezTo>
                    <a:pt x="17" y="73"/>
                    <a:pt x="18" y="73"/>
                    <a:pt x="18" y="74"/>
                  </a:cubicBezTo>
                  <a:cubicBezTo>
                    <a:pt x="18" y="75"/>
                    <a:pt x="18" y="76"/>
                    <a:pt x="19" y="76"/>
                  </a:cubicBezTo>
                  <a:cubicBezTo>
                    <a:pt x="19" y="77"/>
                    <a:pt x="20" y="76"/>
                    <a:pt x="21" y="76"/>
                  </a:cubicBezTo>
                  <a:cubicBezTo>
                    <a:pt x="22" y="76"/>
                    <a:pt x="23" y="74"/>
                    <a:pt x="23" y="74"/>
                  </a:cubicBezTo>
                  <a:cubicBezTo>
                    <a:pt x="21" y="71"/>
                    <a:pt x="20" y="70"/>
                    <a:pt x="16" y="69"/>
                  </a:cubicBezTo>
                  <a:cubicBezTo>
                    <a:pt x="15" y="69"/>
                    <a:pt x="14" y="68"/>
                    <a:pt x="13" y="67"/>
                  </a:cubicBezTo>
                  <a:cubicBezTo>
                    <a:pt x="13" y="65"/>
                    <a:pt x="14" y="67"/>
                    <a:pt x="15" y="67"/>
                  </a:cubicBezTo>
                  <a:cubicBezTo>
                    <a:pt x="14" y="67"/>
                    <a:pt x="12" y="61"/>
                    <a:pt x="12" y="60"/>
                  </a:cubicBezTo>
                  <a:cubicBezTo>
                    <a:pt x="12" y="59"/>
                    <a:pt x="12" y="59"/>
                    <a:pt x="11" y="58"/>
                  </a:cubicBezTo>
                  <a:cubicBezTo>
                    <a:pt x="10" y="58"/>
                    <a:pt x="9" y="57"/>
                    <a:pt x="9" y="56"/>
                  </a:cubicBezTo>
                  <a:cubicBezTo>
                    <a:pt x="8" y="53"/>
                    <a:pt x="10" y="50"/>
                    <a:pt x="11" y="48"/>
                  </a:cubicBezTo>
                  <a:cubicBezTo>
                    <a:pt x="11" y="46"/>
                    <a:pt x="13" y="44"/>
                    <a:pt x="13" y="43"/>
                  </a:cubicBezTo>
                  <a:cubicBezTo>
                    <a:pt x="13" y="41"/>
                    <a:pt x="12" y="37"/>
                    <a:pt x="14" y="36"/>
                  </a:cubicBezTo>
                  <a:cubicBezTo>
                    <a:pt x="17" y="36"/>
                    <a:pt x="17" y="37"/>
                    <a:pt x="17" y="40"/>
                  </a:cubicBezTo>
                  <a:cubicBezTo>
                    <a:pt x="16" y="42"/>
                    <a:pt x="20" y="41"/>
                    <a:pt x="22" y="41"/>
                  </a:cubicBezTo>
                  <a:cubicBezTo>
                    <a:pt x="23" y="41"/>
                    <a:pt x="26" y="43"/>
                    <a:pt x="27" y="44"/>
                  </a:cubicBezTo>
                  <a:cubicBezTo>
                    <a:pt x="27" y="42"/>
                    <a:pt x="25" y="41"/>
                    <a:pt x="24" y="38"/>
                  </a:cubicBezTo>
                  <a:cubicBezTo>
                    <a:pt x="24" y="36"/>
                    <a:pt x="26" y="35"/>
                    <a:pt x="28" y="33"/>
                  </a:cubicBezTo>
                  <a:cubicBezTo>
                    <a:pt x="29" y="32"/>
                    <a:pt x="32" y="32"/>
                    <a:pt x="34" y="32"/>
                  </a:cubicBezTo>
                  <a:cubicBezTo>
                    <a:pt x="36" y="32"/>
                    <a:pt x="37" y="32"/>
                    <a:pt x="38" y="33"/>
                  </a:cubicBezTo>
                  <a:cubicBezTo>
                    <a:pt x="40" y="33"/>
                    <a:pt x="39" y="32"/>
                    <a:pt x="40" y="30"/>
                  </a:cubicBezTo>
                  <a:cubicBezTo>
                    <a:pt x="41" y="30"/>
                    <a:pt x="40" y="31"/>
                    <a:pt x="40" y="3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53" name="Freeform 705">
              <a:extLst>
                <a:ext uri="{FF2B5EF4-FFF2-40B4-BE49-F238E27FC236}">
                  <a16:creationId xmlns="" xmlns:a16="http://schemas.microsoft.com/office/drawing/2014/main" id="{43849429-0A1F-4163-BABD-F7D8A08FC332}"/>
                </a:ext>
              </a:extLst>
            </p:cNvPr>
            <p:cNvSpPr>
              <a:spLocks/>
            </p:cNvSpPr>
            <p:nvPr/>
          </p:nvSpPr>
          <p:spPr bwMode="auto">
            <a:xfrm>
              <a:off x="16362618" y="7921315"/>
              <a:ext cx="356688" cy="729492"/>
            </a:xfrm>
            <a:custGeom>
              <a:avLst/>
              <a:gdLst>
                <a:gd name="T0" fmla="*/ 37 w 38"/>
                <a:gd name="T1" fmla="*/ 55 h 78"/>
                <a:gd name="T2" fmla="*/ 36 w 38"/>
                <a:gd name="T3" fmla="*/ 49 h 78"/>
                <a:gd name="T4" fmla="*/ 32 w 38"/>
                <a:gd name="T5" fmla="*/ 41 h 78"/>
                <a:gd name="T6" fmla="*/ 28 w 38"/>
                <a:gd name="T7" fmla="*/ 37 h 78"/>
                <a:gd name="T8" fmla="*/ 22 w 38"/>
                <a:gd name="T9" fmla="*/ 31 h 78"/>
                <a:gd name="T10" fmla="*/ 18 w 38"/>
                <a:gd name="T11" fmla="*/ 26 h 78"/>
                <a:gd name="T12" fmla="*/ 19 w 38"/>
                <a:gd name="T13" fmla="*/ 20 h 78"/>
                <a:gd name="T14" fmla="*/ 23 w 38"/>
                <a:gd name="T15" fmla="*/ 15 h 78"/>
                <a:gd name="T16" fmla="*/ 29 w 38"/>
                <a:gd name="T17" fmla="*/ 11 h 78"/>
                <a:gd name="T18" fmla="*/ 23 w 38"/>
                <a:gd name="T19" fmla="*/ 7 h 78"/>
                <a:gd name="T20" fmla="*/ 24 w 38"/>
                <a:gd name="T21" fmla="*/ 4 h 78"/>
                <a:gd name="T22" fmla="*/ 19 w 38"/>
                <a:gd name="T23" fmla="*/ 3 h 78"/>
                <a:gd name="T24" fmla="*/ 14 w 38"/>
                <a:gd name="T25" fmla="*/ 3 h 78"/>
                <a:gd name="T26" fmla="*/ 11 w 38"/>
                <a:gd name="T27" fmla="*/ 5 h 78"/>
                <a:gd name="T28" fmla="*/ 8 w 38"/>
                <a:gd name="T29" fmla="*/ 5 h 78"/>
                <a:gd name="T30" fmla="*/ 5 w 38"/>
                <a:gd name="T31" fmla="*/ 5 h 78"/>
                <a:gd name="T32" fmla="*/ 3 w 38"/>
                <a:gd name="T33" fmla="*/ 5 h 78"/>
                <a:gd name="T34" fmla="*/ 0 w 38"/>
                <a:gd name="T35" fmla="*/ 6 h 78"/>
                <a:gd name="T36" fmla="*/ 4 w 38"/>
                <a:gd name="T37" fmla="*/ 9 h 78"/>
                <a:gd name="T38" fmla="*/ 5 w 38"/>
                <a:gd name="T39" fmla="*/ 13 h 78"/>
                <a:gd name="T40" fmla="*/ 9 w 38"/>
                <a:gd name="T41" fmla="*/ 14 h 78"/>
                <a:gd name="T42" fmla="*/ 12 w 38"/>
                <a:gd name="T43" fmla="*/ 17 h 78"/>
                <a:gd name="T44" fmla="*/ 13 w 38"/>
                <a:gd name="T45" fmla="*/ 21 h 78"/>
                <a:gd name="T46" fmla="*/ 10 w 38"/>
                <a:gd name="T47" fmla="*/ 22 h 78"/>
                <a:gd name="T48" fmla="*/ 14 w 38"/>
                <a:gd name="T49" fmla="*/ 25 h 78"/>
                <a:gd name="T50" fmla="*/ 19 w 38"/>
                <a:gd name="T51" fmla="*/ 31 h 78"/>
                <a:gd name="T52" fmla="*/ 23 w 38"/>
                <a:gd name="T53" fmla="*/ 35 h 78"/>
                <a:gd name="T54" fmla="*/ 26 w 38"/>
                <a:gd name="T55" fmla="*/ 39 h 78"/>
                <a:gd name="T56" fmla="*/ 28 w 38"/>
                <a:gd name="T57" fmla="*/ 43 h 78"/>
                <a:gd name="T58" fmla="*/ 27 w 38"/>
                <a:gd name="T59" fmla="*/ 48 h 78"/>
                <a:gd name="T60" fmla="*/ 28 w 38"/>
                <a:gd name="T61" fmla="*/ 52 h 78"/>
                <a:gd name="T62" fmla="*/ 28 w 38"/>
                <a:gd name="T63" fmla="*/ 57 h 78"/>
                <a:gd name="T64" fmla="*/ 23 w 38"/>
                <a:gd name="T65" fmla="*/ 60 h 78"/>
                <a:gd name="T66" fmla="*/ 20 w 38"/>
                <a:gd name="T67" fmla="*/ 62 h 78"/>
                <a:gd name="T68" fmla="*/ 20 w 38"/>
                <a:gd name="T69" fmla="*/ 65 h 78"/>
                <a:gd name="T70" fmla="*/ 18 w 38"/>
                <a:gd name="T71" fmla="*/ 66 h 78"/>
                <a:gd name="T72" fmla="*/ 14 w 38"/>
                <a:gd name="T73" fmla="*/ 67 h 78"/>
                <a:gd name="T74" fmla="*/ 15 w 38"/>
                <a:gd name="T75" fmla="*/ 70 h 78"/>
                <a:gd name="T76" fmla="*/ 14 w 38"/>
                <a:gd name="T77" fmla="*/ 74 h 78"/>
                <a:gd name="T78" fmla="*/ 14 w 38"/>
                <a:gd name="T79" fmla="*/ 77 h 78"/>
                <a:gd name="T80" fmla="*/ 18 w 38"/>
                <a:gd name="T81" fmla="*/ 75 h 78"/>
                <a:gd name="T82" fmla="*/ 19 w 38"/>
                <a:gd name="T83" fmla="*/ 71 h 78"/>
                <a:gd name="T84" fmla="*/ 22 w 38"/>
                <a:gd name="T85" fmla="*/ 72 h 78"/>
                <a:gd name="T86" fmla="*/ 21 w 38"/>
                <a:gd name="T87" fmla="*/ 70 h 78"/>
                <a:gd name="T88" fmla="*/ 23 w 38"/>
                <a:gd name="T89" fmla="*/ 71 h 78"/>
                <a:gd name="T90" fmla="*/ 24 w 38"/>
                <a:gd name="T91" fmla="*/ 67 h 78"/>
                <a:gd name="T92" fmla="*/ 26 w 38"/>
                <a:gd name="T93" fmla="*/ 68 h 78"/>
                <a:gd name="T94" fmla="*/ 30 w 38"/>
                <a:gd name="T95" fmla="*/ 66 h 78"/>
                <a:gd name="T96" fmla="*/ 36 w 38"/>
                <a:gd name="T97" fmla="*/ 61 h 78"/>
                <a:gd name="T98" fmla="*/ 36 w 38"/>
                <a:gd name="T99" fmla="*/ 57 h 78"/>
                <a:gd name="T100" fmla="*/ 37 w 38"/>
                <a:gd name="T101" fmla="*/ 55 h 78"/>
                <a:gd name="T102" fmla="*/ 37 w 38"/>
                <a:gd name="T103" fmla="*/ 55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8" h="78">
                  <a:moveTo>
                    <a:pt x="37" y="55"/>
                  </a:moveTo>
                  <a:cubicBezTo>
                    <a:pt x="36" y="54"/>
                    <a:pt x="36" y="52"/>
                    <a:pt x="36" y="49"/>
                  </a:cubicBezTo>
                  <a:cubicBezTo>
                    <a:pt x="35" y="46"/>
                    <a:pt x="34" y="44"/>
                    <a:pt x="32" y="41"/>
                  </a:cubicBezTo>
                  <a:cubicBezTo>
                    <a:pt x="31" y="39"/>
                    <a:pt x="30" y="38"/>
                    <a:pt x="28" y="37"/>
                  </a:cubicBezTo>
                  <a:cubicBezTo>
                    <a:pt x="26" y="35"/>
                    <a:pt x="23" y="34"/>
                    <a:pt x="22" y="31"/>
                  </a:cubicBezTo>
                  <a:cubicBezTo>
                    <a:pt x="22" y="29"/>
                    <a:pt x="20" y="28"/>
                    <a:pt x="18" y="26"/>
                  </a:cubicBezTo>
                  <a:cubicBezTo>
                    <a:pt x="17" y="25"/>
                    <a:pt x="18" y="21"/>
                    <a:pt x="19" y="20"/>
                  </a:cubicBezTo>
                  <a:cubicBezTo>
                    <a:pt x="21" y="19"/>
                    <a:pt x="23" y="17"/>
                    <a:pt x="23" y="15"/>
                  </a:cubicBezTo>
                  <a:cubicBezTo>
                    <a:pt x="24" y="14"/>
                    <a:pt x="28" y="12"/>
                    <a:pt x="29" y="11"/>
                  </a:cubicBezTo>
                  <a:cubicBezTo>
                    <a:pt x="27" y="10"/>
                    <a:pt x="25" y="9"/>
                    <a:pt x="23" y="7"/>
                  </a:cubicBezTo>
                  <a:cubicBezTo>
                    <a:pt x="21" y="6"/>
                    <a:pt x="24" y="6"/>
                    <a:pt x="24" y="4"/>
                  </a:cubicBezTo>
                  <a:cubicBezTo>
                    <a:pt x="24" y="4"/>
                    <a:pt x="19" y="3"/>
                    <a:pt x="19" y="3"/>
                  </a:cubicBezTo>
                  <a:cubicBezTo>
                    <a:pt x="17" y="2"/>
                    <a:pt x="15" y="0"/>
                    <a:pt x="14" y="3"/>
                  </a:cubicBezTo>
                  <a:cubicBezTo>
                    <a:pt x="13" y="4"/>
                    <a:pt x="12" y="4"/>
                    <a:pt x="11" y="5"/>
                  </a:cubicBezTo>
                  <a:cubicBezTo>
                    <a:pt x="9" y="8"/>
                    <a:pt x="9" y="4"/>
                    <a:pt x="8" y="5"/>
                  </a:cubicBezTo>
                  <a:cubicBezTo>
                    <a:pt x="6" y="6"/>
                    <a:pt x="6" y="5"/>
                    <a:pt x="5" y="5"/>
                  </a:cubicBezTo>
                  <a:cubicBezTo>
                    <a:pt x="4" y="6"/>
                    <a:pt x="3" y="6"/>
                    <a:pt x="3" y="5"/>
                  </a:cubicBezTo>
                  <a:cubicBezTo>
                    <a:pt x="3" y="4"/>
                    <a:pt x="1" y="6"/>
                    <a:pt x="0" y="6"/>
                  </a:cubicBezTo>
                  <a:cubicBezTo>
                    <a:pt x="0" y="7"/>
                    <a:pt x="3" y="9"/>
                    <a:pt x="4" y="9"/>
                  </a:cubicBezTo>
                  <a:cubicBezTo>
                    <a:pt x="5" y="11"/>
                    <a:pt x="4" y="12"/>
                    <a:pt x="5" y="13"/>
                  </a:cubicBezTo>
                  <a:cubicBezTo>
                    <a:pt x="5" y="15"/>
                    <a:pt x="8" y="15"/>
                    <a:pt x="9" y="14"/>
                  </a:cubicBezTo>
                  <a:cubicBezTo>
                    <a:pt x="11" y="13"/>
                    <a:pt x="12" y="16"/>
                    <a:pt x="12" y="17"/>
                  </a:cubicBezTo>
                  <a:cubicBezTo>
                    <a:pt x="13" y="19"/>
                    <a:pt x="15" y="19"/>
                    <a:pt x="13" y="21"/>
                  </a:cubicBezTo>
                  <a:cubicBezTo>
                    <a:pt x="11" y="22"/>
                    <a:pt x="10" y="19"/>
                    <a:pt x="10" y="22"/>
                  </a:cubicBezTo>
                  <a:cubicBezTo>
                    <a:pt x="10" y="24"/>
                    <a:pt x="13" y="24"/>
                    <a:pt x="14" y="25"/>
                  </a:cubicBezTo>
                  <a:cubicBezTo>
                    <a:pt x="16" y="27"/>
                    <a:pt x="17" y="29"/>
                    <a:pt x="19" y="31"/>
                  </a:cubicBezTo>
                  <a:cubicBezTo>
                    <a:pt x="20" y="33"/>
                    <a:pt x="22" y="33"/>
                    <a:pt x="23" y="35"/>
                  </a:cubicBezTo>
                  <a:cubicBezTo>
                    <a:pt x="24" y="37"/>
                    <a:pt x="24" y="38"/>
                    <a:pt x="26" y="39"/>
                  </a:cubicBezTo>
                  <a:cubicBezTo>
                    <a:pt x="27" y="40"/>
                    <a:pt x="26" y="42"/>
                    <a:pt x="28" y="43"/>
                  </a:cubicBezTo>
                  <a:cubicBezTo>
                    <a:pt x="29" y="44"/>
                    <a:pt x="28" y="47"/>
                    <a:pt x="27" y="48"/>
                  </a:cubicBezTo>
                  <a:cubicBezTo>
                    <a:pt x="26" y="49"/>
                    <a:pt x="27" y="51"/>
                    <a:pt x="28" y="52"/>
                  </a:cubicBezTo>
                  <a:cubicBezTo>
                    <a:pt x="28" y="54"/>
                    <a:pt x="28" y="55"/>
                    <a:pt x="28" y="57"/>
                  </a:cubicBezTo>
                  <a:cubicBezTo>
                    <a:pt x="26" y="59"/>
                    <a:pt x="26" y="59"/>
                    <a:pt x="23" y="60"/>
                  </a:cubicBezTo>
                  <a:cubicBezTo>
                    <a:pt x="21" y="60"/>
                    <a:pt x="24" y="63"/>
                    <a:pt x="20" y="62"/>
                  </a:cubicBezTo>
                  <a:cubicBezTo>
                    <a:pt x="18" y="62"/>
                    <a:pt x="20" y="64"/>
                    <a:pt x="20" y="65"/>
                  </a:cubicBezTo>
                  <a:cubicBezTo>
                    <a:pt x="21" y="67"/>
                    <a:pt x="19" y="66"/>
                    <a:pt x="18" y="66"/>
                  </a:cubicBezTo>
                  <a:cubicBezTo>
                    <a:pt x="16" y="66"/>
                    <a:pt x="15" y="66"/>
                    <a:pt x="14" y="67"/>
                  </a:cubicBezTo>
                  <a:cubicBezTo>
                    <a:pt x="11" y="69"/>
                    <a:pt x="13" y="69"/>
                    <a:pt x="15" y="70"/>
                  </a:cubicBezTo>
                  <a:cubicBezTo>
                    <a:pt x="16" y="70"/>
                    <a:pt x="14" y="73"/>
                    <a:pt x="14" y="74"/>
                  </a:cubicBezTo>
                  <a:cubicBezTo>
                    <a:pt x="13" y="74"/>
                    <a:pt x="13" y="78"/>
                    <a:pt x="14" y="77"/>
                  </a:cubicBezTo>
                  <a:cubicBezTo>
                    <a:pt x="16" y="76"/>
                    <a:pt x="17" y="75"/>
                    <a:pt x="18" y="75"/>
                  </a:cubicBezTo>
                  <a:cubicBezTo>
                    <a:pt x="22" y="74"/>
                    <a:pt x="20" y="73"/>
                    <a:pt x="19" y="71"/>
                  </a:cubicBezTo>
                  <a:cubicBezTo>
                    <a:pt x="20" y="71"/>
                    <a:pt x="21" y="73"/>
                    <a:pt x="22" y="72"/>
                  </a:cubicBezTo>
                  <a:cubicBezTo>
                    <a:pt x="23" y="71"/>
                    <a:pt x="21" y="70"/>
                    <a:pt x="21" y="70"/>
                  </a:cubicBezTo>
                  <a:cubicBezTo>
                    <a:pt x="21" y="69"/>
                    <a:pt x="23" y="71"/>
                    <a:pt x="23" y="71"/>
                  </a:cubicBezTo>
                  <a:cubicBezTo>
                    <a:pt x="22" y="71"/>
                    <a:pt x="23" y="67"/>
                    <a:pt x="24" y="67"/>
                  </a:cubicBezTo>
                  <a:cubicBezTo>
                    <a:pt x="24" y="66"/>
                    <a:pt x="26" y="68"/>
                    <a:pt x="26" y="68"/>
                  </a:cubicBezTo>
                  <a:cubicBezTo>
                    <a:pt x="28" y="68"/>
                    <a:pt x="29" y="67"/>
                    <a:pt x="30" y="66"/>
                  </a:cubicBezTo>
                  <a:cubicBezTo>
                    <a:pt x="31" y="65"/>
                    <a:pt x="36" y="63"/>
                    <a:pt x="36" y="61"/>
                  </a:cubicBezTo>
                  <a:cubicBezTo>
                    <a:pt x="36" y="60"/>
                    <a:pt x="35" y="59"/>
                    <a:pt x="36" y="57"/>
                  </a:cubicBezTo>
                  <a:cubicBezTo>
                    <a:pt x="36" y="56"/>
                    <a:pt x="38" y="57"/>
                    <a:pt x="37" y="55"/>
                  </a:cubicBezTo>
                  <a:cubicBezTo>
                    <a:pt x="36" y="54"/>
                    <a:pt x="38" y="56"/>
                    <a:pt x="37" y="55"/>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54" name="Freeform 706">
              <a:extLst>
                <a:ext uri="{FF2B5EF4-FFF2-40B4-BE49-F238E27FC236}">
                  <a16:creationId xmlns="" xmlns:a16="http://schemas.microsoft.com/office/drawing/2014/main" id="{0F821CEE-A3F1-4DAD-9035-19D8A10E7551}"/>
                </a:ext>
              </a:extLst>
            </p:cNvPr>
            <p:cNvSpPr>
              <a:spLocks/>
            </p:cNvSpPr>
            <p:nvPr/>
          </p:nvSpPr>
          <p:spPr bwMode="auto">
            <a:xfrm>
              <a:off x="16279815" y="7978656"/>
              <a:ext cx="343950" cy="420492"/>
            </a:xfrm>
            <a:custGeom>
              <a:avLst/>
              <a:gdLst>
                <a:gd name="T0" fmla="*/ 37 w 37"/>
                <a:gd name="T1" fmla="*/ 38 h 45"/>
                <a:gd name="T2" fmla="*/ 35 w 37"/>
                <a:gd name="T3" fmla="*/ 35 h 45"/>
                <a:gd name="T4" fmla="*/ 33 w 37"/>
                <a:gd name="T5" fmla="*/ 32 h 45"/>
                <a:gd name="T6" fmla="*/ 30 w 37"/>
                <a:gd name="T7" fmla="*/ 28 h 45"/>
                <a:gd name="T8" fmla="*/ 26 w 37"/>
                <a:gd name="T9" fmla="*/ 22 h 45"/>
                <a:gd name="T10" fmla="*/ 22 w 37"/>
                <a:gd name="T11" fmla="*/ 18 h 45"/>
                <a:gd name="T12" fmla="*/ 19 w 37"/>
                <a:gd name="T13" fmla="*/ 15 h 45"/>
                <a:gd name="T14" fmla="*/ 22 w 37"/>
                <a:gd name="T15" fmla="*/ 14 h 45"/>
                <a:gd name="T16" fmla="*/ 21 w 37"/>
                <a:gd name="T17" fmla="*/ 10 h 45"/>
                <a:gd name="T18" fmla="*/ 14 w 37"/>
                <a:gd name="T19" fmla="*/ 8 h 45"/>
                <a:gd name="T20" fmla="*/ 13 w 37"/>
                <a:gd name="T21" fmla="*/ 4 h 45"/>
                <a:gd name="T22" fmla="*/ 9 w 37"/>
                <a:gd name="T23" fmla="*/ 0 h 45"/>
                <a:gd name="T24" fmla="*/ 7 w 37"/>
                <a:gd name="T25" fmla="*/ 0 h 45"/>
                <a:gd name="T26" fmla="*/ 8 w 37"/>
                <a:gd name="T27" fmla="*/ 4 h 45"/>
                <a:gd name="T28" fmla="*/ 8 w 37"/>
                <a:gd name="T29" fmla="*/ 7 h 45"/>
                <a:gd name="T30" fmla="*/ 4 w 37"/>
                <a:gd name="T31" fmla="*/ 5 h 45"/>
                <a:gd name="T32" fmla="*/ 0 w 37"/>
                <a:gd name="T33" fmla="*/ 10 h 45"/>
                <a:gd name="T34" fmla="*/ 4 w 37"/>
                <a:gd name="T35" fmla="*/ 15 h 45"/>
                <a:gd name="T36" fmla="*/ 4 w 37"/>
                <a:gd name="T37" fmla="*/ 22 h 45"/>
                <a:gd name="T38" fmla="*/ 3 w 37"/>
                <a:gd name="T39" fmla="*/ 26 h 45"/>
                <a:gd name="T40" fmla="*/ 7 w 37"/>
                <a:gd name="T41" fmla="*/ 25 h 45"/>
                <a:gd name="T42" fmla="*/ 10 w 37"/>
                <a:gd name="T43" fmla="*/ 23 h 45"/>
                <a:gd name="T44" fmla="*/ 15 w 37"/>
                <a:gd name="T45" fmla="*/ 22 h 45"/>
                <a:gd name="T46" fmla="*/ 23 w 37"/>
                <a:gd name="T47" fmla="*/ 28 h 45"/>
                <a:gd name="T48" fmla="*/ 27 w 37"/>
                <a:gd name="T49" fmla="*/ 36 h 45"/>
                <a:gd name="T50" fmla="*/ 27 w 37"/>
                <a:gd name="T51" fmla="*/ 39 h 45"/>
                <a:gd name="T52" fmla="*/ 25 w 37"/>
                <a:gd name="T53" fmla="*/ 43 h 45"/>
                <a:gd name="T54" fmla="*/ 29 w 37"/>
                <a:gd name="T55" fmla="*/ 43 h 45"/>
                <a:gd name="T56" fmla="*/ 32 w 37"/>
                <a:gd name="T57" fmla="*/ 42 h 45"/>
                <a:gd name="T58" fmla="*/ 35 w 37"/>
                <a:gd name="T59" fmla="*/ 42 h 45"/>
                <a:gd name="T60" fmla="*/ 37 w 37"/>
                <a:gd name="T61" fmla="*/ 38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7" h="45">
                  <a:moveTo>
                    <a:pt x="37" y="38"/>
                  </a:moveTo>
                  <a:cubicBezTo>
                    <a:pt x="37" y="37"/>
                    <a:pt x="36" y="37"/>
                    <a:pt x="35" y="35"/>
                  </a:cubicBezTo>
                  <a:cubicBezTo>
                    <a:pt x="35" y="33"/>
                    <a:pt x="34" y="34"/>
                    <a:pt x="33" y="32"/>
                  </a:cubicBezTo>
                  <a:cubicBezTo>
                    <a:pt x="32" y="30"/>
                    <a:pt x="32" y="29"/>
                    <a:pt x="30" y="28"/>
                  </a:cubicBezTo>
                  <a:cubicBezTo>
                    <a:pt x="28" y="26"/>
                    <a:pt x="27" y="24"/>
                    <a:pt x="26" y="22"/>
                  </a:cubicBezTo>
                  <a:cubicBezTo>
                    <a:pt x="25" y="21"/>
                    <a:pt x="23" y="19"/>
                    <a:pt x="22" y="18"/>
                  </a:cubicBezTo>
                  <a:cubicBezTo>
                    <a:pt x="20" y="17"/>
                    <a:pt x="19" y="18"/>
                    <a:pt x="19" y="15"/>
                  </a:cubicBezTo>
                  <a:cubicBezTo>
                    <a:pt x="19" y="14"/>
                    <a:pt x="21" y="16"/>
                    <a:pt x="22" y="14"/>
                  </a:cubicBezTo>
                  <a:cubicBezTo>
                    <a:pt x="24" y="13"/>
                    <a:pt x="22" y="12"/>
                    <a:pt x="21" y="10"/>
                  </a:cubicBezTo>
                  <a:cubicBezTo>
                    <a:pt x="19" y="5"/>
                    <a:pt x="16" y="11"/>
                    <a:pt x="14" y="8"/>
                  </a:cubicBezTo>
                  <a:cubicBezTo>
                    <a:pt x="13" y="7"/>
                    <a:pt x="14" y="5"/>
                    <a:pt x="13" y="4"/>
                  </a:cubicBezTo>
                  <a:cubicBezTo>
                    <a:pt x="12" y="3"/>
                    <a:pt x="10" y="2"/>
                    <a:pt x="9" y="0"/>
                  </a:cubicBezTo>
                  <a:cubicBezTo>
                    <a:pt x="9" y="0"/>
                    <a:pt x="7" y="0"/>
                    <a:pt x="7" y="0"/>
                  </a:cubicBezTo>
                  <a:cubicBezTo>
                    <a:pt x="6" y="1"/>
                    <a:pt x="8" y="3"/>
                    <a:pt x="8" y="4"/>
                  </a:cubicBezTo>
                  <a:cubicBezTo>
                    <a:pt x="8" y="5"/>
                    <a:pt x="9" y="7"/>
                    <a:pt x="8" y="7"/>
                  </a:cubicBezTo>
                  <a:cubicBezTo>
                    <a:pt x="6" y="7"/>
                    <a:pt x="6" y="5"/>
                    <a:pt x="4" y="5"/>
                  </a:cubicBezTo>
                  <a:cubicBezTo>
                    <a:pt x="3" y="4"/>
                    <a:pt x="0" y="10"/>
                    <a:pt x="0" y="10"/>
                  </a:cubicBezTo>
                  <a:cubicBezTo>
                    <a:pt x="1" y="13"/>
                    <a:pt x="0" y="17"/>
                    <a:pt x="4" y="15"/>
                  </a:cubicBezTo>
                  <a:cubicBezTo>
                    <a:pt x="6" y="14"/>
                    <a:pt x="4" y="22"/>
                    <a:pt x="4" y="22"/>
                  </a:cubicBezTo>
                  <a:cubicBezTo>
                    <a:pt x="6" y="23"/>
                    <a:pt x="4" y="24"/>
                    <a:pt x="3" y="26"/>
                  </a:cubicBezTo>
                  <a:cubicBezTo>
                    <a:pt x="3" y="27"/>
                    <a:pt x="6" y="25"/>
                    <a:pt x="7" y="25"/>
                  </a:cubicBezTo>
                  <a:cubicBezTo>
                    <a:pt x="7" y="24"/>
                    <a:pt x="9" y="23"/>
                    <a:pt x="10" y="23"/>
                  </a:cubicBezTo>
                  <a:cubicBezTo>
                    <a:pt x="12" y="24"/>
                    <a:pt x="13" y="24"/>
                    <a:pt x="15" y="22"/>
                  </a:cubicBezTo>
                  <a:cubicBezTo>
                    <a:pt x="17" y="21"/>
                    <a:pt x="24" y="25"/>
                    <a:pt x="23" y="28"/>
                  </a:cubicBezTo>
                  <a:cubicBezTo>
                    <a:pt x="21" y="32"/>
                    <a:pt x="25" y="33"/>
                    <a:pt x="27" y="36"/>
                  </a:cubicBezTo>
                  <a:cubicBezTo>
                    <a:pt x="27" y="37"/>
                    <a:pt x="27" y="38"/>
                    <a:pt x="27" y="39"/>
                  </a:cubicBezTo>
                  <a:cubicBezTo>
                    <a:pt x="27" y="40"/>
                    <a:pt x="26" y="42"/>
                    <a:pt x="25" y="43"/>
                  </a:cubicBezTo>
                  <a:cubicBezTo>
                    <a:pt x="26" y="43"/>
                    <a:pt x="29" y="45"/>
                    <a:pt x="29" y="43"/>
                  </a:cubicBezTo>
                  <a:cubicBezTo>
                    <a:pt x="29" y="42"/>
                    <a:pt x="31" y="41"/>
                    <a:pt x="32" y="42"/>
                  </a:cubicBezTo>
                  <a:cubicBezTo>
                    <a:pt x="33" y="43"/>
                    <a:pt x="34" y="43"/>
                    <a:pt x="35" y="42"/>
                  </a:cubicBezTo>
                  <a:cubicBezTo>
                    <a:pt x="37" y="42"/>
                    <a:pt x="37" y="40"/>
                    <a:pt x="37" y="38"/>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55" name="Freeform 707">
              <a:extLst>
                <a:ext uri="{FF2B5EF4-FFF2-40B4-BE49-F238E27FC236}">
                  <a16:creationId xmlns="" xmlns:a16="http://schemas.microsoft.com/office/drawing/2014/main" id="{E24A3720-404C-420A-8CFD-27D0E47F896C}"/>
                </a:ext>
              </a:extLst>
            </p:cNvPr>
            <p:cNvSpPr>
              <a:spLocks/>
            </p:cNvSpPr>
            <p:nvPr/>
          </p:nvSpPr>
          <p:spPr bwMode="auto">
            <a:xfrm>
              <a:off x="17754337" y="9119079"/>
              <a:ext cx="420383" cy="356781"/>
            </a:xfrm>
            <a:custGeom>
              <a:avLst/>
              <a:gdLst>
                <a:gd name="T0" fmla="*/ 45 w 45"/>
                <a:gd name="T1" fmla="*/ 29 h 38"/>
                <a:gd name="T2" fmla="*/ 45 w 45"/>
                <a:gd name="T3" fmla="*/ 26 h 38"/>
                <a:gd name="T4" fmla="*/ 45 w 45"/>
                <a:gd name="T5" fmla="*/ 24 h 38"/>
                <a:gd name="T6" fmla="*/ 45 w 45"/>
                <a:gd name="T7" fmla="*/ 15 h 38"/>
                <a:gd name="T8" fmla="*/ 45 w 45"/>
                <a:gd name="T9" fmla="*/ 6 h 38"/>
                <a:gd name="T10" fmla="*/ 35 w 45"/>
                <a:gd name="T11" fmla="*/ 3 h 38"/>
                <a:gd name="T12" fmla="*/ 30 w 45"/>
                <a:gd name="T13" fmla="*/ 0 h 38"/>
                <a:gd name="T14" fmla="*/ 26 w 45"/>
                <a:gd name="T15" fmla="*/ 3 h 38"/>
                <a:gd name="T16" fmla="*/ 22 w 45"/>
                <a:gd name="T17" fmla="*/ 5 h 38"/>
                <a:gd name="T18" fmla="*/ 18 w 45"/>
                <a:gd name="T19" fmla="*/ 10 h 38"/>
                <a:gd name="T20" fmla="*/ 14 w 45"/>
                <a:gd name="T21" fmla="*/ 8 h 38"/>
                <a:gd name="T22" fmla="*/ 11 w 45"/>
                <a:gd name="T23" fmla="*/ 5 h 38"/>
                <a:gd name="T24" fmla="*/ 9 w 45"/>
                <a:gd name="T25" fmla="*/ 6 h 38"/>
                <a:gd name="T26" fmla="*/ 7 w 45"/>
                <a:gd name="T27" fmla="*/ 5 h 38"/>
                <a:gd name="T28" fmla="*/ 4 w 45"/>
                <a:gd name="T29" fmla="*/ 6 h 38"/>
                <a:gd name="T30" fmla="*/ 0 w 45"/>
                <a:gd name="T31" fmla="*/ 7 h 38"/>
                <a:gd name="T32" fmla="*/ 3 w 45"/>
                <a:gd name="T33" fmla="*/ 8 h 38"/>
                <a:gd name="T34" fmla="*/ 4 w 45"/>
                <a:gd name="T35" fmla="*/ 11 h 38"/>
                <a:gd name="T36" fmla="*/ 7 w 45"/>
                <a:gd name="T37" fmla="*/ 14 h 38"/>
                <a:gd name="T38" fmla="*/ 9 w 45"/>
                <a:gd name="T39" fmla="*/ 8 h 38"/>
                <a:gd name="T40" fmla="*/ 10 w 45"/>
                <a:gd name="T41" fmla="*/ 12 h 38"/>
                <a:gd name="T42" fmla="*/ 15 w 45"/>
                <a:gd name="T43" fmla="*/ 12 h 38"/>
                <a:gd name="T44" fmla="*/ 18 w 45"/>
                <a:gd name="T45" fmla="*/ 15 h 38"/>
                <a:gd name="T46" fmla="*/ 27 w 45"/>
                <a:gd name="T47" fmla="*/ 19 h 38"/>
                <a:gd name="T48" fmla="*/ 32 w 45"/>
                <a:gd name="T49" fmla="*/ 22 h 38"/>
                <a:gd name="T50" fmla="*/ 34 w 45"/>
                <a:gd name="T51" fmla="*/ 26 h 38"/>
                <a:gd name="T52" fmla="*/ 36 w 45"/>
                <a:gd name="T53" fmla="*/ 27 h 38"/>
                <a:gd name="T54" fmla="*/ 34 w 45"/>
                <a:gd name="T55" fmla="*/ 28 h 38"/>
                <a:gd name="T56" fmla="*/ 36 w 45"/>
                <a:gd name="T57" fmla="*/ 29 h 38"/>
                <a:gd name="T58" fmla="*/ 35 w 45"/>
                <a:gd name="T59" fmla="*/ 30 h 38"/>
                <a:gd name="T60" fmla="*/ 32 w 45"/>
                <a:gd name="T61" fmla="*/ 31 h 38"/>
                <a:gd name="T62" fmla="*/ 29 w 45"/>
                <a:gd name="T63" fmla="*/ 34 h 38"/>
                <a:gd name="T64" fmla="*/ 34 w 45"/>
                <a:gd name="T65" fmla="*/ 35 h 38"/>
                <a:gd name="T66" fmla="*/ 36 w 45"/>
                <a:gd name="T67" fmla="*/ 31 h 38"/>
                <a:gd name="T68" fmla="*/ 36 w 45"/>
                <a:gd name="T69" fmla="*/ 33 h 38"/>
                <a:gd name="T70" fmla="*/ 40 w 45"/>
                <a:gd name="T71" fmla="*/ 32 h 38"/>
                <a:gd name="T72" fmla="*/ 45 w 45"/>
                <a:gd name="T73" fmla="*/ 38 h 38"/>
                <a:gd name="T74" fmla="*/ 45 w 45"/>
                <a:gd name="T75" fmla="*/ 29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5" h="38">
                  <a:moveTo>
                    <a:pt x="45" y="29"/>
                  </a:moveTo>
                  <a:cubicBezTo>
                    <a:pt x="45" y="28"/>
                    <a:pt x="44" y="27"/>
                    <a:pt x="45" y="26"/>
                  </a:cubicBezTo>
                  <a:cubicBezTo>
                    <a:pt x="45" y="25"/>
                    <a:pt x="45" y="25"/>
                    <a:pt x="45" y="24"/>
                  </a:cubicBezTo>
                  <a:cubicBezTo>
                    <a:pt x="45" y="21"/>
                    <a:pt x="45" y="18"/>
                    <a:pt x="45" y="15"/>
                  </a:cubicBezTo>
                  <a:cubicBezTo>
                    <a:pt x="45" y="12"/>
                    <a:pt x="45" y="9"/>
                    <a:pt x="45" y="6"/>
                  </a:cubicBezTo>
                  <a:cubicBezTo>
                    <a:pt x="45" y="6"/>
                    <a:pt x="36" y="3"/>
                    <a:pt x="35" y="3"/>
                  </a:cubicBezTo>
                  <a:cubicBezTo>
                    <a:pt x="33" y="2"/>
                    <a:pt x="32" y="1"/>
                    <a:pt x="30" y="0"/>
                  </a:cubicBezTo>
                  <a:cubicBezTo>
                    <a:pt x="27" y="0"/>
                    <a:pt x="27" y="2"/>
                    <a:pt x="26" y="3"/>
                  </a:cubicBezTo>
                  <a:cubicBezTo>
                    <a:pt x="26" y="4"/>
                    <a:pt x="23" y="4"/>
                    <a:pt x="22" y="5"/>
                  </a:cubicBezTo>
                  <a:cubicBezTo>
                    <a:pt x="21" y="7"/>
                    <a:pt x="20" y="9"/>
                    <a:pt x="18" y="10"/>
                  </a:cubicBezTo>
                  <a:cubicBezTo>
                    <a:pt x="16" y="11"/>
                    <a:pt x="14" y="10"/>
                    <a:pt x="14" y="8"/>
                  </a:cubicBezTo>
                  <a:cubicBezTo>
                    <a:pt x="13" y="6"/>
                    <a:pt x="12" y="6"/>
                    <a:pt x="11" y="5"/>
                  </a:cubicBezTo>
                  <a:cubicBezTo>
                    <a:pt x="11" y="3"/>
                    <a:pt x="10" y="5"/>
                    <a:pt x="9" y="6"/>
                  </a:cubicBezTo>
                  <a:cubicBezTo>
                    <a:pt x="8" y="6"/>
                    <a:pt x="7" y="5"/>
                    <a:pt x="7" y="5"/>
                  </a:cubicBezTo>
                  <a:cubicBezTo>
                    <a:pt x="6" y="5"/>
                    <a:pt x="5" y="6"/>
                    <a:pt x="4" y="6"/>
                  </a:cubicBezTo>
                  <a:cubicBezTo>
                    <a:pt x="4" y="7"/>
                    <a:pt x="0" y="6"/>
                    <a:pt x="0" y="7"/>
                  </a:cubicBezTo>
                  <a:cubicBezTo>
                    <a:pt x="0" y="8"/>
                    <a:pt x="2" y="8"/>
                    <a:pt x="3" y="8"/>
                  </a:cubicBezTo>
                  <a:cubicBezTo>
                    <a:pt x="4" y="9"/>
                    <a:pt x="4" y="10"/>
                    <a:pt x="4" y="11"/>
                  </a:cubicBezTo>
                  <a:cubicBezTo>
                    <a:pt x="4" y="13"/>
                    <a:pt x="7" y="13"/>
                    <a:pt x="7" y="14"/>
                  </a:cubicBezTo>
                  <a:cubicBezTo>
                    <a:pt x="7" y="12"/>
                    <a:pt x="7" y="9"/>
                    <a:pt x="9" y="8"/>
                  </a:cubicBezTo>
                  <a:cubicBezTo>
                    <a:pt x="7" y="9"/>
                    <a:pt x="8" y="11"/>
                    <a:pt x="10" y="12"/>
                  </a:cubicBezTo>
                  <a:cubicBezTo>
                    <a:pt x="12" y="13"/>
                    <a:pt x="13" y="13"/>
                    <a:pt x="15" y="12"/>
                  </a:cubicBezTo>
                  <a:cubicBezTo>
                    <a:pt x="12" y="13"/>
                    <a:pt x="17" y="15"/>
                    <a:pt x="18" y="15"/>
                  </a:cubicBezTo>
                  <a:cubicBezTo>
                    <a:pt x="21" y="16"/>
                    <a:pt x="24" y="18"/>
                    <a:pt x="27" y="19"/>
                  </a:cubicBezTo>
                  <a:cubicBezTo>
                    <a:pt x="29" y="20"/>
                    <a:pt x="31" y="21"/>
                    <a:pt x="32" y="22"/>
                  </a:cubicBezTo>
                  <a:cubicBezTo>
                    <a:pt x="32" y="24"/>
                    <a:pt x="33" y="25"/>
                    <a:pt x="34" y="26"/>
                  </a:cubicBezTo>
                  <a:cubicBezTo>
                    <a:pt x="34" y="26"/>
                    <a:pt x="36" y="27"/>
                    <a:pt x="36" y="27"/>
                  </a:cubicBezTo>
                  <a:cubicBezTo>
                    <a:pt x="36" y="27"/>
                    <a:pt x="34" y="28"/>
                    <a:pt x="34" y="28"/>
                  </a:cubicBezTo>
                  <a:cubicBezTo>
                    <a:pt x="34" y="28"/>
                    <a:pt x="36" y="28"/>
                    <a:pt x="36" y="29"/>
                  </a:cubicBezTo>
                  <a:cubicBezTo>
                    <a:pt x="36" y="28"/>
                    <a:pt x="35" y="29"/>
                    <a:pt x="35" y="30"/>
                  </a:cubicBezTo>
                  <a:cubicBezTo>
                    <a:pt x="34" y="31"/>
                    <a:pt x="33" y="30"/>
                    <a:pt x="32" y="31"/>
                  </a:cubicBezTo>
                  <a:cubicBezTo>
                    <a:pt x="31" y="31"/>
                    <a:pt x="28" y="34"/>
                    <a:pt x="29" y="34"/>
                  </a:cubicBezTo>
                  <a:cubicBezTo>
                    <a:pt x="30" y="35"/>
                    <a:pt x="32" y="35"/>
                    <a:pt x="34" y="35"/>
                  </a:cubicBezTo>
                  <a:cubicBezTo>
                    <a:pt x="34" y="34"/>
                    <a:pt x="35" y="30"/>
                    <a:pt x="36" y="31"/>
                  </a:cubicBezTo>
                  <a:cubicBezTo>
                    <a:pt x="36" y="32"/>
                    <a:pt x="33" y="33"/>
                    <a:pt x="36" y="33"/>
                  </a:cubicBezTo>
                  <a:cubicBezTo>
                    <a:pt x="38" y="34"/>
                    <a:pt x="39" y="34"/>
                    <a:pt x="40" y="32"/>
                  </a:cubicBezTo>
                  <a:cubicBezTo>
                    <a:pt x="39" y="34"/>
                    <a:pt x="44" y="37"/>
                    <a:pt x="45" y="38"/>
                  </a:cubicBezTo>
                  <a:cubicBezTo>
                    <a:pt x="45" y="35"/>
                    <a:pt x="45" y="32"/>
                    <a:pt x="45" y="29"/>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56" name="Freeform 708">
              <a:extLst>
                <a:ext uri="{FF2B5EF4-FFF2-40B4-BE49-F238E27FC236}">
                  <a16:creationId xmlns="" xmlns:a16="http://schemas.microsoft.com/office/drawing/2014/main" id="{A843BA1E-3370-429A-A693-5AED448E5437}"/>
                </a:ext>
              </a:extLst>
            </p:cNvPr>
            <p:cNvSpPr>
              <a:spLocks/>
            </p:cNvSpPr>
            <p:nvPr/>
          </p:nvSpPr>
          <p:spPr bwMode="auto">
            <a:xfrm>
              <a:off x="18165166" y="9176423"/>
              <a:ext cx="477708" cy="382265"/>
            </a:xfrm>
            <a:custGeom>
              <a:avLst/>
              <a:gdLst>
                <a:gd name="T0" fmla="*/ 50 w 51"/>
                <a:gd name="T1" fmla="*/ 39 h 41"/>
                <a:gd name="T2" fmla="*/ 45 w 51"/>
                <a:gd name="T3" fmla="*/ 37 h 41"/>
                <a:gd name="T4" fmla="*/ 47 w 51"/>
                <a:gd name="T5" fmla="*/ 36 h 41"/>
                <a:gd name="T6" fmla="*/ 42 w 51"/>
                <a:gd name="T7" fmla="*/ 34 h 41"/>
                <a:gd name="T8" fmla="*/ 38 w 51"/>
                <a:gd name="T9" fmla="*/ 30 h 41"/>
                <a:gd name="T10" fmla="*/ 37 w 51"/>
                <a:gd name="T11" fmla="*/ 28 h 41"/>
                <a:gd name="T12" fmla="*/ 34 w 51"/>
                <a:gd name="T13" fmla="*/ 26 h 41"/>
                <a:gd name="T14" fmla="*/ 29 w 51"/>
                <a:gd name="T15" fmla="*/ 21 h 41"/>
                <a:gd name="T16" fmla="*/ 34 w 51"/>
                <a:gd name="T17" fmla="*/ 21 h 41"/>
                <a:gd name="T18" fmla="*/ 34 w 51"/>
                <a:gd name="T19" fmla="*/ 18 h 41"/>
                <a:gd name="T20" fmla="*/ 31 w 51"/>
                <a:gd name="T21" fmla="*/ 17 h 41"/>
                <a:gd name="T22" fmla="*/ 25 w 51"/>
                <a:gd name="T23" fmla="*/ 12 h 41"/>
                <a:gd name="T24" fmla="*/ 19 w 51"/>
                <a:gd name="T25" fmla="*/ 7 h 41"/>
                <a:gd name="T26" fmla="*/ 16 w 51"/>
                <a:gd name="T27" fmla="*/ 6 h 41"/>
                <a:gd name="T28" fmla="*/ 13 w 51"/>
                <a:gd name="T29" fmla="*/ 4 h 41"/>
                <a:gd name="T30" fmla="*/ 8 w 51"/>
                <a:gd name="T31" fmla="*/ 2 h 41"/>
                <a:gd name="T32" fmla="*/ 1 w 51"/>
                <a:gd name="T33" fmla="*/ 0 h 41"/>
                <a:gd name="T34" fmla="*/ 1 w 51"/>
                <a:gd name="T35" fmla="*/ 10 h 41"/>
                <a:gd name="T36" fmla="*/ 1 w 51"/>
                <a:gd name="T37" fmla="*/ 20 h 41"/>
                <a:gd name="T38" fmla="*/ 1 w 51"/>
                <a:gd name="T39" fmla="*/ 25 h 41"/>
                <a:gd name="T40" fmla="*/ 1 w 51"/>
                <a:gd name="T41" fmla="*/ 30 h 41"/>
                <a:gd name="T42" fmla="*/ 4 w 51"/>
                <a:gd name="T43" fmla="*/ 33 h 41"/>
                <a:gd name="T44" fmla="*/ 13 w 51"/>
                <a:gd name="T45" fmla="*/ 31 h 41"/>
                <a:gd name="T46" fmla="*/ 9 w 51"/>
                <a:gd name="T47" fmla="*/ 28 h 41"/>
                <a:gd name="T48" fmla="*/ 14 w 51"/>
                <a:gd name="T49" fmla="*/ 30 h 41"/>
                <a:gd name="T50" fmla="*/ 13 w 51"/>
                <a:gd name="T51" fmla="*/ 26 h 41"/>
                <a:gd name="T52" fmla="*/ 15 w 51"/>
                <a:gd name="T53" fmla="*/ 27 h 41"/>
                <a:gd name="T54" fmla="*/ 18 w 51"/>
                <a:gd name="T55" fmla="*/ 25 h 41"/>
                <a:gd name="T56" fmla="*/ 26 w 51"/>
                <a:gd name="T57" fmla="*/ 27 h 41"/>
                <a:gd name="T58" fmla="*/ 31 w 51"/>
                <a:gd name="T59" fmla="*/ 33 h 41"/>
                <a:gd name="T60" fmla="*/ 36 w 51"/>
                <a:gd name="T61" fmla="*/ 38 h 41"/>
                <a:gd name="T62" fmla="*/ 45 w 51"/>
                <a:gd name="T63" fmla="*/ 40 h 41"/>
                <a:gd name="T64" fmla="*/ 48 w 51"/>
                <a:gd name="T65" fmla="*/ 40 h 41"/>
                <a:gd name="T66" fmla="*/ 50 w 51"/>
                <a:gd name="T67" fmla="*/ 39 h 41"/>
                <a:gd name="T68" fmla="*/ 50 w 51"/>
                <a:gd name="T69" fmla="*/ 39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1" h="41">
                  <a:moveTo>
                    <a:pt x="50" y="39"/>
                  </a:moveTo>
                  <a:cubicBezTo>
                    <a:pt x="48" y="38"/>
                    <a:pt x="46" y="38"/>
                    <a:pt x="45" y="37"/>
                  </a:cubicBezTo>
                  <a:cubicBezTo>
                    <a:pt x="44" y="36"/>
                    <a:pt x="46" y="35"/>
                    <a:pt x="47" y="36"/>
                  </a:cubicBezTo>
                  <a:cubicBezTo>
                    <a:pt x="45" y="35"/>
                    <a:pt x="42" y="36"/>
                    <a:pt x="42" y="34"/>
                  </a:cubicBezTo>
                  <a:cubicBezTo>
                    <a:pt x="42" y="32"/>
                    <a:pt x="39" y="32"/>
                    <a:pt x="38" y="30"/>
                  </a:cubicBezTo>
                  <a:cubicBezTo>
                    <a:pt x="37" y="29"/>
                    <a:pt x="38" y="29"/>
                    <a:pt x="37" y="28"/>
                  </a:cubicBezTo>
                  <a:cubicBezTo>
                    <a:pt x="36" y="27"/>
                    <a:pt x="35" y="27"/>
                    <a:pt x="34" y="26"/>
                  </a:cubicBezTo>
                  <a:cubicBezTo>
                    <a:pt x="34" y="26"/>
                    <a:pt x="30" y="21"/>
                    <a:pt x="29" y="21"/>
                  </a:cubicBezTo>
                  <a:cubicBezTo>
                    <a:pt x="30" y="20"/>
                    <a:pt x="33" y="21"/>
                    <a:pt x="34" y="21"/>
                  </a:cubicBezTo>
                  <a:cubicBezTo>
                    <a:pt x="36" y="21"/>
                    <a:pt x="35" y="20"/>
                    <a:pt x="34" y="18"/>
                  </a:cubicBezTo>
                  <a:cubicBezTo>
                    <a:pt x="34" y="17"/>
                    <a:pt x="32" y="17"/>
                    <a:pt x="31" y="17"/>
                  </a:cubicBezTo>
                  <a:cubicBezTo>
                    <a:pt x="28" y="15"/>
                    <a:pt x="26" y="14"/>
                    <a:pt x="25" y="12"/>
                  </a:cubicBezTo>
                  <a:cubicBezTo>
                    <a:pt x="24" y="10"/>
                    <a:pt x="21" y="8"/>
                    <a:pt x="19" y="7"/>
                  </a:cubicBezTo>
                  <a:cubicBezTo>
                    <a:pt x="18" y="6"/>
                    <a:pt x="17" y="6"/>
                    <a:pt x="16" y="6"/>
                  </a:cubicBezTo>
                  <a:cubicBezTo>
                    <a:pt x="15" y="6"/>
                    <a:pt x="14" y="4"/>
                    <a:pt x="13" y="4"/>
                  </a:cubicBezTo>
                  <a:cubicBezTo>
                    <a:pt x="12" y="3"/>
                    <a:pt x="10" y="3"/>
                    <a:pt x="8" y="2"/>
                  </a:cubicBezTo>
                  <a:cubicBezTo>
                    <a:pt x="6" y="2"/>
                    <a:pt x="4" y="0"/>
                    <a:pt x="1" y="0"/>
                  </a:cubicBezTo>
                  <a:cubicBezTo>
                    <a:pt x="1" y="3"/>
                    <a:pt x="1" y="7"/>
                    <a:pt x="1" y="10"/>
                  </a:cubicBezTo>
                  <a:cubicBezTo>
                    <a:pt x="1" y="13"/>
                    <a:pt x="2" y="17"/>
                    <a:pt x="1" y="20"/>
                  </a:cubicBezTo>
                  <a:cubicBezTo>
                    <a:pt x="0" y="21"/>
                    <a:pt x="1" y="23"/>
                    <a:pt x="1" y="25"/>
                  </a:cubicBezTo>
                  <a:cubicBezTo>
                    <a:pt x="1" y="27"/>
                    <a:pt x="1" y="28"/>
                    <a:pt x="1" y="30"/>
                  </a:cubicBezTo>
                  <a:cubicBezTo>
                    <a:pt x="1" y="33"/>
                    <a:pt x="2" y="33"/>
                    <a:pt x="4" y="33"/>
                  </a:cubicBezTo>
                  <a:cubicBezTo>
                    <a:pt x="7" y="33"/>
                    <a:pt x="10" y="33"/>
                    <a:pt x="13" y="31"/>
                  </a:cubicBezTo>
                  <a:cubicBezTo>
                    <a:pt x="14" y="31"/>
                    <a:pt x="9" y="28"/>
                    <a:pt x="9" y="28"/>
                  </a:cubicBezTo>
                  <a:cubicBezTo>
                    <a:pt x="10" y="28"/>
                    <a:pt x="14" y="31"/>
                    <a:pt x="14" y="30"/>
                  </a:cubicBezTo>
                  <a:cubicBezTo>
                    <a:pt x="14" y="29"/>
                    <a:pt x="13" y="28"/>
                    <a:pt x="13" y="26"/>
                  </a:cubicBezTo>
                  <a:cubicBezTo>
                    <a:pt x="13" y="26"/>
                    <a:pt x="16" y="28"/>
                    <a:pt x="15" y="27"/>
                  </a:cubicBezTo>
                  <a:cubicBezTo>
                    <a:pt x="15" y="25"/>
                    <a:pt x="17" y="25"/>
                    <a:pt x="18" y="25"/>
                  </a:cubicBezTo>
                  <a:cubicBezTo>
                    <a:pt x="19" y="25"/>
                    <a:pt x="26" y="28"/>
                    <a:pt x="26" y="27"/>
                  </a:cubicBezTo>
                  <a:cubicBezTo>
                    <a:pt x="26" y="29"/>
                    <a:pt x="30" y="31"/>
                    <a:pt x="31" y="33"/>
                  </a:cubicBezTo>
                  <a:cubicBezTo>
                    <a:pt x="32" y="35"/>
                    <a:pt x="34" y="38"/>
                    <a:pt x="36" y="38"/>
                  </a:cubicBezTo>
                  <a:cubicBezTo>
                    <a:pt x="39" y="38"/>
                    <a:pt x="42" y="39"/>
                    <a:pt x="45" y="40"/>
                  </a:cubicBezTo>
                  <a:cubicBezTo>
                    <a:pt x="46" y="40"/>
                    <a:pt x="48" y="41"/>
                    <a:pt x="48" y="40"/>
                  </a:cubicBezTo>
                  <a:cubicBezTo>
                    <a:pt x="48" y="39"/>
                    <a:pt x="51" y="39"/>
                    <a:pt x="50" y="39"/>
                  </a:cubicBezTo>
                  <a:cubicBezTo>
                    <a:pt x="49" y="38"/>
                    <a:pt x="51" y="39"/>
                    <a:pt x="50" y="39"/>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57" name="Freeform 709">
              <a:extLst>
                <a:ext uri="{FF2B5EF4-FFF2-40B4-BE49-F238E27FC236}">
                  <a16:creationId xmlns="" xmlns:a16="http://schemas.microsoft.com/office/drawing/2014/main" id="{702C5D5E-14C6-4680-8898-89009A452FD8}"/>
                </a:ext>
              </a:extLst>
            </p:cNvPr>
            <p:cNvSpPr>
              <a:spLocks/>
            </p:cNvSpPr>
            <p:nvPr/>
          </p:nvSpPr>
          <p:spPr bwMode="auto">
            <a:xfrm>
              <a:off x="16681089" y="8829198"/>
              <a:ext cx="477708" cy="420492"/>
            </a:xfrm>
            <a:custGeom>
              <a:avLst/>
              <a:gdLst>
                <a:gd name="T0" fmla="*/ 33 w 51"/>
                <a:gd name="T1" fmla="*/ 5 h 45"/>
                <a:gd name="T2" fmla="*/ 29 w 51"/>
                <a:gd name="T3" fmla="*/ 13 h 45"/>
                <a:gd name="T4" fmla="*/ 20 w 51"/>
                <a:gd name="T5" fmla="*/ 16 h 45"/>
                <a:gd name="T6" fmla="*/ 15 w 51"/>
                <a:gd name="T7" fmla="*/ 18 h 45"/>
                <a:gd name="T8" fmla="*/ 10 w 51"/>
                <a:gd name="T9" fmla="*/ 19 h 45"/>
                <a:gd name="T10" fmla="*/ 7 w 51"/>
                <a:gd name="T11" fmla="*/ 18 h 45"/>
                <a:gd name="T12" fmla="*/ 3 w 51"/>
                <a:gd name="T13" fmla="*/ 14 h 45"/>
                <a:gd name="T14" fmla="*/ 0 w 51"/>
                <a:gd name="T15" fmla="*/ 20 h 45"/>
                <a:gd name="T16" fmla="*/ 4 w 51"/>
                <a:gd name="T17" fmla="*/ 29 h 45"/>
                <a:gd name="T18" fmla="*/ 8 w 51"/>
                <a:gd name="T19" fmla="*/ 37 h 45"/>
                <a:gd name="T20" fmla="*/ 13 w 51"/>
                <a:gd name="T21" fmla="*/ 39 h 45"/>
                <a:gd name="T22" fmla="*/ 14 w 51"/>
                <a:gd name="T23" fmla="*/ 41 h 45"/>
                <a:gd name="T24" fmla="*/ 19 w 51"/>
                <a:gd name="T25" fmla="*/ 41 h 45"/>
                <a:gd name="T26" fmla="*/ 21 w 51"/>
                <a:gd name="T27" fmla="*/ 39 h 45"/>
                <a:gd name="T28" fmla="*/ 25 w 51"/>
                <a:gd name="T29" fmla="*/ 40 h 45"/>
                <a:gd name="T30" fmla="*/ 28 w 51"/>
                <a:gd name="T31" fmla="*/ 40 h 45"/>
                <a:gd name="T32" fmla="*/ 31 w 51"/>
                <a:gd name="T33" fmla="*/ 43 h 45"/>
                <a:gd name="T34" fmla="*/ 34 w 51"/>
                <a:gd name="T35" fmla="*/ 42 h 45"/>
                <a:gd name="T36" fmla="*/ 36 w 51"/>
                <a:gd name="T37" fmla="*/ 43 h 45"/>
                <a:gd name="T38" fmla="*/ 37 w 51"/>
                <a:gd name="T39" fmla="*/ 37 h 45"/>
                <a:gd name="T40" fmla="*/ 37 w 51"/>
                <a:gd name="T41" fmla="*/ 33 h 45"/>
                <a:gd name="T42" fmla="*/ 39 w 51"/>
                <a:gd name="T43" fmla="*/ 30 h 45"/>
                <a:gd name="T44" fmla="*/ 42 w 51"/>
                <a:gd name="T45" fmla="*/ 24 h 45"/>
                <a:gd name="T46" fmla="*/ 47 w 51"/>
                <a:gd name="T47" fmla="*/ 19 h 45"/>
                <a:gd name="T48" fmla="*/ 49 w 51"/>
                <a:gd name="T49" fmla="*/ 18 h 45"/>
                <a:gd name="T50" fmla="*/ 45 w 51"/>
                <a:gd name="T51" fmla="*/ 13 h 45"/>
                <a:gd name="T52" fmla="*/ 42 w 51"/>
                <a:gd name="T53" fmla="*/ 7 h 45"/>
                <a:gd name="T54" fmla="*/ 44 w 51"/>
                <a:gd name="T55" fmla="*/ 6 h 45"/>
                <a:gd name="T56" fmla="*/ 44 w 51"/>
                <a:gd name="T57" fmla="*/ 3 h 45"/>
                <a:gd name="T58" fmla="*/ 33 w 51"/>
                <a:gd name="T59" fmla="*/ 5 h 45"/>
                <a:gd name="T60" fmla="*/ 33 w 51"/>
                <a:gd name="T61" fmla="*/ 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1" h="45">
                  <a:moveTo>
                    <a:pt x="33" y="5"/>
                  </a:moveTo>
                  <a:cubicBezTo>
                    <a:pt x="32" y="8"/>
                    <a:pt x="31" y="10"/>
                    <a:pt x="29" y="13"/>
                  </a:cubicBezTo>
                  <a:cubicBezTo>
                    <a:pt x="28" y="17"/>
                    <a:pt x="23" y="17"/>
                    <a:pt x="20" y="16"/>
                  </a:cubicBezTo>
                  <a:cubicBezTo>
                    <a:pt x="18" y="15"/>
                    <a:pt x="16" y="17"/>
                    <a:pt x="15" y="18"/>
                  </a:cubicBezTo>
                  <a:cubicBezTo>
                    <a:pt x="14" y="19"/>
                    <a:pt x="11" y="18"/>
                    <a:pt x="10" y="19"/>
                  </a:cubicBezTo>
                  <a:cubicBezTo>
                    <a:pt x="8" y="20"/>
                    <a:pt x="8" y="20"/>
                    <a:pt x="7" y="18"/>
                  </a:cubicBezTo>
                  <a:cubicBezTo>
                    <a:pt x="5" y="17"/>
                    <a:pt x="4" y="16"/>
                    <a:pt x="3" y="14"/>
                  </a:cubicBezTo>
                  <a:cubicBezTo>
                    <a:pt x="2" y="13"/>
                    <a:pt x="0" y="19"/>
                    <a:pt x="0" y="20"/>
                  </a:cubicBezTo>
                  <a:cubicBezTo>
                    <a:pt x="0" y="23"/>
                    <a:pt x="3" y="26"/>
                    <a:pt x="4" y="29"/>
                  </a:cubicBezTo>
                  <a:cubicBezTo>
                    <a:pt x="6" y="32"/>
                    <a:pt x="5" y="35"/>
                    <a:pt x="8" y="37"/>
                  </a:cubicBezTo>
                  <a:cubicBezTo>
                    <a:pt x="10" y="38"/>
                    <a:pt x="12" y="39"/>
                    <a:pt x="13" y="39"/>
                  </a:cubicBezTo>
                  <a:cubicBezTo>
                    <a:pt x="16" y="38"/>
                    <a:pt x="13" y="40"/>
                    <a:pt x="14" y="41"/>
                  </a:cubicBezTo>
                  <a:cubicBezTo>
                    <a:pt x="15" y="41"/>
                    <a:pt x="18" y="41"/>
                    <a:pt x="19" y="41"/>
                  </a:cubicBezTo>
                  <a:cubicBezTo>
                    <a:pt x="20" y="40"/>
                    <a:pt x="20" y="38"/>
                    <a:pt x="21" y="39"/>
                  </a:cubicBezTo>
                  <a:cubicBezTo>
                    <a:pt x="22" y="40"/>
                    <a:pt x="24" y="41"/>
                    <a:pt x="25" y="40"/>
                  </a:cubicBezTo>
                  <a:cubicBezTo>
                    <a:pt x="26" y="40"/>
                    <a:pt x="28" y="39"/>
                    <a:pt x="28" y="40"/>
                  </a:cubicBezTo>
                  <a:cubicBezTo>
                    <a:pt x="29" y="43"/>
                    <a:pt x="27" y="45"/>
                    <a:pt x="31" y="43"/>
                  </a:cubicBezTo>
                  <a:cubicBezTo>
                    <a:pt x="32" y="43"/>
                    <a:pt x="33" y="42"/>
                    <a:pt x="34" y="42"/>
                  </a:cubicBezTo>
                  <a:cubicBezTo>
                    <a:pt x="35" y="42"/>
                    <a:pt x="36" y="43"/>
                    <a:pt x="36" y="43"/>
                  </a:cubicBezTo>
                  <a:cubicBezTo>
                    <a:pt x="37" y="41"/>
                    <a:pt x="35" y="39"/>
                    <a:pt x="37" y="37"/>
                  </a:cubicBezTo>
                  <a:cubicBezTo>
                    <a:pt x="38" y="36"/>
                    <a:pt x="37" y="35"/>
                    <a:pt x="37" y="33"/>
                  </a:cubicBezTo>
                  <a:cubicBezTo>
                    <a:pt x="37" y="32"/>
                    <a:pt x="38" y="31"/>
                    <a:pt x="39" y="30"/>
                  </a:cubicBezTo>
                  <a:cubicBezTo>
                    <a:pt x="41" y="28"/>
                    <a:pt x="43" y="27"/>
                    <a:pt x="42" y="24"/>
                  </a:cubicBezTo>
                  <a:cubicBezTo>
                    <a:pt x="42" y="22"/>
                    <a:pt x="45" y="18"/>
                    <a:pt x="47" y="19"/>
                  </a:cubicBezTo>
                  <a:cubicBezTo>
                    <a:pt x="48" y="20"/>
                    <a:pt x="51" y="19"/>
                    <a:pt x="49" y="18"/>
                  </a:cubicBezTo>
                  <a:cubicBezTo>
                    <a:pt x="48" y="16"/>
                    <a:pt x="45" y="15"/>
                    <a:pt x="45" y="13"/>
                  </a:cubicBezTo>
                  <a:cubicBezTo>
                    <a:pt x="45" y="11"/>
                    <a:pt x="43" y="9"/>
                    <a:pt x="42" y="7"/>
                  </a:cubicBezTo>
                  <a:cubicBezTo>
                    <a:pt x="41" y="4"/>
                    <a:pt x="44" y="7"/>
                    <a:pt x="44" y="6"/>
                  </a:cubicBezTo>
                  <a:cubicBezTo>
                    <a:pt x="45" y="5"/>
                    <a:pt x="41" y="4"/>
                    <a:pt x="44" y="3"/>
                  </a:cubicBezTo>
                  <a:cubicBezTo>
                    <a:pt x="40" y="2"/>
                    <a:pt x="34" y="0"/>
                    <a:pt x="33" y="5"/>
                  </a:cubicBezTo>
                  <a:cubicBezTo>
                    <a:pt x="32" y="7"/>
                    <a:pt x="34" y="3"/>
                    <a:pt x="33" y="5"/>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58" name="Freeform 710">
              <a:extLst>
                <a:ext uri="{FF2B5EF4-FFF2-40B4-BE49-F238E27FC236}">
                  <a16:creationId xmlns="" xmlns:a16="http://schemas.microsoft.com/office/drawing/2014/main" id="{78D4A0F4-AFDF-468F-991C-68B9D55EC83A}"/>
                </a:ext>
              </a:extLst>
            </p:cNvPr>
            <p:cNvSpPr>
              <a:spLocks/>
            </p:cNvSpPr>
            <p:nvPr/>
          </p:nvSpPr>
          <p:spPr bwMode="auto">
            <a:xfrm>
              <a:off x="16709750" y="8717701"/>
              <a:ext cx="458600" cy="299442"/>
            </a:xfrm>
            <a:custGeom>
              <a:avLst/>
              <a:gdLst>
                <a:gd name="T0" fmla="*/ 45 w 49"/>
                <a:gd name="T1" fmla="*/ 10 h 32"/>
                <a:gd name="T2" fmla="*/ 47 w 49"/>
                <a:gd name="T3" fmla="*/ 8 h 32"/>
                <a:gd name="T4" fmla="*/ 43 w 49"/>
                <a:gd name="T5" fmla="*/ 7 h 32"/>
                <a:gd name="T6" fmla="*/ 42 w 49"/>
                <a:gd name="T7" fmla="*/ 6 h 32"/>
                <a:gd name="T8" fmla="*/ 41 w 49"/>
                <a:gd name="T9" fmla="*/ 6 h 32"/>
                <a:gd name="T10" fmla="*/ 41 w 49"/>
                <a:gd name="T11" fmla="*/ 4 h 32"/>
                <a:gd name="T12" fmla="*/ 39 w 49"/>
                <a:gd name="T13" fmla="*/ 2 h 32"/>
                <a:gd name="T14" fmla="*/ 37 w 49"/>
                <a:gd name="T15" fmla="*/ 2 h 32"/>
                <a:gd name="T16" fmla="*/ 36 w 49"/>
                <a:gd name="T17" fmla="*/ 1 h 32"/>
                <a:gd name="T18" fmla="*/ 32 w 49"/>
                <a:gd name="T19" fmla="*/ 6 h 32"/>
                <a:gd name="T20" fmla="*/ 30 w 49"/>
                <a:gd name="T21" fmla="*/ 8 h 32"/>
                <a:gd name="T22" fmla="*/ 29 w 49"/>
                <a:gd name="T23" fmla="*/ 9 h 32"/>
                <a:gd name="T24" fmla="*/ 29 w 49"/>
                <a:gd name="T25" fmla="*/ 10 h 32"/>
                <a:gd name="T26" fmla="*/ 25 w 49"/>
                <a:gd name="T27" fmla="*/ 12 h 32"/>
                <a:gd name="T28" fmla="*/ 25 w 49"/>
                <a:gd name="T29" fmla="*/ 15 h 32"/>
                <a:gd name="T30" fmla="*/ 27 w 49"/>
                <a:gd name="T31" fmla="*/ 14 h 32"/>
                <a:gd name="T32" fmla="*/ 29 w 49"/>
                <a:gd name="T33" fmla="*/ 13 h 32"/>
                <a:gd name="T34" fmla="*/ 28 w 49"/>
                <a:gd name="T35" fmla="*/ 11 h 32"/>
                <a:gd name="T36" fmla="*/ 29 w 49"/>
                <a:gd name="T37" fmla="*/ 13 h 32"/>
                <a:gd name="T38" fmla="*/ 26 w 49"/>
                <a:gd name="T39" fmla="*/ 14 h 32"/>
                <a:gd name="T40" fmla="*/ 23 w 49"/>
                <a:gd name="T41" fmla="*/ 13 h 32"/>
                <a:gd name="T42" fmla="*/ 14 w 49"/>
                <a:gd name="T43" fmla="*/ 20 h 32"/>
                <a:gd name="T44" fmla="*/ 9 w 49"/>
                <a:gd name="T45" fmla="*/ 23 h 32"/>
                <a:gd name="T46" fmla="*/ 7 w 49"/>
                <a:gd name="T47" fmla="*/ 26 h 32"/>
                <a:gd name="T48" fmla="*/ 9 w 49"/>
                <a:gd name="T49" fmla="*/ 28 h 32"/>
                <a:gd name="T50" fmla="*/ 0 w 49"/>
                <a:gd name="T51" fmla="*/ 26 h 32"/>
                <a:gd name="T52" fmla="*/ 5 w 49"/>
                <a:gd name="T53" fmla="*/ 32 h 32"/>
                <a:gd name="T54" fmla="*/ 7 w 49"/>
                <a:gd name="T55" fmla="*/ 31 h 32"/>
                <a:gd name="T56" fmla="*/ 12 w 49"/>
                <a:gd name="T57" fmla="*/ 30 h 32"/>
                <a:gd name="T58" fmla="*/ 20 w 49"/>
                <a:gd name="T59" fmla="*/ 29 h 32"/>
                <a:gd name="T60" fmla="*/ 27 w 49"/>
                <a:gd name="T61" fmla="*/ 24 h 32"/>
                <a:gd name="T62" fmla="*/ 30 w 49"/>
                <a:gd name="T63" fmla="*/ 18 h 32"/>
                <a:gd name="T64" fmla="*/ 34 w 49"/>
                <a:gd name="T65" fmla="*/ 14 h 32"/>
                <a:gd name="T66" fmla="*/ 43 w 49"/>
                <a:gd name="T67" fmla="*/ 14 h 32"/>
                <a:gd name="T68" fmla="*/ 45 w 49"/>
                <a:gd name="T69" fmla="*/ 1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 h="32">
                  <a:moveTo>
                    <a:pt x="45" y="10"/>
                  </a:moveTo>
                  <a:cubicBezTo>
                    <a:pt x="48" y="10"/>
                    <a:pt x="49" y="9"/>
                    <a:pt x="47" y="8"/>
                  </a:cubicBezTo>
                  <a:cubicBezTo>
                    <a:pt x="45" y="7"/>
                    <a:pt x="45" y="6"/>
                    <a:pt x="43" y="7"/>
                  </a:cubicBezTo>
                  <a:cubicBezTo>
                    <a:pt x="42" y="8"/>
                    <a:pt x="43" y="7"/>
                    <a:pt x="42" y="6"/>
                  </a:cubicBezTo>
                  <a:cubicBezTo>
                    <a:pt x="42" y="6"/>
                    <a:pt x="41" y="6"/>
                    <a:pt x="41" y="6"/>
                  </a:cubicBezTo>
                  <a:cubicBezTo>
                    <a:pt x="41" y="6"/>
                    <a:pt x="41" y="4"/>
                    <a:pt x="41" y="4"/>
                  </a:cubicBezTo>
                  <a:cubicBezTo>
                    <a:pt x="40" y="3"/>
                    <a:pt x="39" y="2"/>
                    <a:pt x="39" y="2"/>
                  </a:cubicBezTo>
                  <a:cubicBezTo>
                    <a:pt x="37" y="0"/>
                    <a:pt x="38" y="1"/>
                    <a:pt x="37" y="2"/>
                  </a:cubicBezTo>
                  <a:cubicBezTo>
                    <a:pt x="36" y="3"/>
                    <a:pt x="36" y="1"/>
                    <a:pt x="36" y="1"/>
                  </a:cubicBezTo>
                  <a:cubicBezTo>
                    <a:pt x="35" y="1"/>
                    <a:pt x="32" y="5"/>
                    <a:pt x="32" y="6"/>
                  </a:cubicBezTo>
                  <a:cubicBezTo>
                    <a:pt x="31" y="6"/>
                    <a:pt x="30" y="7"/>
                    <a:pt x="30" y="8"/>
                  </a:cubicBezTo>
                  <a:cubicBezTo>
                    <a:pt x="29" y="8"/>
                    <a:pt x="29" y="9"/>
                    <a:pt x="29" y="9"/>
                  </a:cubicBezTo>
                  <a:cubicBezTo>
                    <a:pt x="29" y="10"/>
                    <a:pt x="29" y="10"/>
                    <a:pt x="29" y="10"/>
                  </a:cubicBezTo>
                  <a:cubicBezTo>
                    <a:pt x="29" y="11"/>
                    <a:pt x="26" y="11"/>
                    <a:pt x="25" y="12"/>
                  </a:cubicBezTo>
                  <a:cubicBezTo>
                    <a:pt x="22" y="12"/>
                    <a:pt x="23" y="14"/>
                    <a:pt x="25" y="15"/>
                  </a:cubicBezTo>
                  <a:cubicBezTo>
                    <a:pt x="27" y="17"/>
                    <a:pt x="26" y="15"/>
                    <a:pt x="27" y="14"/>
                  </a:cubicBezTo>
                  <a:cubicBezTo>
                    <a:pt x="27" y="13"/>
                    <a:pt x="29" y="13"/>
                    <a:pt x="29" y="13"/>
                  </a:cubicBezTo>
                  <a:cubicBezTo>
                    <a:pt x="29" y="13"/>
                    <a:pt x="28" y="12"/>
                    <a:pt x="28" y="11"/>
                  </a:cubicBezTo>
                  <a:cubicBezTo>
                    <a:pt x="28" y="12"/>
                    <a:pt x="29" y="13"/>
                    <a:pt x="29" y="13"/>
                  </a:cubicBezTo>
                  <a:cubicBezTo>
                    <a:pt x="29" y="13"/>
                    <a:pt x="27" y="13"/>
                    <a:pt x="26" y="14"/>
                  </a:cubicBezTo>
                  <a:cubicBezTo>
                    <a:pt x="26" y="17"/>
                    <a:pt x="24" y="14"/>
                    <a:pt x="23" y="13"/>
                  </a:cubicBezTo>
                  <a:cubicBezTo>
                    <a:pt x="20" y="16"/>
                    <a:pt x="18" y="19"/>
                    <a:pt x="14" y="20"/>
                  </a:cubicBezTo>
                  <a:cubicBezTo>
                    <a:pt x="12" y="21"/>
                    <a:pt x="10" y="21"/>
                    <a:pt x="9" y="23"/>
                  </a:cubicBezTo>
                  <a:cubicBezTo>
                    <a:pt x="8" y="24"/>
                    <a:pt x="8" y="25"/>
                    <a:pt x="7" y="26"/>
                  </a:cubicBezTo>
                  <a:cubicBezTo>
                    <a:pt x="7" y="27"/>
                    <a:pt x="9" y="28"/>
                    <a:pt x="9" y="28"/>
                  </a:cubicBezTo>
                  <a:cubicBezTo>
                    <a:pt x="8" y="29"/>
                    <a:pt x="1" y="26"/>
                    <a:pt x="0" y="26"/>
                  </a:cubicBezTo>
                  <a:cubicBezTo>
                    <a:pt x="1" y="28"/>
                    <a:pt x="3" y="31"/>
                    <a:pt x="5" y="32"/>
                  </a:cubicBezTo>
                  <a:cubicBezTo>
                    <a:pt x="6" y="32"/>
                    <a:pt x="7" y="31"/>
                    <a:pt x="7" y="31"/>
                  </a:cubicBezTo>
                  <a:cubicBezTo>
                    <a:pt x="9" y="30"/>
                    <a:pt x="12" y="31"/>
                    <a:pt x="12" y="30"/>
                  </a:cubicBezTo>
                  <a:cubicBezTo>
                    <a:pt x="15" y="27"/>
                    <a:pt x="17" y="28"/>
                    <a:pt x="20" y="29"/>
                  </a:cubicBezTo>
                  <a:cubicBezTo>
                    <a:pt x="23" y="29"/>
                    <a:pt x="26" y="27"/>
                    <a:pt x="27" y="24"/>
                  </a:cubicBezTo>
                  <a:cubicBezTo>
                    <a:pt x="28" y="22"/>
                    <a:pt x="29" y="20"/>
                    <a:pt x="30" y="18"/>
                  </a:cubicBezTo>
                  <a:cubicBezTo>
                    <a:pt x="30" y="15"/>
                    <a:pt x="31" y="14"/>
                    <a:pt x="34" y="14"/>
                  </a:cubicBezTo>
                  <a:cubicBezTo>
                    <a:pt x="37" y="14"/>
                    <a:pt x="40" y="15"/>
                    <a:pt x="43" y="14"/>
                  </a:cubicBezTo>
                  <a:cubicBezTo>
                    <a:pt x="47" y="13"/>
                    <a:pt x="40" y="10"/>
                    <a:pt x="45" y="1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59" name="Freeform 711">
              <a:extLst>
                <a:ext uri="{FF2B5EF4-FFF2-40B4-BE49-F238E27FC236}">
                  <a16:creationId xmlns="" xmlns:a16="http://schemas.microsoft.com/office/drawing/2014/main" id="{15095084-64BD-4AA3-AB85-472CEF8889C2}"/>
                </a:ext>
              </a:extLst>
            </p:cNvPr>
            <p:cNvSpPr>
              <a:spLocks/>
            </p:cNvSpPr>
            <p:nvPr/>
          </p:nvSpPr>
          <p:spPr bwMode="auto">
            <a:xfrm>
              <a:off x="15776631" y="7679214"/>
              <a:ext cx="159235" cy="92380"/>
            </a:xfrm>
            <a:custGeom>
              <a:avLst/>
              <a:gdLst>
                <a:gd name="T0" fmla="*/ 2 w 17"/>
                <a:gd name="T1" fmla="*/ 8 h 10"/>
                <a:gd name="T2" fmla="*/ 7 w 17"/>
                <a:gd name="T3" fmla="*/ 9 h 10"/>
                <a:gd name="T4" fmla="*/ 12 w 17"/>
                <a:gd name="T5" fmla="*/ 9 h 10"/>
                <a:gd name="T6" fmla="*/ 16 w 17"/>
                <a:gd name="T7" fmla="*/ 8 h 10"/>
                <a:gd name="T8" fmla="*/ 15 w 17"/>
                <a:gd name="T9" fmla="*/ 3 h 10"/>
                <a:gd name="T10" fmla="*/ 10 w 17"/>
                <a:gd name="T11" fmla="*/ 3 h 10"/>
                <a:gd name="T12" fmla="*/ 6 w 17"/>
                <a:gd name="T13" fmla="*/ 1 h 10"/>
                <a:gd name="T14" fmla="*/ 2 w 17"/>
                <a:gd name="T15" fmla="*/ 8 h 10"/>
                <a:gd name="T16" fmla="*/ 2 w 17"/>
                <a:gd name="T17" fmla="*/ 8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0">
                  <a:moveTo>
                    <a:pt x="2" y="8"/>
                  </a:moveTo>
                  <a:cubicBezTo>
                    <a:pt x="3" y="9"/>
                    <a:pt x="6" y="10"/>
                    <a:pt x="7" y="9"/>
                  </a:cubicBezTo>
                  <a:cubicBezTo>
                    <a:pt x="9" y="8"/>
                    <a:pt x="10" y="10"/>
                    <a:pt x="12" y="9"/>
                  </a:cubicBezTo>
                  <a:cubicBezTo>
                    <a:pt x="13" y="9"/>
                    <a:pt x="17" y="9"/>
                    <a:pt x="16" y="8"/>
                  </a:cubicBezTo>
                  <a:cubicBezTo>
                    <a:pt x="15" y="6"/>
                    <a:pt x="14" y="5"/>
                    <a:pt x="15" y="3"/>
                  </a:cubicBezTo>
                  <a:cubicBezTo>
                    <a:pt x="13" y="2"/>
                    <a:pt x="11" y="4"/>
                    <a:pt x="10" y="3"/>
                  </a:cubicBezTo>
                  <a:cubicBezTo>
                    <a:pt x="9" y="2"/>
                    <a:pt x="7" y="0"/>
                    <a:pt x="6" y="1"/>
                  </a:cubicBezTo>
                  <a:cubicBezTo>
                    <a:pt x="4" y="3"/>
                    <a:pt x="0" y="6"/>
                    <a:pt x="2" y="8"/>
                  </a:cubicBezTo>
                  <a:cubicBezTo>
                    <a:pt x="3" y="9"/>
                    <a:pt x="1" y="7"/>
                    <a:pt x="2" y="8"/>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60" name="Freeform 712">
              <a:extLst>
                <a:ext uri="{FF2B5EF4-FFF2-40B4-BE49-F238E27FC236}">
                  <a16:creationId xmlns="" xmlns:a16="http://schemas.microsoft.com/office/drawing/2014/main" id="{BBBE951E-5E03-4793-90E2-7BE1E606AD4D}"/>
                </a:ext>
              </a:extLst>
            </p:cNvPr>
            <p:cNvSpPr>
              <a:spLocks/>
            </p:cNvSpPr>
            <p:nvPr/>
          </p:nvSpPr>
          <p:spPr bwMode="auto">
            <a:xfrm>
              <a:off x="15410388" y="7574093"/>
              <a:ext cx="347132" cy="216615"/>
            </a:xfrm>
            <a:custGeom>
              <a:avLst/>
              <a:gdLst>
                <a:gd name="T0" fmla="*/ 1 w 37"/>
                <a:gd name="T1" fmla="*/ 3 h 23"/>
                <a:gd name="T2" fmla="*/ 0 w 37"/>
                <a:gd name="T3" fmla="*/ 9 h 23"/>
                <a:gd name="T4" fmla="*/ 5 w 37"/>
                <a:gd name="T5" fmla="*/ 13 h 23"/>
                <a:gd name="T6" fmla="*/ 7 w 37"/>
                <a:gd name="T7" fmla="*/ 14 h 23"/>
                <a:gd name="T8" fmla="*/ 12 w 37"/>
                <a:gd name="T9" fmla="*/ 15 h 23"/>
                <a:gd name="T10" fmla="*/ 15 w 37"/>
                <a:gd name="T11" fmla="*/ 16 h 23"/>
                <a:gd name="T12" fmla="*/ 19 w 37"/>
                <a:gd name="T13" fmla="*/ 16 h 23"/>
                <a:gd name="T14" fmla="*/ 22 w 37"/>
                <a:gd name="T15" fmla="*/ 19 h 23"/>
                <a:gd name="T16" fmla="*/ 26 w 37"/>
                <a:gd name="T17" fmla="*/ 20 h 23"/>
                <a:gd name="T18" fmla="*/ 29 w 37"/>
                <a:gd name="T19" fmla="*/ 22 h 23"/>
                <a:gd name="T20" fmla="*/ 32 w 37"/>
                <a:gd name="T21" fmla="*/ 20 h 23"/>
                <a:gd name="T22" fmla="*/ 35 w 37"/>
                <a:gd name="T23" fmla="*/ 22 h 23"/>
                <a:gd name="T24" fmla="*/ 37 w 37"/>
                <a:gd name="T25" fmla="*/ 21 h 23"/>
                <a:gd name="T26" fmla="*/ 37 w 37"/>
                <a:gd name="T27" fmla="*/ 18 h 23"/>
                <a:gd name="T28" fmla="*/ 37 w 37"/>
                <a:gd name="T29" fmla="*/ 14 h 23"/>
                <a:gd name="T30" fmla="*/ 32 w 37"/>
                <a:gd name="T31" fmla="*/ 14 h 23"/>
                <a:gd name="T32" fmla="*/ 31 w 37"/>
                <a:gd name="T33" fmla="*/ 13 h 23"/>
                <a:gd name="T34" fmla="*/ 28 w 37"/>
                <a:gd name="T35" fmla="*/ 13 h 23"/>
                <a:gd name="T36" fmla="*/ 26 w 37"/>
                <a:gd name="T37" fmla="*/ 12 h 23"/>
                <a:gd name="T38" fmla="*/ 24 w 37"/>
                <a:gd name="T39" fmla="*/ 12 h 23"/>
                <a:gd name="T40" fmla="*/ 20 w 37"/>
                <a:gd name="T41" fmla="*/ 10 h 23"/>
                <a:gd name="T42" fmla="*/ 18 w 37"/>
                <a:gd name="T43" fmla="*/ 8 h 23"/>
                <a:gd name="T44" fmla="*/ 16 w 37"/>
                <a:gd name="T45" fmla="*/ 7 h 23"/>
                <a:gd name="T46" fmla="*/ 10 w 37"/>
                <a:gd name="T47" fmla="*/ 2 h 23"/>
                <a:gd name="T48" fmla="*/ 8 w 37"/>
                <a:gd name="T49" fmla="*/ 0 h 23"/>
                <a:gd name="T50" fmla="*/ 5 w 37"/>
                <a:gd name="T51" fmla="*/ 2 h 23"/>
                <a:gd name="T52" fmla="*/ 4 w 37"/>
                <a:gd name="T53" fmla="*/ 2 h 23"/>
                <a:gd name="T54" fmla="*/ 1 w 37"/>
                <a:gd name="T55" fmla="*/ 3 h 23"/>
                <a:gd name="T56" fmla="*/ 1 w 37"/>
                <a:gd name="T57" fmla="*/ 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7" h="23">
                  <a:moveTo>
                    <a:pt x="1" y="3"/>
                  </a:moveTo>
                  <a:cubicBezTo>
                    <a:pt x="0" y="4"/>
                    <a:pt x="0" y="8"/>
                    <a:pt x="0" y="9"/>
                  </a:cubicBezTo>
                  <a:cubicBezTo>
                    <a:pt x="1" y="10"/>
                    <a:pt x="4" y="11"/>
                    <a:pt x="5" y="13"/>
                  </a:cubicBezTo>
                  <a:cubicBezTo>
                    <a:pt x="6" y="13"/>
                    <a:pt x="7" y="14"/>
                    <a:pt x="7" y="14"/>
                  </a:cubicBezTo>
                  <a:cubicBezTo>
                    <a:pt x="9" y="15"/>
                    <a:pt x="10" y="14"/>
                    <a:pt x="12" y="15"/>
                  </a:cubicBezTo>
                  <a:cubicBezTo>
                    <a:pt x="13" y="15"/>
                    <a:pt x="14" y="16"/>
                    <a:pt x="15" y="16"/>
                  </a:cubicBezTo>
                  <a:cubicBezTo>
                    <a:pt x="16" y="16"/>
                    <a:pt x="18" y="16"/>
                    <a:pt x="19" y="16"/>
                  </a:cubicBezTo>
                  <a:cubicBezTo>
                    <a:pt x="20" y="17"/>
                    <a:pt x="21" y="18"/>
                    <a:pt x="22" y="19"/>
                  </a:cubicBezTo>
                  <a:cubicBezTo>
                    <a:pt x="23" y="19"/>
                    <a:pt x="25" y="19"/>
                    <a:pt x="26" y="20"/>
                  </a:cubicBezTo>
                  <a:cubicBezTo>
                    <a:pt x="27" y="20"/>
                    <a:pt x="28" y="22"/>
                    <a:pt x="29" y="22"/>
                  </a:cubicBezTo>
                  <a:cubicBezTo>
                    <a:pt x="30" y="22"/>
                    <a:pt x="31" y="20"/>
                    <a:pt x="32" y="20"/>
                  </a:cubicBezTo>
                  <a:cubicBezTo>
                    <a:pt x="33" y="21"/>
                    <a:pt x="33" y="23"/>
                    <a:pt x="35" y="22"/>
                  </a:cubicBezTo>
                  <a:cubicBezTo>
                    <a:pt x="35" y="22"/>
                    <a:pt x="37" y="21"/>
                    <a:pt x="37" y="21"/>
                  </a:cubicBezTo>
                  <a:cubicBezTo>
                    <a:pt x="37" y="20"/>
                    <a:pt x="37" y="19"/>
                    <a:pt x="37" y="18"/>
                  </a:cubicBezTo>
                  <a:cubicBezTo>
                    <a:pt x="36" y="17"/>
                    <a:pt x="37" y="16"/>
                    <a:pt x="37" y="14"/>
                  </a:cubicBezTo>
                  <a:cubicBezTo>
                    <a:pt x="35" y="14"/>
                    <a:pt x="34" y="15"/>
                    <a:pt x="32" y="14"/>
                  </a:cubicBezTo>
                  <a:cubicBezTo>
                    <a:pt x="32" y="14"/>
                    <a:pt x="31" y="13"/>
                    <a:pt x="31" y="13"/>
                  </a:cubicBezTo>
                  <a:cubicBezTo>
                    <a:pt x="30" y="13"/>
                    <a:pt x="29" y="14"/>
                    <a:pt x="28" y="13"/>
                  </a:cubicBezTo>
                  <a:cubicBezTo>
                    <a:pt x="28" y="13"/>
                    <a:pt x="27" y="12"/>
                    <a:pt x="26" y="12"/>
                  </a:cubicBezTo>
                  <a:cubicBezTo>
                    <a:pt x="25" y="12"/>
                    <a:pt x="24" y="14"/>
                    <a:pt x="24" y="12"/>
                  </a:cubicBezTo>
                  <a:cubicBezTo>
                    <a:pt x="22" y="10"/>
                    <a:pt x="21" y="11"/>
                    <a:pt x="20" y="10"/>
                  </a:cubicBezTo>
                  <a:cubicBezTo>
                    <a:pt x="19" y="9"/>
                    <a:pt x="19" y="8"/>
                    <a:pt x="18" y="8"/>
                  </a:cubicBezTo>
                  <a:cubicBezTo>
                    <a:pt x="17" y="7"/>
                    <a:pt x="16" y="7"/>
                    <a:pt x="16" y="7"/>
                  </a:cubicBezTo>
                  <a:cubicBezTo>
                    <a:pt x="14" y="6"/>
                    <a:pt x="11" y="4"/>
                    <a:pt x="10" y="2"/>
                  </a:cubicBezTo>
                  <a:cubicBezTo>
                    <a:pt x="10" y="1"/>
                    <a:pt x="9" y="0"/>
                    <a:pt x="8" y="0"/>
                  </a:cubicBezTo>
                  <a:cubicBezTo>
                    <a:pt x="6" y="0"/>
                    <a:pt x="6" y="1"/>
                    <a:pt x="5" y="2"/>
                  </a:cubicBezTo>
                  <a:cubicBezTo>
                    <a:pt x="5" y="3"/>
                    <a:pt x="4" y="2"/>
                    <a:pt x="4" y="2"/>
                  </a:cubicBezTo>
                  <a:cubicBezTo>
                    <a:pt x="3" y="3"/>
                    <a:pt x="2" y="3"/>
                    <a:pt x="1" y="3"/>
                  </a:cubicBezTo>
                  <a:cubicBezTo>
                    <a:pt x="0" y="4"/>
                    <a:pt x="2" y="3"/>
                    <a:pt x="1" y="3"/>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61" name="Freeform 713">
              <a:extLst>
                <a:ext uri="{FF2B5EF4-FFF2-40B4-BE49-F238E27FC236}">
                  <a16:creationId xmlns="" xmlns:a16="http://schemas.microsoft.com/office/drawing/2014/main" id="{4A4E3A79-021C-410B-A566-BBA043FDE955}"/>
                </a:ext>
              </a:extLst>
            </p:cNvPr>
            <p:cNvSpPr>
              <a:spLocks/>
            </p:cNvSpPr>
            <p:nvPr/>
          </p:nvSpPr>
          <p:spPr bwMode="auto">
            <a:xfrm>
              <a:off x="16372171" y="8360921"/>
              <a:ext cx="261145" cy="216615"/>
            </a:xfrm>
            <a:custGeom>
              <a:avLst/>
              <a:gdLst>
                <a:gd name="T0" fmla="*/ 14 w 28"/>
                <a:gd name="T1" fmla="*/ 19 h 23"/>
                <a:gd name="T2" fmla="*/ 19 w 28"/>
                <a:gd name="T3" fmla="*/ 18 h 23"/>
                <a:gd name="T4" fmla="*/ 19 w 28"/>
                <a:gd name="T5" fmla="*/ 15 h 23"/>
                <a:gd name="T6" fmla="*/ 21 w 28"/>
                <a:gd name="T7" fmla="*/ 14 h 23"/>
                <a:gd name="T8" fmla="*/ 24 w 28"/>
                <a:gd name="T9" fmla="*/ 12 h 23"/>
                <a:gd name="T10" fmla="*/ 27 w 28"/>
                <a:gd name="T11" fmla="*/ 9 h 23"/>
                <a:gd name="T12" fmla="*/ 26 w 28"/>
                <a:gd name="T13" fmla="*/ 1 h 23"/>
                <a:gd name="T14" fmla="*/ 22 w 28"/>
                <a:gd name="T15" fmla="*/ 1 h 23"/>
                <a:gd name="T16" fmla="*/ 19 w 28"/>
                <a:gd name="T17" fmla="*/ 2 h 23"/>
                <a:gd name="T18" fmla="*/ 17 w 28"/>
                <a:gd name="T19" fmla="*/ 2 h 23"/>
                <a:gd name="T20" fmla="*/ 3 w 28"/>
                <a:gd name="T21" fmla="*/ 3 h 23"/>
                <a:gd name="T22" fmla="*/ 0 w 28"/>
                <a:gd name="T23" fmla="*/ 7 h 23"/>
                <a:gd name="T24" fmla="*/ 1 w 28"/>
                <a:gd name="T25" fmla="*/ 10 h 23"/>
                <a:gd name="T26" fmla="*/ 3 w 28"/>
                <a:gd name="T27" fmla="*/ 14 h 23"/>
                <a:gd name="T28" fmla="*/ 5 w 28"/>
                <a:gd name="T29" fmla="*/ 18 h 23"/>
                <a:gd name="T30" fmla="*/ 6 w 28"/>
                <a:gd name="T31" fmla="*/ 19 h 23"/>
                <a:gd name="T32" fmla="*/ 7 w 28"/>
                <a:gd name="T33" fmla="*/ 21 h 23"/>
                <a:gd name="T34" fmla="*/ 8 w 28"/>
                <a:gd name="T35" fmla="*/ 23 h 23"/>
                <a:gd name="T36" fmla="*/ 14 w 28"/>
                <a:gd name="T37" fmla="*/ 19 h 23"/>
                <a:gd name="T38" fmla="*/ 14 w 28"/>
                <a:gd name="T39" fmla="*/ 19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8" h="23">
                  <a:moveTo>
                    <a:pt x="14" y="19"/>
                  </a:moveTo>
                  <a:cubicBezTo>
                    <a:pt x="14" y="18"/>
                    <a:pt x="20" y="20"/>
                    <a:pt x="19" y="18"/>
                  </a:cubicBezTo>
                  <a:cubicBezTo>
                    <a:pt x="19" y="18"/>
                    <a:pt x="18" y="15"/>
                    <a:pt x="19" y="15"/>
                  </a:cubicBezTo>
                  <a:cubicBezTo>
                    <a:pt x="20" y="15"/>
                    <a:pt x="21" y="16"/>
                    <a:pt x="21" y="14"/>
                  </a:cubicBezTo>
                  <a:cubicBezTo>
                    <a:pt x="21" y="12"/>
                    <a:pt x="23" y="13"/>
                    <a:pt x="24" y="12"/>
                  </a:cubicBezTo>
                  <a:cubicBezTo>
                    <a:pt x="26" y="12"/>
                    <a:pt x="26" y="10"/>
                    <a:pt x="27" y="9"/>
                  </a:cubicBezTo>
                  <a:cubicBezTo>
                    <a:pt x="28" y="7"/>
                    <a:pt x="25" y="2"/>
                    <a:pt x="26" y="1"/>
                  </a:cubicBezTo>
                  <a:cubicBezTo>
                    <a:pt x="24" y="2"/>
                    <a:pt x="24" y="2"/>
                    <a:pt x="22" y="1"/>
                  </a:cubicBezTo>
                  <a:cubicBezTo>
                    <a:pt x="21" y="0"/>
                    <a:pt x="19" y="2"/>
                    <a:pt x="19" y="2"/>
                  </a:cubicBezTo>
                  <a:cubicBezTo>
                    <a:pt x="19" y="4"/>
                    <a:pt x="17" y="2"/>
                    <a:pt x="17" y="2"/>
                  </a:cubicBezTo>
                  <a:cubicBezTo>
                    <a:pt x="13" y="1"/>
                    <a:pt x="6" y="0"/>
                    <a:pt x="3" y="3"/>
                  </a:cubicBezTo>
                  <a:cubicBezTo>
                    <a:pt x="2" y="4"/>
                    <a:pt x="0" y="5"/>
                    <a:pt x="0" y="7"/>
                  </a:cubicBezTo>
                  <a:cubicBezTo>
                    <a:pt x="0" y="8"/>
                    <a:pt x="1" y="9"/>
                    <a:pt x="1" y="10"/>
                  </a:cubicBezTo>
                  <a:cubicBezTo>
                    <a:pt x="3" y="11"/>
                    <a:pt x="3" y="13"/>
                    <a:pt x="3" y="14"/>
                  </a:cubicBezTo>
                  <a:cubicBezTo>
                    <a:pt x="4" y="16"/>
                    <a:pt x="4" y="17"/>
                    <a:pt x="5" y="18"/>
                  </a:cubicBezTo>
                  <a:cubicBezTo>
                    <a:pt x="5" y="19"/>
                    <a:pt x="6" y="18"/>
                    <a:pt x="6" y="19"/>
                  </a:cubicBezTo>
                  <a:cubicBezTo>
                    <a:pt x="7" y="19"/>
                    <a:pt x="6" y="20"/>
                    <a:pt x="7" y="21"/>
                  </a:cubicBezTo>
                  <a:cubicBezTo>
                    <a:pt x="9" y="21"/>
                    <a:pt x="8" y="22"/>
                    <a:pt x="8" y="23"/>
                  </a:cubicBezTo>
                  <a:cubicBezTo>
                    <a:pt x="8" y="22"/>
                    <a:pt x="14" y="20"/>
                    <a:pt x="14" y="19"/>
                  </a:cubicBezTo>
                  <a:cubicBezTo>
                    <a:pt x="14" y="19"/>
                    <a:pt x="14" y="20"/>
                    <a:pt x="14" y="19"/>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62" name="Freeform 714">
              <a:extLst>
                <a:ext uri="{FF2B5EF4-FFF2-40B4-BE49-F238E27FC236}">
                  <a16:creationId xmlns="" xmlns:a16="http://schemas.microsoft.com/office/drawing/2014/main" id="{5905637E-456A-4F20-B2FB-0D066C56407C}"/>
                </a:ext>
              </a:extLst>
            </p:cNvPr>
            <p:cNvSpPr>
              <a:spLocks/>
            </p:cNvSpPr>
            <p:nvPr/>
          </p:nvSpPr>
          <p:spPr bwMode="auto">
            <a:xfrm>
              <a:off x="16270259" y="8743185"/>
              <a:ext cx="207006" cy="245289"/>
            </a:xfrm>
            <a:custGeom>
              <a:avLst/>
              <a:gdLst>
                <a:gd name="T0" fmla="*/ 10 w 22"/>
                <a:gd name="T1" fmla="*/ 3 h 26"/>
                <a:gd name="T2" fmla="*/ 7 w 22"/>
                <a:gd name="T3" fmla="*/ 4 h 26"/>
                <a:gd name="T4" fmla="*/ 6 w 22"/>
                <a:gd name="T5" fmla="*/ 4 h 26"/>
                <a:gd name="T6" fmla="*/ 5 w 22"/>
                <a:gd name="T7" fmla="*/ 1 h 26"/>
                <a:gd name="T8" fmla="*/ 0 w 22"/>
                <a:gd name="T9" fmla="*/ 0 h 26"/>
                <a:gd name="T10" fmla="*/ 1 w 22"/>
                <a:gd name="T11" fmla="*/ 6 h 26"/>
                <a:gd name="T12" fmla="*/ 4 w 22"/>
                <a:gd name="T13" fmla="*/ 14 h 26"/>
                <a:gd name="T14" fmla="*/ 9 w 22"/>
                <a:gd name="T15" fmla="*/ 21 h 26"/>
                <a:gd name="T16" fmla="*/ 19 w 22"/>
                <a:gd name="T17" fmla="*/ 26 h 26"/>
                <a:gd name="T18" fmla="*/ 20 w 22"/>
                <a:gd name="T19" fmla="*/ 23 h 26"/>
                <a:gd name="T20" fmla="*/ 16 w 22"/>
                <a:gd name="T21" fmla="*/ 14 h 26"/>
                <a:gd name="T22" fmla="*/ 16 w 22"/>
                <a:gd name="T23" fmla="*/ 6 h 26"/>
                <a:gd name="T24" fmla="*/ 10 w 22"/>
                <a:gd name="T25" fmla="*/ 3 h 26"/>
                <a:gd name="T26" fmla="*/ 10 w 22"/>
                <a:gd name="T27" fmla="*/ 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6">
                  <a:moveTo>
                    <a:pt x="10" y="3"/>
                  </a:moveTo>
                  <a:cubicBezTo>
                    <a:pt x="9" y="3"/>
                    <a:pt x="8" y="4"/>
                    <a:pt x="7" y="4"/>
                  </a:cubicBezTo>
                  <a:cubicBezTo>
                    <a:pt x="7" y="3"/>
                    <a:pt x="6" y="4"/>
                    <a:pt x="6" y="4"/>
                  </a:cubicBezTo>
                  <a:cubicBezTo>
                    <a:pt x="5" y="4"/>
                    <a:pt x="5" y="2"/>
                    <a:pt x="5" y="1"/>
                  </a:cubicBezTo>
                  <a:cubicBezTo>
                    <a:pt x="4" y="0"/>
                    <a:pt x="2" y="0"/>
                    <a:pt x="0" y="0"/>
                  </a:cubicBezTo>
                  <a:cubicBezTo>
                    <a:pt x="1" y="1"/>
                    <a:pt x="1" y="4"/>
                    <a:pt x="1" y="6"/>
                  </a:cubicBezTo>
                  <a:cubicBezTo>
                    <a:pt x="2" y="8"/>
                    <a:pt x="3" y="11"/>
                    <a:pt x="4" y="14"/>
                  </a:cubicBezTo>
                  <a:cubicBezTo>
                    <a:pt x="6" y="16"/>
                    <a:pt x="7" y="19"/>
                    <a:pt x="9" y="21"/>
                  </a:cubicBezTo>
                  <a:cubicBezTo>
                    <a:pt x="12" y="22"/>
                    <a:pt x="15" y="26"/>
                    <a:pt x="19" y="26"/>
                  </a:cubicBezTo>
                  <a:cubicBezTo>
                    <a:pt x="22" y="26"/>
                    <a:pt x="21" y="25"/>
                    <a:pt x="20" y="23"/>
                  </a:cubicBezTo>
                  <a:cubicBezTo>
                    <a:pt x="18" y="20"/>
                    <a:pt x="16" y="18"/>
                    <a:pt x="16" y="14"/>
                  </a:cubicBezTo>
                  <a:cubicBezTo>
                    <a:pt x="16" y="11"/>
                    <a:pt x="18" y="9"/>
                    <a:pt x="16" y="6"/>
                  </a:cubicBezTo>
                  <a:cubicBezTo>
                    <a:pt x="15" y="5"/>
                    <a:pt x="11" y="0"/>
                    <a:pt x="10" y="3"/>
                  </a:cubicBezTo>
                  <a:cubicBezTo>
                    <a:pt x="9" y="4"/>
                    <a:pt x="10" y="2"/>
                    <a:pt x="10" y="3"/>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63" name="Freeform 715">
              <a:extLst>
                <a:ext uri="{FF2B5EF4-FFF2-40B4-BE49-F238E27FC236}">
                  <a16:creationId xmlns="" xmlns:a16="http://schemas.microsoft.com/office/drawing/2014/main" id="{76D4F9E8-C326-4C75-88A5-FB3D1A211F39}"/>
                </a:ext>
              </a:extLst>
            </p:cNvPr>
            <p:cNvSpPr>
              <a:spLocks/>
            </p:cNvSpPr>
            <p:nvPr/>
          </p:nvSpPr>
          <p:spPr bwMode="auto">
            <a:xfrm>
              <a:off x="15104655" y="6264832"/>
              <a:ext cx="2799367" cy="1825318"/>
            </a:xfrm>
            <a:custGeom>
              <a:avLst/>
              <a:gdLst>
                <a:gd name="T0" fmla="*/ 279 w 300"/>
                <a:gd name="T1" fmla="*/ 37 h 195"/>
                <a:gd name="T2" fmla="*/ 244 w 300"/>
                <a:gd name="T3" fmla="*/ 1 h 195"/>
                <a:gd name="T4" fmla="*/ 223 w 300"/>
                <a:gd name="T5" fmla="*/ 18 h 195"/>
                <a:gd name="T6" fmla="*/ 214 w 300"/>
                <a:gd name="T7" fmla="*/ 27 h 195"/>
                <a:gd name="T8" fmla="*/ 205 w 300"/>
                <a:gd name="T9" fmla="*/ 39 h 195"/>
                <a:gd name="T10" fmla="*/ 224 w 300"/>
                <a:gd name="T11" fmla="*/ 46 h 195"/>
                <a:gd name="T12" fmla="*/ 197 w 300"/>
                <a:gd name="T13" fmla="*/ 55 h 195"/>
                <a:gd name="T14" fmla="*/ 180 w 300"/>
                <a:gd name="T15" fmla="*/ 66 h 195"/>
                <a:gd name="T16" fmla="*/ 146 w 300"/>
                <a:gd name="T17" fmla="*/ 75 h 195"/>
                <a:gd name="T18" fmla="*/ 121 w 300"/>
                <a:gd name="T19" fmla="*/ 70 h 195"/>
                <a:gd name="T20" fmla="*/ 94 w 300"/>
                <a:gd name="T21" fmla="*/ 56 h 195"/>
                <a:gd name="T22" fmla="*/ 66 w 300"/>
                <a:gd name="T23" fmla="*/ 30 h 195"/>
                <a:gd name="T24" fmla="*/ 56 w 300"/>
                <a:gd name="T25" fmla="*/ 44 h 195"/>
                <a:gd name="T26" fmla="*/ 44 w 300"/>
                <a:gd name="T27" fmla="*/ 51 h 195"/>
                <a:gd name="T28" fmla="*/ 34 w 300"/>
                <a:gd name="T29" fmla="*/ 63 h 195"/>
                <a:gd name="T30" fmla="*/ 28 w 300"/>
                <a:gd name="T31" fmla="*/ 76 h 195"/>
                <a:gd name="T32" fmla="*/ 11 w 300"/>
                <a:gd name="T33" fmla="*/ 84 h 195"/>
                <a:gd name="T34" fmla="*/ 1 w 300"/>
                <a:gd name="T35" fmla="*/ 91 h 195"/>
                <a:gd name="T36" fmla="*/ 7 w 300"/>
                <a:gd name="T37" fmla="*/ 103 h 195"/>
                <a:gd name="T38" fmla="*/ 23 w 300"/>
                <a:gd name="T39" fmla="*/ 111 h 195"/>
                <a:gd name="T40" fmla="*/ 27 w 300"/>
                <a:gd name="T41" fmla="*/ 121 h 195"/>
                <a:gd name="T42" fmla="*/ 27 w 300"/>
                <a:gd name="T43" fmla="*/ 135 h 195"/>
                <a:gd name="T44" fmla="*/ 40 w 300"/>
                <a:gd name="T45" fmla="*/ 140 h 195"/>
                <a:gd name="T46" fmla="*/ 62 w 300"/>
                <a:gd name="T47" fmla="*/ 154 h 195"/>
                <a:gd name="T48" fmla="*/ 74 w 300"/>
                <a:gd name="T49" fmla="*/ 156 h 195"/>
                <a:gd name="T50" fmla="*/ 92 w 300"/>
                <a:gd name="T51" fmla="*/ 151 h 195"/>
                <a:gd name="T52" fmla="*/ 106 w 300"/>
                <a:gd name="T53" fmla="*/ 146 h 195"/>
                <a:gd name="T54" fmla="*/ 116 w 300"/>
                <a:gd name="T55" fmla="*/ 155 h 195"/>
                <a:gd name="T56" fmla="*/ 117 w 300"/>
                <a:gd name="T57" fmla="*/ 166 h 195"/>
                <a:gd name="T58" fmla="*/ 119 w 300"/>
                <a:gd name="T59" fmla="*/ 178 h 195"/>
                <a:gd name="T60" fmla="*/ 125 w 300"/>
                <a:gd name="T61" fmla="*/ 187 h 195"/>
                <a:gd name="T62" fmla="*/ 134 w 300"/>
                <a:gd name="T63" fmla="*/ 186 h 195"/>
                <a:gd name="T64" fmla="*/ 143 w 300"/>
                <a:gd name="T65" fmla="*/ 182 h 195"/>
                <a:gd name="T66" fmla="*/ 155 w 300"/>
                <a:gd name="T67" fmla="*/ 180 h 195"/>
                <a:gd name="T68" fmla="*/ 168 w 300"/>
                <a:gd name="T69" fmla="*/ 186 h 195"/>
                <a:gd name="T70" fmla="*/ 175 w 300"/>
                <a:gd name="T71" fmla="*/ 195 h 195"/>
                <a:gd name="T72" fmla="*/ 189 w 300"/>
                <a:gd name="T73" fmla="*/ 186 h 195"/>
                <a:gd name="T74" fmla="*/ 202 w 300"/>
                <a:gd name="T75" fmla="*/ 182 h 195"/>
                <a:gd name="T76" fmla="*/ 215 w 300"/>
                <a:gd name="T77" fmla="*/ 173 h 195"/>
                <a:gd name="T78" fmla="*/ 221 w 300"/>
                <a:gd name="T79" fmla="*/ 164 h 195"/>
                <a:gd name="T80" fmla="*/ 228 w 300"/>
                <a:gd name="T81" fmla="*/ 156 h 195"/>
                <a:gd name="T82" fmla="*/ 232 w 300"/>
                <a:gd name="T83" fmla="*/ 149 h 195"/>
                <a:gd name="T84" fmla="*/ 236 w 300"/>
                <a:gd name="T85" fmla="*/ 143 h 195"/>
                <a:gd name="T86" fmla="*/ 231 w 300"/>
                <a:gd name="T87" fmla="*/ 139 h 195"/>
                <a:gd name="T88" fmla="*/ 229 w 300"/>
                <a:gd name="T89" fmla="*/ 132 h 195"/>
                <a:gd name="T90" fmla="*/ 221 w 300"/>
                <a:gd name="T91" fmla="*/ 115 h 195"/>
                <a:gd name="T92" fmla="*/ 229 w 300"/>
                <a:gd name="T93" fmla="*/ 106 h 195"/>
                <a:gd name="T94" fmla="*/ 238 w 300"/>
                <a:gd name="T95" fmla="*/ 102 h 195"/>
                <a:gd name="T96" fmla="*/ 220 w 300"/>
                <a:gd name="T97" fmla="*/ 102 h 195"/>
                <a:gd name="T98" fmla="*/ 221 w 300"/>
                <a:gd name="T99" fmla="*/ 90 h 195"/>
                <a:gd name="T100" fmla="*/ 234 w 300"/>
                <a:gd name="T101" fmla="*/ 87 h 195"/>
                <a:gd name="T102" fmla="*/ 238 w 300"/>
                <a:gd name="T103" fmla="*/ 89 h 195"/>
                <a:gd name="T104" fmla="*/ 259 w 300"/>
                <a:gd name="T105" fmla="*/ 77 h 195"/>
                <a:gd name="T106" fmla="*/ 271 w 300"/>
                <a:gd name="T107" fmla="*/ 72 h 195"/>
                <a:gd name="T108" fmla="*/ 281 w 300"/>
                <a:gd name="T109" fmla="*/ 60 h 195"/>
                <a:gd name="T110" fmla="*/ 295 w 300"/>
                <a:gd name="T111" fmla="*/ 47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00" h="195">
                  <a:moveTo>
                    <a:pt x="298" y="37"/>
                  </a:moveTo>
                  <a:cubicBezTo>
                    <a:pt x="298" y="35"/>
                    <a:pt x="294" y="36"/>
                    <a:pt x="293" y="37"/>
                  </a:cubicBezTo>
                  <a:cubicBezTo>
                    <a:pt x="291" y="37"/>
                    <a:pt x="290" y="38"/>
                    <a:pt x="288" y="39"/>
                  </a:cubicBezTo>
                  <a:cubicBezTo>
                    <a:pt x="286" y="40"/>
                    <a:pt x="279" y="40"/>
                    <a:pt x="279" y="37"/>
                  </a:cubicBezTo>
                  <a:cubicBezTo>
                    <a:pt x="277" y="33"/>
                    <a:pt x="276" y="31"/>
                    <a:pt x="272" y="29"/>
                  </a:cubicBezTo>
                  <a:cubicBezTo>
                    <a:pt x="269" y="28"/>
                    <a:pt x="263" y="28"/>
                    <a:pt x="262" y="24"/>
                  </a:cubicBezTo>
                  <a:cubicBezTo>
                    <a:pt x="261" y="18"/>
                    <a:pt x="259" y="11"/>
                    <a:pt x="255" y="6"/>
                  </a:cubicBezTo>
                  <a:cubicBezTo>
                    <a:pt x="252" y="3"/>
                    <a:pt x="248" y="3"/>
                    <a:pt x="244" y="1"/>
                  </a:cubicBezTo>
                  <a:cubicBezTo>
                    <a:pt x="240" y="0"/>
                    <a:pt x="233" y="1"/>
                    <a:pt x="229" y="3"/>
                  </a:cubicBezTo>
                  <a:cubicBezTo>
                    <a:pt x="228" y="4"/>
                    <a:pt x="226" y="5"/>
                    <a:pt x="225" y="6"/>
                  </a:cubicBezTo>
                  <a:cubicBezTo>
                    <a:pt x="225" y="7"/>
                    <a:pt x="228" y="7"/>
                    <a:pt x="228" y="8"/>
                  </a:cubicBezTo>
                  <a:cubicBezTo>
                    <a:pt x="229" y="12"/>
                    <a:pt x="224" y="15"/>
                    <a:pt x="223" y="18"/>
                  </a:cubicBezTo>
                  <a:cubicBezTo>
                    <a:pt x="222" y="19"/>
                    <a:pt x="222" y="20"/>
                    <a:pt x="222" y="21"/>
                  </a:cubicBezTo>
                  <a:cubicBezTo>
                    <a:pt x="222" y="22"/>
                    <a:pt x="222" y="22"/>
                    <a:pt x="222" y="23"/>
                  </a:cubicBezTo>
                  <a:cubicBezTo>
                    <a:pt x="222" y="25"/>
                    <a:pt x="219" y="25"/>
                    <a:pt x="217" y="26"/>
                  </a:cubicBezTo>
                  <a:cubicBezTo>
                    <a:pt x="216" y="26"/>
                    <a:pt x="215" y="27"/>
                    <a:pt x="214" y="27"/>
                  </a:cubicBezTo>
                  <a:cubicBezTo>
                    <a:pt x="213" y="27"/>
                    <a:pt x="208" y="25"/>
                    <a:pt x="208" y="25"/>
                  </a:cubicBezTo>
                  <a:cubicBezTo>
                    <a:pt x="207" y="27"/>
                    <a:pt x="206" y="30"/>
                    <a:pt x="205" y="32"/>
                  </a:cubicBezTo>
                  <a:cubicBezTo>
                    <a:pt x="205" y="33"/>
                    <a:pt x="204" y="34"/>
                    <a:pt x="204" y="35"/>
                  </a:cubicBezTo>
                  <a:cubicBezTo>
                    <a:pt x="204" y="35"/>
                    <a:pt x="202" y="41"/>
                    <a:pt x="205" y="39"/>
                  </a:cubicBezTo>
                  <a:cubicBezTo>
                    <a:pt x="206" y="38"/>
                    <a:pt x="206" y="38"/>
                    <a:pt x="208" y="38"/>
                  </a:cubicBezTo>
                  <a:cubicBezTo>
                    <a:pt x="209" y="38"/>
                    <a:pt x="211" y="40"/>
                    <a:pt x="212" y="39"/>
                  </a:cubicBezTo>
                  <a:cubicBezTo>
                    <a:pt x="216" y="36"/>
                    <a:pt x="219" y="38"/>
                    <a:pt x="222" y="42"/>
                  </a:cubicBezTo>
                  <a:cubicBezTo>
                    <a:pt x="223" y="43"/>
                    <a:pt x="225" y="45"/>
                    <a:pt x="224" y="46"/>
                  </a:cubicBezTo>
                  <a:cubicBezTo>
                    <a:pt x="224" y="46"/>
                    <a:pt x="220" y="45"/>
                    <a:pt x="219" y="45"/>
                  </a:cubicBezTo>
                  <a:cubicBezTo>
                    <a:pt x="216" y="46"/>
                    <a:pt x="212" y="46"/>
                    <a:pt x="209" y="47"/>
                  </a:cubicBezTo>
                  <a:cubicBezTo>
                    <a:pt x="206" y="48"/>
                    <a:pt x="206" y="54"/>
                    <a:pt x="202" y="54"/>
                  </a:cubicBezTo>
                  <a:cubicBezTo>
                    <a:pt x="200" y="54"/>
                    <a:pt x="198" y="53"/>
                    <a:pt x="197" y="55"/>
                  </a:cubicBezTo>
                  <a:cubicBezTo>
                    <a:pt x="196" y="56"/>
                    <a:pt x="194" y="58"/>
                    <a:pt x="192" y="58"/>
                  </a:cubicBezTo>
                  <a:cubicBezTo>
                    <a:pt x="189" y="57"/>
                    <a:pt x="183" y="53"/>
                    <a:pt x="182" y="59"/>
                  </a:cubicBezTo>
                  <a:cubicBezTo>
                    <a:pt x="182" y="61"/>
                    <a:pt x="184" y="62"/>
                    <a:pt x="184" y="63"/>
                  </a:cubicBezTo>
                  <a:cubicBezTo>
                    <a:pt x="184" y="65"/>
                    <a:pt x="181" y="65"/>
                    <a:pt x="180" y="66"/>
                  </a:cubicBezTo>
                  <a:cubicBezTo>
                    <a:pt x="177" y="69"/>
                    <a:pt x="176" y="72"/>
                    <a:pt x="172" y="72"/>
                  </a:cubicBezTo>
                  <a:cubicBezTo>
                    <a:pt x="167" y="72"/>
                    <a:pt x="162" y="72"/>
                    <a:pt x="157" y="73"/>
                  </a:cubicBezTo>
                  <a:cubicBezTo>
                    <a:pt x="155" y="74"/>
                    <a:pt x="151" y="78"/>
                    <a:pt x="150" y="77"/>
                  </a:cubicBezTo>
                  <a:cubicBezTo>
                    <a:pt x="148" y="77"/>
                    <a:pt x="147" y="75"/>
                    <a:pt x="146" y="75"/>
                  </a:cubicBezTo>
                  <a:cubicBezTo>
                    <a:pt x="144" y="75"/>
                    <a:pt x="143" y="75"/>
                    <a:pt x="141" y="75"/>
                  </a:cubicBezTo>
                  <a:cubicBezTo>
                    <a:pt x="139" y="74"/>
                    <a:pt x="137" y="74"/>
                    <a:pt x="135" y="72"/>
                  </a:cubicBezTo>
                  <a:cubicBezTo>
                    <a:pt x="133" y="71"/>
                    <a:pt x="132" y="71"/>
                    <a:pt x="131" y="70"/>
                  </a:cubicBezTo>
                  <a:cubicBezTo>
                    <a:pt x="127" y="70"/>
                    <a:pt x="125" y="70"/>
                    <a:pt x="121" y="70"/>
                  </a:cubicBezTo>
                  <a:cubicBezTo>
                    <a:pt x="118" y="70"/>
                    <a:pt x="113" y="71"/>
                    <a:pt x="109" y="70"/>
                  </a:cubicBezTo>
                  <a:cubicBezTo>
                    <a:pt x="108" y="70"/>
                    <a:pt x="107" y="68"/>
                    <a:pt x="107" y="67"/>
                  </a:cubicBezTo>
                  <a:cubicBezTo>
                    <a:pt x="105" y="65"/>
                    <a:pt x="104" y="63"/>
                    <a:pt x="102" y="61"/>
                  </a:cubicBezTo>
                  <a:cubicBezTo>
                    <a:pt x="99" y="59"/>
                    <a:pt x="97" y="56"/>
                    <a:pt x="94" y="56"/>
                  </a:cubicBezTo>
                  <a:cubicBezTo>
                    <a:pt x="92" y="56"/>
                    <a:pt x="81" y="56"/>
                    <a:pt x="83" y="52"/>
                  </a:cubicBezTo>
                  <a:cubicBezTo>
                    <a:pt x="85" y="48"/>
                    <a:pt x="84" y="41"/>
                    <a:pt x="79" y="38"/>
                  </a:cubicBezTo>
                  <a:cubicBezTo>
                    <a:pt x="75" y="35"/>
                    <a:pt x="70" y="35"/>
                    <a:pt x="69" y="29"/>
                  </a:cubicBezTo>
                  <a:cubicBezTo>
                    <a:pt x="68" y="30"/>
                    <a:pt x="67" y="29"/>
                    <a:pt x="66" y="30"/>
                  </a:cubicBezTo>
                  <a:cubicBezTo>
                    <a:pt x="65" y="31"/>
                    <a:pt x="65" y="31"/>
                    <a:pt x="65" y="32"/>
                  </a:cubicBezTo>
                  <a:cubicBezTo>
                    <a:pt x="63" y="35"/>
                    <a:pt x="60" y="34"/>
                    <a:pt x="59" y="37"/>
                  </a:cubicBezTo>
                  <a:cubicBezTo>
                    <a:pt x="59" y="39"/>
                    <a:pt x="61" y="41"/>
                    <a:pt x="60" y="42"/>
                  </a:cubicBezTo>
                  <a:cubicBezTo>
                    <a:pt x="59" y="43"/>
                    <a:pt x="57" y="44"/>
                    <a:pt x="56" y="44"/>
                  </a:cubicBezTo>
                  <a:cubicBezTo>
                    <a:pt x="55" y="45"/>
                    <a:pt x="54" y="43"/>
                    <a:pt x="53" y="44"/>
                  </a:cubicBezTo>
                  <a:cubicBezTo>
                    <a:pt x="51" y="44"/>
                    <a:pt x="50" y="43"/>
                    <a:pt x="48" y="42"/>
                  </a:cubicBezTo>
                  <a:cubicBezTo>
                    <a:pt x="47" y="41"/>
                    <a:pt x="46" y="46"/>
                    <a:pt x="45" y="47"/>
                  </a:cubicBezTo>
                  <a:cubicBezTo>
                    <a:pt x="45" y="48"/>
                    <a:pt x="44" y="50"/>
                    <a:pt x="44" y="51"/>
                  </a:cubicBezTo>
                  <a:cubicBezTo>
                    <a:pt x="44" y="53"/>
                    <a:pt x="45" y="53"/>
                    <a:pt x="45" y="54"/>
                  </a:cubicBezTo>
                  <a:cubicBezTo>
                    <a:pt x="45" y="56"/>
                    <a:pt x="39" y="54"/>
                    <a:pt x="39" y="54"/>
                  </a:cubicBezTo>
                  <a:cubicBezTo>
                    <a:pt x="37" y="55"/>
                    <a:pt x="33" y="55"/>
                    <a:pt x="32" y="56"/>
                  </a:cubicBezTo>
                  <a:cubicBezTo>
                    <a:pt x="33" y="55"/>
                    <a:pt x="34" y="62"/>
                    <a:pt x="34" y="63"/>
                  </a:cubicBezTo>
                  <a:cubicBezTo>
                    <a:pt x="35" y="64"/>
                    <a:pt x="36" y="65"/>
                    <a:pt x="37" y="66"/>
                  </a:cubicBezTo>
                  <a:cubicBezTo>
                    <a:pt x="37" y="67"/>
                    <a:pt x="34" y="69"/>
                    <a:pt x="33" y="70"/>
                  </a:cubicBezTo>
                  <a:cubicBezTo>
                    <a:pt x="32" y="71"/>
                    <a:pt x="33" y="74"/>
                    <a:pt x="32" y="74"/>
                  </a:cubicBezTo>
                  <a:cubicBezTo>
                    <a:pt x="31" y="75"/>
                    <a:pt x="29" y="75"/>
                    <a:pt x="28" y="76"/>
                  </a:cubicBezTo>
                  <a:cubicBezTo>
                    <a:pt x="26" y="77"/>
                    <a:pt x="25" y="78"/>
                    <a:pt x="24" y="79"/>
                  </a:cubicBezTo>
                  <a:cubicBezTo>
                    <a:pt x="22" y="79"/>
                    <a:pt x="21" y="79"/>
                    <a:pt x="19" y="80"/>
                  </a:cubicBezTo>
                  <a:cubicBezTo>
                    <a:pt x="17" y="80"/>
                    <a:pt x="16" y="81"/>
                    <a:pt x="15" y="83"/>
                  </a:cubicBezTo>
                  <a:cubicBezTo>
                    <a:pt x="15" y="83"/>
                    <a:pt x="11" y="84"/>
                    <a:pt x="11" y="84"/>
                  </a:cubicBezTo>
                  <a:cubicBezTo>
                    <a:pt x="11" y="84"/>
                    <a:pt x="11" y="83"/>
                    <a:pt x="11" y="83"/>
                  </a:cubicBezTo>
                  <a:cubicBezTo>
                    <a:pt x="10" y="83"/>
                    <a:pt x="9" y="83"/>
                    <a:pt x="7" y="83"/>
                  </a:cubicBezTo>
                  <a:cubicBezTo>
                    <a:pt x="6" y="83"/>
                    <a:pt x="3" y="85"/>
                    <a:pt x="3" y="86"/>
                  </a:cubicBezTo>
                  <a:cubicBezTo>
                    <a:pt x="2" y="88"/>
                    <a:pt x="1" y="90"/>
                    <a:pt x="1" y="91"/>
                  </a:cubicBezTo>
                  <a:cubicBezTo>
                    <a:pt x="0" y="93"/>
                    <a:pt x="3" y="95"/>
                    <a:pt x="4" y="95"/>
                  </a:cubicBezTo>
                  <a:cubicBezTo>
                    <a:pt x="7" y="95"/>
                    <a:pt x="6" y="95"/>
                    <a:pt x="7" y="98"/>
                  </a:cubicBezTo>
                  <a:cubicBezTo>
                    <a:pt x="7" y="99"/>
                    <a:pt x="8" y="99"/>
                    <a:pt x="8" y="101"/>
                  </a:cubicBezTo>
                  <a:cubicBezTo>
                    <a:pt x="8" y="101"/>
                    <a:pt x="7" y="103"/>
                    <a:pt x="7" y="103"/>
                  </a:cubicBezTo>
                  <a:cubicBezTo>
                    <a:pt x="9" y="104"/>
                    <a:pt x="10" y="104"/>
                    <a:pt x="11" y="105"/>
                  </a:cubicBezTo>
                  <a:cubicBezTo>
                    <a:pt x="13" y="107"/>
                    <a:pt x="12" y="109"/>
                    <a:pt x="14" y="110"/>
                  </a:cubicBezTo>
                  <a:cubicBezTo>
                    <a:pt x="16" y="111"/>
                    <a:pt x="18" y="112"/>
                    <a:pt x="20" y="113"/>
                  </a:cubicBezTo>
                  <a:cubicBezTo>
                    <a:pt x="21" y="113"/>
                    <a:pt x="22" y="112"/>
                    <a:pt x="23" y="111"/>
                  </a:cubicBezTo>
                  <a:cubicBezTo>
                    <a:pt x="26" y="109"/>
                    <a:pt x="31" y="110"/>
                    <a:pt x="33" y="113"/>
                  </a:cubicBezTo>
                  <a:cubicBezTo>
                    <a:pt x="34" y="115"/>
                    <a:pt x="32" y="116"/>
                    <a:pt x="31" y="117"/>
                  </a:cubicBezTo>
                  <a:cubicBezTo>
                    <a:pt x="30" y="118"/>
                    <a:pt x="30" y="118"/>
                    <a:pt x="30" y="119"/>
                  </a:cubicBezTo>
                  <a:cubicBezTo>
                    <a:pt x="29" y="121"/>
                    <a:pt x="28" y="121"/>
                    <a:pt x="27" y="121"/>
                  </a:cubicBezTo>
                  <a:cubicBezTo>
                    <a:pt x="24" y="123"/>
                    <a:pt x="32" y="126"/>
                    <a:pt x="29" y="128"/>
                  </a:cubicBezTo>
                  <a:cubicBezTo>
                    <a:pt x="28" y="130"/>
                    <a:pt x="27" y="129"/>
                    <a:pt x="25" y="129"/>
                  </a:cubicBezTo>
                  <a:cubicBezTo>
                    <a:pt x="21" y="128"/>
                    <a:pt x="26" y="132"/>
                    <a:pt x="26" y="132"/>
                  </a:cubicBezTo>
                  <a:cubicBezTo>
                    <a:pt x="26" y="134"/>
                    <a:pt x="25" y="135"/>
                    <a:pt x="27" y="135"/>
                  </a:cubicBezTo>
                  <a:cubicBezTo>
                    <a:pt x="29" y="136"/>
                    <a:pt x="29" y="137"/>
                    <a:pt x="31" y="138"/>
                  </a:cubicBezTo>
                  <a:cubicBezTo>
                    <a:pt x="33" y="138"/>
                    <a:pt x="34" y="140"/>
                    <a:pt x="36" y="141"/>
                  </a:cubicBezTo>
                  <a:cubicBezTo>
                    <a:pt x="36" y="141"/>
                    <a:pt x="37" y="142"/>
                    <a:pt x="38" y="142"/>
                  </a:cubicBezTo>
                  <a:cubicBezTo>
                    <a:pt x="39" y="142"/>
                    <a:pt x="38" y="140"/>
                    <a:pt x="40" y="140"/>
                  </a:cubicBezTo>
                  <a:cubicBezTo>
                    <a:pt x="44" y="140"/>
                    <a:pt x="46" y="147"/>
                    <a:pt x="50" y="147"/>
                  </a:cubicBezTo>
                  <a:cubicBezTo>
                    <a:pt x="52" y="147"/>
                    <a:pt x="52" y="150"/>
                    <a:pt x="54" y="150"/>
                  </a:cubicBezTo>
                  <a:cubicBezTo>
                    <a:pt x="56" y="151"/>
                    <a:pt x="57" y="153"/>
                    <a:pt x="58" y="153"/>
                  </a:cubicBezTo>
                  <a:cubicBezTo>
                    <a:pt x="60" y="151"/>
                    <a:pt x="60" y="154"/>
                    <a:pt x="62" y="154"/>
                  </a:cubicBezTo>
                  <a:cubicBezTo>
                    <a:pt x="63" y="154"/>
                    <a:pt x="63" y="153"/>
                    <a:pt x="64" y="153"/>
                  </a:cubicBezTo>
                  <a:cubicBezTo>
                    <a:pt x="65" y="153"/>
                    <a:pt x="65" y="154"/>
                    <a:pt x="66" y="155"/>
                  </a:cubicBezTo>
                  <a:cubicBezTo>
                    <a:pt x="68" y="155"/>
                    <a:pt x="70" y="155"/>
                    <a:pt x="72" y="154"/>
                  </a:cubicBezTo>
                  <a:cubicBezTo>
                    <a:pt x="75" y="153"/>
                    <a:pt x="73" y="155"/>
                    <a:pt x="74" y="156"/>
                  </a:cubicBezTo>
                  <a:cubicBezTo>
                    <a:pt x="74" y="156"/>
                    <a:pt x="76" y="153"/>
                    <a:pt x="77" y="153"/>
                  </a:cubicBezTo>
                  <a:cubicBezTo>
                    <a:pt x="78" y="152"/>
                    <a:pt x="80" y="152"/>
                    <a:pt x="81" y="153"/>
                  </a:cubicBezTo>
                  <a:cubicBezTo>
                    <a:pt x="83" y="155"/>
                    <a:pt x="85" y="153"/>
                    <a:pt x="87" y="154"/>
                  </a:cubicBezTo>
                  <a:cubicBezTo>
                    <a:pt x="89" y="155"/>
                    <a:pt x="91" y="153"/>
                    <a:pt x="92" y="151"/>
                  </a:cubicBezTo>
                  <a:cubicBezTo>
                    <a:pt x="93" y="151"/>
                    <a:pt x="93" y="150"/>
                    <a:pt x="94" y="150"/>
                  </a:cubicBezTo>
                  <a:cubicBezTo>
                    <a:pt x="95" y="149"/>
                    <a:pt x="96" y="150"/>
                    <a:pt x="97" y="149"/>
                  </a:cubicBezTo>
                  <a:cubicBezTo>
                    <a:pt x="98" y="148"/>
                    <a:pt x="99" y="146"/>
                    <a:pt x="101" y="147"/>
                  </a:cubicBezTo>
                  <a:cubicBezTo>
                    <a:pt x="103" y="148"/>
                    <a:pt x="103" y="148"/>
                    <a:pt x="106" y="146"/>
                  </a:cubicBezTo>
                  <a:cubicBezTo>
                    <a:pt x="107" y="145"/>
                    <a:pt x="109" y="148"/>
                    <a:pt x="109" y="149"/>
                  </a:cubicBezTo>
                  <a:cubicBezTo>
                    <a:pt x="108" y="151"/>
                    <a:pt x="106" y="152"/>
                    <a:pt x="108" y="152"/>
                  </a:cubicBezTo>
                  <a:cubicBezTo>
                    <a:pt x="111" y="152"/>
                    <a:pt x="111" y="152"/>
                    <a:pt x="114" y="151"/>
                  </a:cubicBezTo>
                  <a:cubicBezTo>
                    <a:pt x="115" y="151"/>
                    <a:pt x="116" y="154"/>
                    <a:pt x="116" y="155"/>
                  </a:cubicBezTo>
                  <a:cubicBezTo>
                    <a:pt x="116" y="155"/>
                    <a:pt x="116" y="157"/>
                    <a:pt x="117" y="156"/>
                  </a:cubicBezTo>
                  <a:cubicBezTo>
                    <a:pt x="117" y="156"/>
                    <a:pt x="119" y="156"/>
                    <a:pt x="119" y="157"/>
                  </a:cubicBezTo>
                  <a:cubicBezTo>
                    <a:pt x="119" y="158"/>
                    <a:pt x="117" y="159"/>
                    <a:pt x="118" y="160"/>
                  </a:cubicBezTo>
                  <a:cubicBezTo>
                    <a:pt x="119" y="162"/>
                    <a:pt x="118" y="165"/>
                    <a:pt x="117" y="166"/>
                  </a:cubicBezTo>
                  <a:cubicBezTo>
                    <a:pt x="116" y="168"/>
                    <a:pt x="114" y="169"/>
                    <a:pt x="113" y="170"/>
                  </a:cubicBezTo>
                  <a:cubicBezTo>
                    <a:pt x="113" y="171"/>
                    <a:pt x="113" y="176"/>
                    <a:pt x="112" y="175"/>
                  </a:cubicBezTo>
                  <a:cubicBezTo>
                    <a:pt x="113" y="176"/>
                    <a:pt x="119" y="173"/>
                    <a:pt x="120" y="175"/>
                  </a:cubicBezTo>
                  <a:cubicBezTo>
                    <a:pt x="120" y="175"/>
                    <a:pt x="118" y="176"/>
                    <a:pt x="119" y="178"/>
                  </a:cubicBezTo>
                  <a:cubicBezTo>
                    <a:pt x="120" y="180"/>
                    <a:pt x="123" y="180"/>
                    <a:pt x="122" y="181"/>
                  </a:cubicBezTo>
                  <a:cubicBezTo>
                    <a:pt x="122" y="182"/>
                    <a:pt x="121" y="184"/>
                    <a:pt x="121" y="185"/>
                  </a:cubicBezTo>
                  <a:cubicBezTo>
                    <a:pt x="122" y="186"/>
                    <a:pt x="125" y="185"/>
                    <a:pt x="125" y="186"/>
                  </a:cubicBezTo>
                  <a:cubicBezTo>
                    <a:pt x="125" y="186"/>
                    <a:pt x="125" y="187"/>
                    <a:pt x="125" y="187"/>
                  </a:cubicBezTo>
                  <a:cubicBezTo>
                    <a:pt x="125" y="189"/>
                    <a:pt x="126" y="188"/>
                    <a:pt x="127" y="188"/>
                  </a:cubicBezTo>
                  <a:cubicBezTo>
                    <a:pt x="128" y="188"/>
                    <a:pt x="129" y="187"/>
                    <a:pt x="130" y="188"/>
                  </a:cubicBezTo>
                  <a:cubicBezTo>
                    <a:pt x="131" y="188"/>
                    <a:pt x="132" y="189"/>
                    <a:pt x="133" y="190"/>
                  </a:cubicBezTo>
                  <a:cubicBezTo>
                    <a:pt x="135" y="191"/>
                    <a:pt x="134" y="187"/>
                    <a:pt x="134" y="186"/>
                  </a:cubicBezTo>
                  <a:cubicBezTo>
                    <a:pt x="132" y="182"/>
                    <a:pt x="134" y="184"/>
                    <a:pt x="136" y="182"/>
                  </a:cubicBezTo>
                  <a:cubicBezTo>
                    <a:pt x="138" y="181"/>
                    <a:pt x="137" y="182"/>
                    <a:pt x="139" y="183"/>
                  </a:cubicBezTo>
                  <a:cubicBezTo>
                    <a:pt x="139" y="183"/>
                    <a:pt x="141" y="182"/>
                    <a:pt x="141" y="182"/>
                  </a:cubicBezTo>
                  <a:cubicBezTo>
                    <a:pt x="141" y="183"/>
                    <a:pt x="143" y="181"/>
                    <a:pt x="143" y="182"/>
                  </a:cubicBezTo>
                  <a:cubicBezTo>
                    <a:pt x="144" y="183"/>
                    <a:pt x="144" y="184"/>
                    <a:pt x="146" y="182"/>
                  </a:cubicBezTo>
                  <a:cubicBezTo>
                    <a:pt x="147" y="181"/>
                    <a:pt x="147" y="182"/>
                    <a:pt x="148" y="181"/>
                  </a:cubicBezTo>
                  <a:cubicBezTo>
                    <a:pt x="149" y="180"/>
                    <a:pt x="149" y="178"/>
                    <a:pt x="151" y="178"/>
                  </a:cubicBezTo>
                  <a:cubicBezTo>
                    <a:pt x="152" y="178"/>
                    <a:pt x="153" y="180"/>
                    <a:pt x="155" y="180"/>
                  </a:cubicBezTo>
                  <a:cubicBezTo>
                    <a:pt x="155" y="180"/>
                    <a:pt x="159" y="181"/>
                    <a:pt x="159" y="181"/>
                  </a:cubicBezTo>
                  <a:cubicBezTo>
                    <a:pt x="159" y="182"/>
                    <a:pt x="157" y="183"/>
                    <a:pt x="157" y="184"/>
                  </a:cubicBezTo>
                  <a:cubicBezTo>
                    <a:pt x="158" y="185"/>
                    <a:pt x="160" y="186"/>
                    <a:pt x="161" y="187"/>
                  </a:cubicBezTo>
                  <a:cubicBezTo>
                    <a:pt x="163" y="188"/>
                    <a:pt x="167" y="189"/>
                    <a:pt x="168" y="186"/>
                  </a:cubicBezTo>
                  <a:cubicBezTo>
                    <a:pt x="168" y="186"/>
                    <a:pt x="170" y="188"/>
                    <a:pt x="170" y="188"/>
                  </a:cubicBezTo>
                  <a:cubicBezTo>
                    <a:pt x="171" y="189"/>
                    <a:pt x="172" y="187"/>
                    <a:pt x="174" y="188"/>
                  </a:cubicBezTo>
                  <a:cubicBezTo>
                    <a:pt x="175" y="189"/>
                    <a:pt x="173" y="190"/>
                    <a:pt x="173" y="191"/>
                  </a:cubicBezTo>
                  <a:cubicBezTo>
                    <a:pt x="173" y="192"/>
                    <a:pt x="175" y="194"/>
                    <a:pt x="175" y="195"/>
                  </a:cubicBezTo>
                  <a:cubicBezTo>
                    <a:pt x="176" y="195"/>
                    <a:pt x="177" y="194"/>
                    <a:pt x="178" y="194"/>
                  </a:cubicBezTo>
                  <a:cubicBezTo>
                    <a:pt x="178" y="193"/>
                    <a:pt x="175" y="192"/>
                    <a:pt x="176" y="191"/>
                  </a:cubicBezTo>
                  <a:cubicBezTo>
                    <a:pt x="178" y="188"/>
                    <a:pt x="180" y="188"/>
                    <a:pt x="183" y="187"/>
                  </a:cubicBezTo>
                  <a:cubicBezTo>
                    <a:pt x="185" y="186"/>
                    <a:pt x="187" y="186"/>
                    <a:pt x="189" y="186"/>
                  </a:cubicBezTo>
                  <a:cubicBezTo>
                    <a:pt x="190" y="186"/>
                    <a:pt x="190" y="184"/>
                    <a:pt x="191" y="184"/>
                  </a:cubicBezTo>
                  <a:cubicBezTo>
                    <a:pt x="193" y="184"/>
                    <a:pt x="192" y="183"/>
                    <a:pt x="192" y="182"/>
                  </a:cubicBezTo>
                  <a:cubicBezTo>
                    <a:pt x="192" y="183"/>
                    <a:pt x="196" y="182"/>
                    <a:pt x="196" y="182"/>
                  </a:cubicBezTo>
                  <a:cubicBezTo>
                    <a:pt x="198" y="181"/>
                    <a:pt x="200" y="182"/>
                    <a:pt x="202" y="182"/>
                  </a:cubicBezTo>
                  <a:cubicBezTo>
                    <a:pt x="204" y="182"/>
                    <a:pt x="205" y="181"/>
                    <a:pt x="207" y="180"/>
                  </a:cubicBezTo>
                  <a:cubicBezTo>
                    <a:pt x="208" y="180"/>
                    <a:pt x="208" y="177"/>
                    <a:pt x="209" y="177"/>
                  </a:cubicBezTo>
                  <a:cubicBezTo>
                    <a:pt x="211" y="177"/>
                    <a:pt x="212" y="176"/>
                    <a:pt x="213" y="175"/>
                  </a:cubicBezTo>
                  <a:cubicBezTo>
                    <a:pt x="214" y="175"/>
                    <a:pt x="215" y="174"/>
                    <a:pt x="215" y="173"/>
                  </a:cubicBezTo>
                  <a:cubicBezTo>
                    <a:pt x="214" y="173"/>
                    <a:pt x="218" y="172"/>
                    <a:pt x="218" y="172"/>
                  </a:cubicBezTo>
                  <a:cubicBezTo>
                    <a:pt x="219" y="171"/>
                    <a:pt x="220" y="169"/>
                    <a:pt x="221" y="168"/>
                  </a:cubicBezTo>
                  <a:cubicBezTo>
                    <a:pt x="222" y="167"/>
                    <a:pt x="222" y="167"/>
                    <a:pt x="222" y="166"/>
                  </a:cubicBezTo>
                  <a:cubicBezTo>
                    <a:pt x="223" y="164"/>
                    <a:pt x="221" y="165"/>
                    <a:pt x="221" y="164"/>
                  </a:cubicBezTo>
                  <a:cubicBezTo>
                    <a:pt x="221" y="164"/>
                    <a:pt x="226" y="164"/>
                    <a:pt x="223" y="162"/>
                  </a:cubicBezTo>
                  <a:cubicBezTo>
                    <a:pt x="222" y="161"/>
                    <a:pt x="223" y="161"/>
                    <a:pt x="224" y="161"/>
                  </a:cubicBezTo>
                  <a:cubicBezTo>
                    <a:pt x="225" y="161"/>
                    <a:pt x="225" y="160"/>
                    <a:pt x="226" y="159"/>
                  </a:cubicBezTo>
                  <a:cubicBezTo>
                    <a:pt x="227" y="158"/>
                    <a:pt x="227" y="157"/>
                    <a:pt x="228" y="156"/>
                  </a:cubicBezTo>
                  <a:cubicBezTo>
                    <a:pt x="228" y="156"/>
                    <a:pt x="228" y="154"/>
                    <a:pt x="228" y="154"/>
                  </a:cubicBezTo>
                  <a:cubicBezTo>
                    <a:pt x="229" y="153"/>
                    <a:pt x="230" y="153"/>
                    <a:pt x="231" y="152"/>
                  </a:cubicBezTo>
                  <a:cubicBezTo>
                    <a:pt x="232" y="151"/>
                    <a:pt x="231" y="150"/>
                    <a:pt x="231" y="150"/>
                  </a:cubicBezTo>
                  <a:cubicBezTo>
                    <a:pt x="231" y="149"/>
                    <a:pt x="232" y="149"/>
                    <a:pt x="232" y="149"/>
                  </a:cubicBezTo>
                  <a:cubicBezTo>
                    <a:pt x="233" y="149"/>
                    <a:pt x="232" y="147"/>
                    <a:pt x="232" y="147"/>
                  </a:cubicBezTo>
                  <a:cubicBezTo>
                    <a:pt x="232" y="147"/>
                    <a:pt x="234" y="148"/>
                    <a:pt x="234" y="147"/>
                  </a:cubicBezTo>
                  <a:cubicBezTo>
                    <a:pt x="236" y="146"/>
                    <a:pt x="234" y="146"/>
                    <a:pt x="233" y="145"/>
                  </a:cubicBezTo>
                  <a:cubicBezTo>
                    <a:pt x="233" y="145"/>
                    <a:pt x="236" y="143"/>
                    <a:pt x="236" y="143"/>
                  </a:cubicBezTo>
                  <a:cubicBezTo>
                    <a:pt x="235" y="145"/>
                    <a:pt x="232" y="142"/>
                    <a:pt x="231" y="141"/>
                  </a:cubicBezTo>
                  <a:cubicBezTo>
                    <a:pt x="231" y="141"/>
                    <a:pt x="230" y="142"/>
                    <a:pt x="229" y="142"/>
                  </a:cubicBezTo>
                  <a:cubicBezTo>
                    <a:pt x="228" y="143"/>
                    <a:pt x="227" y="141"/>
                    <a:pt x="226" y="142"/>
                  </a:cubicBezTo>
                  <a:cubicBezTo>
                    <a:pt x="228" y="141"/>
                    <a:pt x="230" y="140"/>
                    <a:pt x="231" y="139"/>
                  </a:cubicBezTo>
                  <a:cubicBezTo>
                    <a:pt x="232" y="138"/>
                    <a:pt x="235" y="138"/>
                    <a:pt x="233" y="136"/>
                  </a:cubicBezTo>
                  <a:cubicBezTo>
                    <a:pt x="231" y="135"/>
                    <a:pt x="230" y="134"/>
                    <a:pt x="228" y="132"/>
                  </a:cubicBezTo>
                  <a:cubicBezTo>
                    <a:pt x="228" y="131"/>
                    <a:pt x="223" y="133"/>
                    <a:pt x="223" y="130"/>
                  </a:cubicBezTo>
                  <a:cubicBezTo>
                    <a:pt x="223" y="132"/>
                    <a:pt x="228" y="132"/>
                    <a:pt x="229" y="132"/>
                  </a:cubicBezTo>
                  <a:cubicBezTo>
                    <a:pt x="230" y="132"/>
                    <a:pt x="233" y="135"/>
                    <a:pt x="234" y="133"/>
                  </a:cubicBezTo>
                  <a:cubicBezTo>
                    <a:pt x="235" y="131"/>
                    <a:pt x="229" y="129"/>
                    <a:pt x="229" y="127"/>
                  </a:cubicBezTo>
                  <a:cubicBezTo>
                    <a:pt x="228" y="125"/>
                    <a:pt x="228" y="121"/>
                    <a:pt x="226" y="120"/>
                  </a:cubicBezTo>
                  <a:cubicBezTo>
                    <a:pt x="225" y="118"/>
                    <a:pt x="219" y="118"/>
                    <a:pt x="221" y="115"/>
                  </a:cubicBezTo>
                  <a:cubicBezTo>
                    <a:pt x="222" y="113"/>
                    <a:pt x="223" y="112"/>
                    <a:pt x="224" y="111"/>
                  </a:cubicBezTo>
                  <a:cubicBezTo>
                    <a:pt x="226" y="109"/>
                    <a:pt x="224" y="110"/>
                    <a:pt x="225" y="109"/>
                  </a:cubicBezTo>
                  <a:cubicBezTo>
                    <a:pt x="225" y="108"/>
                    <a:pt x="228" y="109"/>
                    <a:pt x="228" y="109"/>
                  </a:cubicBezTo>
                  <a:cubicBezTo>
                    <a:pt x="229" y="108"/>
                    <a:pt x="227" y="107"/>
                    <a:pt x="229" y="106"/>
                  </a:cubicBezTo>
                  <a:cubicBezTo>
                    <a:pt x="231" y="106"/>
                    <a:pt x="232" y="105"/>
                    <a:pt x="233" y="104"/>
                  </a:cubicBezTo>
                  <a:cubicBezTo>
                    <a:pt x="234" y="104"/>
                    <a:pt x="235" y="104"/>
                    <a:pt x="235" y="104"/>
                  </a:cubicBezTo>
                  <a:cubicBezTo>
                    <a:pt x="236" y="104"/>
                    <a:pt x="235" y="105"/>
                    <a:pt x="236" y="105"/>
                  </a:cubicBezTo>
                  <a:cubicBezTo>
                    <a:pt x="237" y="106"/>
                    <a:pt x="238" y="103"/>
                    <a:pt x="238" y="102"/>
                  </a:cubicBezTo>
                  <a:cubicBezTo>
                    <a:pt x="236" y="100"/>
                    <a:pt x="234" y="101"/>
                    <a:pt x="233" y="101"/>
                  </a:cubicBezTo>
                  <a:cubicBezTo>
                    <a:pt x="231" y="101"/>
                    <a:pt x="230" y="99"/>
                    <a:pt x="228" y="100"/>
                  </a:cubicBezTo>
                  <a:cubicBezTo>
                    <a:pt x="227" y="100"/>
                    <a:pt x="226" y="102"/>
                    <a:pt x="224" y="102"/>
                  </a:cubicBezTo>
                  <a:cubicBezTo>
                    <a:pt x="223" y="103"/>
                    <a:pt x="221" y="103"/>
                    <a:pt x="220" y="102"/>
                  </a:cubicBezTo>
                  <a:cubicBezTo>
                    <a:pt x="219" y="101"/>
                    <a:pt x="221" y="99"/>
                    <a:pt x="220" y="98"/>
                  </a:cubicBezTo>
                  <a:cubicBezTo>
                    <a:pt x="218" y="97"/>
                    <a:pt x="210" y="97"/>
                    <a:pt x="213" y="92"/>
                  </a:cubicBezTo>
                  <a:cubicBezTo>
                    <a:pt x="214" y="91"/>
                    <a:pt x="215" y="92"/>
                    <a:pt x="217" y="92"/>
                  </a:cubicBezTo>
                  <a:cubicBezTo>
                    <a:pt x="218" y="92"/>
                    <a:pt x="220" y="91"/>
                    <a:pt x="221" y="90"/>
                  </a:cubicBezTo>
                  <a:cubicBezTo>
                    <a:pt x="223" y="87"/>
                    <a:pt x="226" y="85"/>
                    <a:pt x="229" y="83"/>
                  </a:cubicBezTo>
                  <a:cubicBezTo>
                    <a:pt x="230" y="81"/>
                    <a:pt x="231" y="81"/>
                    <a:pt x="233" y="81"/>
                  </a:cubicBezTo>
                  <a:cubicBezTo>
                    <a:pt x="233" y="82"/>
                    <a:pt x="236" y="82"/>
                    <a:pt x="236" y="83"/>
                  </a:cubicBezTo>
                  <a:cubicBezTo>
                    <a:pt x="235" y="84"/>
                    <a:pt x="235" y="86"/>
                    <a:pt x="234" y="87"/>
                  </a:cubicBezTo>
                  <a:cubicBezTo>
                    <a:pt x="233" y="87"/>
                    <a:pt x="231" y="88"/>
                    <a:pt x="231" y="89"/>
                  </a:cubicBezTo>
                  <a:cubicBezTo>
                    <a:pt x="231" y="90"/>
                    <a:pt x="234" y="90"/>
                    <a:pt x="234" y="90"/>
                  </a:cubicBezTo>
                  <a:cubicBezTo>
                    <a:pt x="234" y="90"/>
                    <a:pt x="230" y="93"/>
                    <a:pt x="231" y="93"/>
                  </a:cubicBezTo>
                  <a:cubicBezTo>
                    <a:pt x="232" y="94"/>
                    <a:pt x="237" y="89"/>
                    <a:pt x="238" y="89"/>
                  </a:cubicBezTo>
                  <a:cubicBezTo>
                    <a:pt x="240" y="88"/>
                    <a:pt x="242" y="87"/>
                    <a:pt x="244" y="87"/>
                  </a:cubicBezTo>
                  <a:cubicBezTo>
                    <a:pt x="246" y="87"/>
                    <a:pt x="246" y="87"/>
                    <a:pt x="247" y="85"/>
                  </a:cubicBezTo>
                  <a:cubicBezTo>
                    <a:pt x="249" y="84"/>
                    <a:pt x="252" y="83"/>
                    <a:pt x="254" y="81"/>
                  </a:cubicBezTo>
                  <a:cubicBezTo>
                    <a:pt x="255" y="80"/>
                    <a:pt x="257" y="77"/>
                    <a:pt x="259" y="77"/>
                  </a:cubicBezTo>
                  <a:cubicBezTo>
                    <a:pt x="260" y="76"/>
                    <a:pt x="266" y="80"/>
                    <a:pt x="266" y="77"/>
                  </a:cubicBezTo>
                  <a:cubicBezTo>
                    <a:pt x="266" y="76"/>
                    <a:pt x="265" y="75"/>
                    <a:pt x="266" y="74"/>
                  </a:cubicBezTo>
                  <a:cubicBezTo>
                    <a:pt x="267" y="74"/>
                    <a:pt x="268" y="74"/>
                    <a:pt x="269" y="74"/>
                  </a:cubicBezTo>
                  <a:cubicBezTo>
                    <a:pt x="271" y="74"/>
                    <a:pt x="270" y="73"/>
                    <a:pt x="271" y="72"/>
                  </a:cubicBezTo>
                  <a:cubicBezTo>
                    <a:pt x="273" y="71"/>
                    <a:pt x="274" y="72"/>
                    <a:pt x="274" y="70"/>
                  </a:cubicBezTo>
                  <a:cubicBezTo>
                    <a:pt x="274" y="67"/>
                    <a:pt x="277" y="70"/>
                    <a:pt x="278" y="71"/>
                  </a:cubicBezTo>
                  <a:cubicBezTo>
                    <a:pt x="278" y="69"/>
                    <a:pt x="281" y="69"/>
                    <a:pt x="281" y="67"/>
                  </a:cubicBezTo>
                  <a:cubicBezTo>
                    <a:pt x="281" y="65"/>
                    <a:pt x="282" y="62"/>
                    <a:pt x="281" y="60"/>
                  </a:cubicBezTo>
                  <a:cubicBezTo>
                    <a:pt x="279" y="57"/>
                    <a:pt x="280" y="58"/>
                    <a:pt x="282" y="56"/>
                  </a:cubicBezTo>
                  <a:cubicBezTo>
                    <a:pt x="284" y="55"/>
                    <a:pt x="285" y="54"/>
                    <a:pt x="287" y="55"/>
                  </a:cubicBezTo>
                  <a:cubicBezTo>
                    <a:pt x="290" y="56"/>
                    <a:pt x="290" y="56"/>
                    <a:pt x="291" y="53"/>
                  </a:cubicBezTo>
                  <a:cubicBezTo>
                    <a:pt x="292" y="51"/>
                    <a:pt x="294" y="50"/>
                    <a:pt x="295" y="47"/>
                  </a:cubicBezTo>
                  <a:cubicBezTo>
                    <a:pt x="295" y="45"/>
                    <a:pt x="296" y="43"/>
                    <a:pt x="298" y="41"/>
                  </a:cubicBezTo>
                  <a:cubicBezTo>
                    <a:pt x="300" y="39"/>
                    <a:pt x="298" y="39"/>
                    <a:pt x="298" y="37"/>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64" name="Freeform 716">
              <a:extLst>
                <a:ext uri="{FF2B5EF4-FFF2-40B4-BE49-F238E27FC236}">
                  <a16:creationId xmlns="" xmlns:a16="http://schemas.microsoft.com/office/drawing/2014/main" id="{E7468713-6F76-4C09-A09A-43434B7F13EC}"/>
                </a:ext>
              </a:extLst>
            </p:cNvPr>
            <p:cNvSpPr>
              <a:spLocks/>
            </p:cNvSpPr>
            <p:nvPr/>
          </p:nvSpPr>
          <p:spPr bwMode="auto">
            <a:xfrm>
              <a:off x="15747967" y="6357215"/>
              <a:ext cx="1464969" cy="637107"/>
            </a:xfrm>
            <a:custGeom>
              <a:avLst/>
              <a:gdLst>
                <a:gd name="T0" fmla="*/ 0 w 157"/>
                <a:gd name="T1" fmla="*/ 19 h 68"/>
                <a:gd name="T2" fmla="*/ 7 w 157"/>
                <a:gd name="T3" fmla="*/ 26 h 68"/>
                <a:gd name="T4" fmla="*/ 12 w 157"/>
                <a:gd name="T5" fmla="*/ 29 h 68"/>
                <a:gd name="T6" fmla="*/ 15 w 157"/>
                <a:gd name="T7" fmla="*/ 36 h 68"/>
                <a:gd name="T8" fmla="*/ 15 w 157"/>
                <a:gd name="T9" fmla="*/ 38 h 68"/>
                <a:gd name="T10" fmla="*/ 15 w 157"/>
                <a:gd name="T11" fmla="*/ 40 h 68"/>
                <a:gd name="T12" fmla="*/ 16 w 157"/>
                <a:gd name="T13" fmla="*/ 45 h 68"/>
                <a:gd name="T14" fmla="*/ 28 w 157"/>
                <a:gd name="T15" fmla="*/ 47 h 68"/>
                <a:gd name="T16" fmla="*/ 36 w 157"/>
                <a:gd name="T17" fmla="*/ 54 h 68"/>
                <a:gd name="T18" fmla="*/ 39 w 157"/>
                <a:gd name="T19" fmla="*/ 59 h 68"/>
                <a:gd name="T20" fmla="*/ 44 w 157"/>
                <a:gd name="T21" fmla="*/ 60 h 68"/>
                <a:gd name="T22" fmla="*/ 56 w 157"/>
                <a:gd name="T23" fmla="*/ 60 h 68"/>
                <a:gd name="T24" fmla="*/ 64 w 157"/>
                <a:gd name="T25" fmla="*/ 61 h 68"/>
                <a:gd name="T26" fmla="*/ 69 w 157"/>
                <a:gd name="T27" fmla="*/ 64 h 68"/>
                <a:gd name="T28" fmla="*/ 76 w 157"/>
                <a:gd name="T29" fmla="*/ 66 h 68"/>
                <a:gd name="T30" fmla="*/ 81 w 157"/>
                <a:gd name="T31" fmla="*/ 67 h 68"/>
                <a:gd name="T32" fmla="*/ 93 w 157"/>
                <a:gd name="T33" fmla="*/ 62 h 68"/>
                <a:gd name="T34" fmla="*/ 106 w 157"/>
                <a:gd name="T35" fmla="*/ 61 h 68"/>
                <a:gd name="T36" fmla="*/ 113 w 157"/>
                <a:gd name="T37" fmla="*/ 55 h 68"/>
                <a:gd name="T38" fmla="*/ 114 w 157"/>
                <a:gd name="T39" fmla="*/ 51 h 68"/>
                <a:gd name="T40" fmla="*/ 115 w 157"/>
                <a:gd name="T41" fmla="*/ 47 h 68"/>
                <a:gd name="T42" fmla="*/ 126 w 157"/>
                <a:gd name="T43" fmla="*/ 46 h 68"/>
                <a:gd name="T44" fmla="*/ 130 w 157"/>
                <a:gd name="T45" fmla="*/ 44 h 68"/>
                <a:gd name="T46" fmla="*/ 137 w 157"/>
                <a:gd name="T47" fmla="*/ 42 h 68"/>
                <a:gd name="T48" fmla="*/ 139 w 157"/>
                <a:gd name="T49" fmla="*/ 38 h 68"/>
                <a:gd name="T50" fmla="*/ 143 w 157"/>
                <a:gd name="T51" fmla="*/ 37 h 68"/>
                <a:gd name="T52" fmla="*/ 154 w 157"/>
                <a:gd name="T53" fmla="*/ 36 h 68"/>
                <a:gd name="T54" fmla="*/ 150 w 157"/>
                <a:gd name="T55" fmla="*/ 29 h 68"/>
                <a:gd name="T56" fmla="*/ 145 w 157"/>
                <a:gd name="T57" fmla="*/ 28 h 68"/>
                <a:gd name="T58" fmla="*/ 141 w 157"/>
                <a:gd name="T59" fmla="*/ 29 h 68"/>
                <a:gd name="T60" fmla="*/ 136 w 157"/>
                <a:gd name="T61" fmla="*/ 28 h 68"/>
                <a:gd name="T62" fmla="*/ 134 w 157"/>
                <a:gd name="T63" fmla="*/ 27 h 68"/>
                <a:gd name="T64" fmla="*/ 137 w 157"/>
                <a:gd name="T65" fmla="*/ 19 h 68"/>
                <a:gd name="T66" fmla="*/ 137 w 157"/>
                <a:gd name="T67" fmla="*/ 14 h 68"/>
                <a:gd name="T68" fmla="*/ 131 w 157"/>
                <a:gd name="T69" fmla="*/ 14 h 68"/>
                <a:gd name="T70" fmla="*/ 124 w 157"/>
                <a:gd name="T71" fmla="*/ 15 h 68"/>
                <a:gd name="T72" fmla="*/ 114 w 157"/>
                <a:gd name="T73" fmla="*/ 19 h 68"/>
                <a:gd name="T74" fmla="*/ 103 w 157"/>
                <a:gd name="T75" fmla="*/ 19 h 68"/>
                <a:gd name="T76" fmla="*/ 98 w 157"/>
                <a:gd name="T77" fmla="*/ 17 h 68"/>
                <a:gd name="T78" fmla="*/ 94 w 157"/>
                <a:gd name="T79" fmla="*/ 15 h 68"/>
                <a:gd name="T80" fmla="*/ 83 w 157"/>
                <a:gd name="T81" fmla="*/ 11 h 68"/>
                <a:gd name="T82" fmla="*/ 77 w 157"/>
                <a:gd name="T83" fmla="*/ 13 h 68"/>
                <a:gd name="T84" fmla="*/ 71 w 157"/>
                <a:gd name="T85" fmla="*/ 12 h 68"/>
                <a:gd name="T86" fmla="*/ 68 w 157"/>
                <a:gd name="T87" fmla="*/ 8 h 68"/>
                <a:gd name="T88" fmla="*/ 64 w 157"/>
                <a:gd name="T89" fmla="*/ 5 h 68"/>
                <a:gd name="T90" fmla="*/ 58 w 157"/>
                <a:gd name="T91" fmla="*/ 3 h 68"/>
                <a:gd name="T92" fmla="*/ 52 w 157"/>
                <a:gd name="T93" fmla="*/ 1 h 68"/>
                <a:gd name="T94" fmla="*/ 45 w 157"/>
                <a:gd name="T95" fmla="*/ 7 h 68"/>
                <a:gd name="T96" fmla="*/ 47 w 157"/>
                <a:gd name="T97" fmla="*/ 13 h 68"/>
                <a:gd name="T98" fmla="*/ 41 w 157"/>
                <a:gd name="T99" fmla="*/ 15 h 68"/>
                <a:gd name="T100" fmla="*/ 37 w 157"/>
                <a:gd name="T101" fmla="*/ 14 h 68"/>
                <a:gd name="T102" fmla="*/ 34 w 157"/>
                <a:gd name="T103" fmla="*/ 14 h 68"/>
                <a:gd name="T104" fmla="*/ 28 w 157"/>
                <a:gd name="T105" fmla="*/ 10 h 68"/>
                <a:gd name="T106" fmla="*/ 21 w 157"/>
                <a:gd name="T107" fmla="*/ 9 h 68"/>
                <a:gd name="T108" fmla="*/ 13 w 157"/>
                <a:gd name="T109" fmla="*/ 13 h 68"/>
                <a:gd name="T110" fmla="*/ 7 w 157"/>
                <a:gd name="T111" fmla="*/ 17 h 68"/>
                <a:gd name="T112" fmla="*/ 0 w 157"/>
                <a:gd name="T113" fmla="*/ 19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57" h="68">
                  <a:moveTo>
                    <a:pt x="0" y="19"/>
                  </a:moveTo>
                  <a:cubicBezTo>
                    <a:pt x="1" y="23"/>
                    <a:pt x="3" y="25"/>
                    <a:pt x="7" y="26"/>
                  </a:cubicBezTo>
                  <a:cubicBezTo>
                    <a:pt x="9" y="27"/>
                    <a:pt x="10" y="28"/>
                    <a:pt x="12" y="29"/>
                  </a:cubicBezTo>
                  <a:cubicBezTo>
                    <a:pt x="13" y="31"/>
                    <a:pt x="14" y="34"/>
                    <a:pt x="15" y="36"/>
                  </a:cubicBezTo>
                  <a:cubicBezTo>
                    <a:pt x="16" y="37"/>
                    <a:pt x="15" y="37"/>
                    <a:pt x="15" y="38"/>
                  </a:cubicBezTo>
                  <a:cubicBezTo>
                    <a:pt x="14" y="38"/>
                    <a:pt x="15" y="39"/>
                    <a:pt x="15" y="40"/>
                  </a:cubicBezTo>
                  <a:cubicBezTo>
                    <a:pt x="14" y="43"/>
                    <a:pt x="13" y="43"/>
                    <a:pt x="16" y="45"/>
                  </a:cubicBezTo>
                  <a:cubicBezTo>
                    <a:pt x="20" y="46"/>
                    <a:pt x="24" y="45"/>
                    <a:pt x="28" y="47"/>
                  </a:cubicBezTo>
                  <a:cubicBezTo>
                    <a:pt x="30" y="49"/>
                    <a:pt x="34" y="52"/>
                    <a:pt x="36" y="54"/>
                  </a:cubicBezTo>
                  <a:cubicBezTo>
                    <a:pt x="37" y="55"/>
                    <a:pt x="38" y="57"/>
                    <a:pt x="39" y="59"/>
                  </a:cubicBezTo>
                  <a:cubicBezTo>
                    <a:pt x="40" y="61"/>
                    <a:pt x="43" y="60"/>
                    <a:pt x="44" y="60"/>
                  </a:cubicBezTo>
                  <a:cubicBezTo>
                    <a:pt x="48" y="60"/>
                    <a:pt x="52" y="60"/>
                    <a:pt x="56" y="60"/>
                  </a:cubicBezTo>
                  <a:cubicBezTo>
                    <a:pt x="58" y="60"/>
                    <a:pt x="62" y="60"/>
                    <a:pt x="64" y="61"/>
                  </a:cubicBezTo>
                  <a:cubicBezTo>
                    <a:pt x="66" y="62"/>
                    <a:pt x="67" y="64"/>
                    <a:pt x="69" y="64"/>
                  </a:cubicBezTo>
                  <a:cubicBezTo>
                    <a:pt x="71" y="65"/>
                    <a:pt x="74" y="66"/>
                    <a:pt x="76" y="66"/>
                  </a:cubicBezTo>
                  <a:cubicBezTo>
                    <a:pt x="78" y="65"/>
                    <a:pt x="80" y="68"/>
                    <a:pt x="81" y="67"/>
                  </a:cubicBezTo>
                  <a:cubicBezTo>
                    <a:pt x="85" y="65"/>
                    <a:pt x="88" y="63"/>
                    <a:pt x="93" y="62"/>
                  </a:cubicBezTo>
                  <a:cubicBezTo>
                    <a:pt x="97" y="62"/>
                    <a:pt x="103" y="63"/>
                    <a:pt x="106" y="61"/>
                  </a:cubicBezTo>
                  <a:cubicBezTo>
                    <a:pt x="109" y="59"/>
                    <a:pt x="110" y="56"/>
                    <a:pt x="113" y="55"/>
                  </a:cubicBezTo>
                  <a:cubicBezTo>
                    <a:pt x="116" y="54"/>
                    <a:pt x="116" y="53"/>
                    <a:pt x="114" y="51"/>
                  </a:cubicBezTo>
                  <a:cubicBezTo>
                    <a:pt x="113" y="50"/>
                    <a:pt x="113" y="48"/>
                    <a:pt x="115" y="47"/>
                  </a:cubicBezTo>
                  <a:cubicBezTo>
                    <a:pt x="118" y="44"/>
                    <a:pt x="122" y="50"/>
                    <a:pt x="126" y="46"/>
                  </a:cubicBezTo>
                  <a:cubicBezTo>
                    <a:pt x="127" y="45"/>
                    <a:pt x="128" y="44"/>
                    <a:pt x="130" y="44"/>
                  </a:cubicBezTo>
                  <a:cubicBezTo>
                    <a:pt x="133" y="43"/>
                    <a:pt x="134" y="44"/>
                    <a:pt x="137" y="42"/>
                  </a:cubicBezTo>
                  <a:cubicBezTo>
                    <a:pt x="138" y="41"/>
                    <a:pt x="138" y="38"/>
                    <a:pt x="139" y="38"/>
                  </a:cubicBezTo>
                  <a:cubicBezTo>
                    <a:pt x="141" y="37"/>
                    <a:pt x="142" y="37"/>
                    <a:pt x="143" y="37"/>
                  </a:cubicBezTo>
                  <a:cubicBezTo>
                    <a:pt x="147" y="36"/>
                    <a:pt x="150" y="35"/>
                    <a:pt x="154" y="36"/>
                  </a:cubicBezTo>
                  <a:cubicBezTo>
                    <a:pt x="157" y="36"/>
                    <a:pt x="151" y="29"/>
                    <a:pt x="150" y="29"/>
                  </a:cubicBezTo>
                  <a:cubicBezTo>
                    <a:pt x="149" y="28"/>
                    <a:pt x="147" y="27"/>
                    <a:pt x="145" y="28"/>
                  </a:cubicBezTo>
                  <a:cubicBezTo>
                    <a:pt x="143" y="28"/>
                    <a:pt x="143" y="30"/>
                    <a:pt x="141" y="29"/>
                  </a:cubicBezTo>
                  <a:cubicBezTo>
                    <a:pt x="140" y="28"/>
                    <a:pt x="137" y="27"/>
                    <a:pt x="136" y="28"/>
                  </a:cubicBezTo>
                  <a:cubicBezTo>
                    <a:pt x="135" y="30"/>
                    <a:pt x="134" y="29"/>
                    <a:pt x="134" y="27"/>
                  </a:cubicBezTo>
                  <a:cubicBezTo>
                    <a:pt x="134" y="25"/>
                    <a:pt x="137" y="21"/>
                    <a:pt x="137" y="19"/>
                  </a:cubicBezTo>
                  <a:cubicBezTo>
                    <a:pt x="138" y="17"/>
                    <a:pt x="141" y="14"/>
                    <a:pt x="137" y="14"/>
                  </a:cubicBezTo>
                  <a:cubicBezTo>
                    <a:pt x="134" y="14"/>
                    <a:pt x="134" y="15"/>
                    <a:pt x="131" y="14"/>
                  </a:cubicBezTo>
                  <a:cubicBezTo>
                    <a:pt x="128" y="13"/>
                    <a:pt x="127" y="13"/>
                    <a:pt x="124" y="15"/>
                  </a:cubicBezTo>
                  <a:cubicBezTo>
                    <a:pt x="121" y="17"/>
                    <a:pt x="117" y="18"/>
                    <a:pt x="114" y="19"/>
                  </a:cubicBezTo>
                  <a:cubicBezTo>
                    <a:pt x="109" y="20"/>
                    <a:pt x="107" y="19"/>
                    <a:pt x="103" y="19"/>
                  </a:cubicBezTo>
                  <a:cubicBezTo>
                    <a:pt x="101" y="18"/>
                    <a:pt x="100" y="18"/>
                    <a:pt x="98" y="17"/>
                  </a:cubicBezTo>
                  <a:cubicBezTo>
                    <a:pt x="97" y="17"/>
                    <a:pt x="96" y="15"/>
                    <a:pt x="94" y="15"/>
                  </a:cubicBezTo>
                  <a:cubicBezTo>
                    <a:pt x="90" y="14"/>
                    <a:pt x="88" y="12"/>
                    <a:pt x="83" y="11"/>
                  </a:cubicBezTo>
                  <a:cubicBezTo>
                    <a:pt x="81" y="11"/>
                    <a:pt x="79" y="12"/>
                    <a:pt x="77" y="13"/>
                  </a:cubicBezTo>
                  <a:cubicBezTo>
                    <a:pt x="75" y="14"/>
                    <a:pt x="73" y="13"/>
                    <a:pt x="71" y="12"/>
                  </a:cubicBezTo>
                  <a:cubicBezTo>
                    <a:pt x="69" y="11"/>
                    <a:pt x="68" y="11"/>
                    <a:pt x="68" y="8"/>
                  </a:cubicBezTo>
                  <a:cubicBezTo>
                    <a:pt x="67" y="6"/>
                    <a:pt x="67" y="6"/>
                    <a:pt x="64" y="5"/>
                  </a:cubicBezTo>
                  <a:cubicBezTo>
                    <a:pt x="62" y="4"/>
                    <a:pt x="60" y="3"/>
                    <a:pt x="58" y="3"/>
                  </a:cubicBezTo>
                  <a:cubicBezTo>
                    <a:pt x="56" y="3"/>
                    <a:pt x="53" y="0"/>
                    <a:pt x="52" y="1"/>
                  </a:cubicBezTo>
                  <a:cubicBezTo>
                    <a:pt x="50" y="1"/>
                    <a:pt x="46" y="5"/>
                    <a:pt x="45" y="7"/>
                  </a:cubicBezTo>
                  <a:cubicBezTo>
                    <a:pt x="45" y="9"/>
                    <a:pt x="48" y="11"/>
                    <a:pt x="47" y="13"/>
                  </a:cubicBezTo>
                  <a:cubicBezTo>
                    <a:pt x="46" y="15"/>
                    <a:pt x="43" y="17"/>
                    <a:pt x="41" y="15"/>
                  </a:cubicBezTo>
                  <a:cubicBezTo>
                    <a:pt x="39" y="15"/>
                    <a:pt x="38" y="14"/>
                    <a:pt x="37" y="14"/>
                  </a:cubicBezTo>
                  <a:cubicBezTo>
                    <a:pt x="36" y="14"/>
                    <a:pt x="35" y="14"/>
                    <a:pt x="34" y="14"/>
                  </a:cubicBezTo>
                  <a:cubicBezTo>
                    <a:pt x="31" y="13"/>
                    <a:pt x="31" y="11"/>
                    <a:pt x="28" y="10"/>
                  </a:cubicBezTo>
                  <a:cubicBezTo>
                    <a:pt x="26" y="9"/>
                    <a:pt x="23" y="8"/>
                    <a:pt x="21" y="9"/>
                  </a:cubicBezTo>
                  <a:cubicBezTo>
                    <a:pt x="18" y="10"/>
                    <a:pt x="16" y="12"/>
                    <a:pt x="13" y="13"/>
                  </a:cubicBezTo>
                  <a:cubicBezTo>
                    <a:pt x="11" y="14"/>
                    <a:pt x="9" y="16"/>
                    <a:pt x="7" y="17"/>
                  </a:cubicBezTo>
                  <a:cubicBezTo>
                    <a:pt x="4" y="17"/>
                    <a:pt x="2" y="19"/>
                    <a:pt x="0" y="19"/>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65" name="Freeform 717">
              <a:extLst>
                <a:ext uri="{FF2B5EF4-FFF2-40B4-BE49-F238E27FC236}">
                  <a16:creationId xmlns="" xmlns:a16="http://schemas.microsoft.com/office/drawing/2014/main" id="{9EDCCA8E-C3F2-47AD-8808-D10AE9027327}"/>
                </a:ext>
              </a:extLst>
            </p:cNvPr>
            <p:cNvSpPr>
              <a:spLocks/>
            </p:cNvSpPr>
            <p:nvPr/>
          </p:nvSpPr>
          <p:spPr bwMode="auto">
            <a:xfrm>
              <a:off x="12219302" y="5133964"/>
              <a:ext cx="585987" cy="1009821"/>
            </a:xfrm>
            <a:custGeom>
              <a:avLst/>
              <a:gdLst>
                <a:gd name="T0" fmla="*/ 61 w 63"/>
                <a:gd name="T1" fmla="*/ 25 h 108"/>
                <a:gd name="T2" fmla="*/ 61 w 63"/>
                <a:gd name="T3" fmla="*/ 20 h 108"/>
                <a:gd name="T4" fmla="*/ 61 w 63"/>
                <a:gd name="T5" fmla="*/ 16 h 108"/>
                <a:gd name="T6" fmla="*/ 60 w 63"/>
                <a:gd name="T7" fmla="*/ 13 h 108"/>
                <a:gd name="T8" fmla="*/ 60 w 63"/>
                <a:gd name="T9" fmla="*/ 11 h 108"/>
                <a:gd name="T10" fmla="*/ 57 w 63"/>
                <a:gd name="T11" fmla="*/ 7 h 108"/>
                <a:gd name="T12" fmla="*/ 51 w 63"/>
                <a:gd name="T13" fmla="*/ 5 h 108"/>
                <a:gd name="T14" fmla="*/ 44 w 63"/>
                <a:gd name="T15" fmla="*/ 1 h 108"/>
                <a:gd name="T16" fmla="*/ 44 w 63"/>
                <a:gd name="T17" fmla="*/ 5 h 108"/>
                <a:gd name="T18" fmla="*/ 34 w 63"/>
                <a:gd name="T19" fmla="*/ 5 h 108"/>
                <a:gd name="T20" fmla="*/ 34 w 63"/>
                <a:gd name="T21" fmla="*/ 10 h 108"/>
                <a:gd name="T22" fmla="*/ 29 w 63"/>
                <a:gd name="T23" fmla="*/ 10 h 108"/>
                <a:gd name="T24" fmla="*/ 27 w 63"/>
                <a:gd name="T25" fmla="*/ 12 h 108"/>
                <a:gd name="T26" fmla="*/ 25 w 63"/>
                <a:gd name="T27" fmla="*/ 15 h 108"/>
                <a:gd name="T28" fmla="*/ 25 w 63"/>
                <a:gd name="T29" fmla="*/ 18 h 108"/>
                <a:gd name="T30" fmla="*/ 24 w 63"/>
                <a:gd name="T31" fmla="*/ 20 h 108"/>
                <a:gd name="T32" fmla="*/ 20 w 63"/>
                <a:gd name="T33" fmla="*/ 25 h 108"/>
                <a:gd name="T34" fmla="*/ 17 w 63"/>
                <a:gd name="T35" fmla="*/ 27 h 108"/>
                <a:gd name="T36" fmla="*/ 16 w 63"/>
                <a:gd name="T37" fmla="*/ 33 h 108"/>
                <a:gd name="T38" fmla="*/ 13 w 63"/>
                <a:gd name="T39" fmla="*/ 38 h 108"/>
                <a:gd name="T40" fmla="*/ 15 w 63"/>
                <a:gd name="T41" fmla="*/ 42 h 108"/>
                <a:gd name="T42" fmla="*/ 9 w 63"/>
                <a:gd name="T43" fmla="*/ 44 h 108"/>
                <a:gd name="T44" fmla="*/ 5 w 63"/>
                <a:gd name="T45" fmla="*/ 51 h 108"/>
                <a:gd name="T46" fmla="*/ 6 w 63"/>
                <a:gd name="T47" fmla="*/ 57 h 108"/>
                <a:gd name="T48" fmla="*/ 8 w 63"/>
                <a:gd name="T49" fmla="*/ 63 h 108"/>
                <a:gd name="T50" fmla="*/ 7 w 63"/>
                <a:gd name="T51" fmla="*/ 67 h 108"/>
                <a:gd name="T52" fmla="*/ 7 w 63"/>
                <a:gd name="T53" fmla="*/ 74 h 108"/>
                <a:gd name="T54" fmla="*/ 4 w 63"/>
                <a:gd name="T55" fmla="*/ 78 h 108"/>
                <a:gd name="T56" fmla="*/ 3 w 63"/>
                <a:gd name="T57" fmla="*/ 83 h 108"/>
                <a:gd name="T58" fmla="*/ 0 w 63"/>
                <a:gd name="T59" fmla="*/ 82 h 108"/>
                <a:gd name="T60" fmla="*/ 4 w 63"/>
                <a:gd name="T61" fmla="*/ 90 h 108"/>
                <a:gd name="T62" fmla="*/ 7 w 63"/>
                <a:gd name="T63" fmla="*/ 97 h 108"/>
                <a:gd name="T64" fmla="*/ 8 w 63"/>
                <a:gd name="T65" fmla="*/ 102 h 108"/>
                <a:gd name="T66" fmla="*/ 10 w 63"/>
                <a:gd name="T67" fmla="*/ 107 h 108"/>
                <a:gd name="T68" fmla="*/ 14 w 63"/>
                <a:gd name="T69" fmla="*/ 108 h 108"/>
                <a:gd name="T70" fmla="*/ 15 w 63"/>
                <a:gd name="T71" fmla="*/ 105 h 108"/>
                <a:gd name="T72" fmla="*/ 24 w 63"/>
                <a:gd name="T73" fmla="*/ 101 h 108"/>
                <a:gd name="T74" fmla="*/ 27 w 63"/>
                <a:gd name="T75" fmla="*/ 92 h 108"/>
                <a:gd name="T76" fmla="*/ 26 w 63"/>
                <a:gd name="T77" fmla="*/ 87 h 108"/>
                <a:gd name="T78" fmla="*/ 28 w 63"/>
                <a:gd name="T79" fmla="*/ 84 h 108"/>
                <a:gd name="T80" fmla="*/ 32 w 63"/>
                <a:gd name="T81" fmla="*/ 82 h 108"/>
                <a:gd name="T82" fmla="*/ 32 w 63"/>
                <a:gd name="T83" fmla="*/ 81 h 108"/>
                <a:gd name="T84" fmla="*/ 35 w 63"/>
                <a:gd name="T85" fmla="*/ 80 h 108"/>
                <a:gd name="T86" fmla="*/ 34 w 63"/>
                <a:gd name="T87" fmla="*/ 78 h 108"/>
                <a:gd name="T88" fmla="*/ 36 w 63"/>
                <a:gd name="T89" fmla="*/ 77 h 108"/>
                <a:gd name="T90" fmla="*/ 35 w 63"/>
                <a:gd name="T91" fmla="*/ 73 h 108"/>
                <a:gd name="T92" fmla="*/ 29 w 63"/>
                <a:gd name="T93" fmla="*/ 66 h 108"/>
                <a:gd name="T94" fmla="*/ 30 w 63"/>
                <a:gd name="T95" fmla="*/ 60 h 108"/>
                <a:gd name="T96" fmla="*/ 30 w 63"/>
                <a:gd name="T97" fmla="*/ 56 h 108"/>
                <a:gd name="T98" fmla="*/ 33 w 63"/>
                <a:gd name="T99" fmla="*/ 53 h 108"/>
                <a:gd name="T100" fmla="*/ 39 w 63"/>
                <a:gd name="T101" fmla="*/ 48 h 108"/>
                <a:gd name="T102" fmla="*/ 49 w 63"/>
                <a:gd name="T103" fmla="*/ 41 h 108"/>
                <a:gd name="T104" fmla="*/ 50 w 63"/>
                <a:gd name="T105" fmla="*/ 35 h 108"/>
                <a:gd name="T106" fmla="*/ 50 w 63"/>
                <a:gd name="T107" fmla="*/ 32 h 108"/>
                <a:gd name="T108" fmla="*/ 54 w 63"/>
                <a:gd name="T109" fmla="*/ 30 h 108"/>
                <a:gd name="T110" fmla="*/ 58 w 63"/>
                <a:gd name="T111" fmla="*/ 29 h 108"/>
                <a:gd name="T112" fmla="*/ 60 w 63"/>
                <a:gd name="T113" fmla="*/ 28 h 108"/>
                <a:gd name="T114" fmla="*/ 63 w 63"/>
                <a:gd name="T115" fmla="*/ 28 h 108"/>
                <a:gd name="T116" fmla="*/ 61 w 63"/>
                <a:gd name="T117" fmla="*/ 25 h 108"/>
                <a:gd name="T118" fmla="*/ 61 w 63"/>
                <a:gd name="T119" fmla="*/ 25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3" h="108">
                  <a:moveTo>
                    <a:pt x="61" y="25"/>
                  </a:moveTo>
                  <a:cubicBezTo>
                    <a:pt x="60" y="24"/>
                    <a:pt x="62" y="22"/>
                    <a:pt x="61" y="20"/>
                  </a:cubicBezTo>
                  <a:cubicBezTo>
                    <a:pt x="60" y="18"/>
                    <a:pt x="61" y="18"/>
                    <a:pt x="61" y="16"/>
                  </a:cubicBezTo>
                  <a:cubicBezTo>
                    <a:pt x="61" y="15"/>
                    <a:pt x="60" y="14"/>
                    <a:pt x="60" y="13"/>
                  </a:cubicBezTo>
                  <a:cubicBezTo>
                    <a:pt x="59" y="12"/>
                    <a:pt x="60" y="12"/>
                    <a:pt x="60" y="11"/>
                  </a:cubicBezTo>
                  <a:cubicBezTo>
                    <a:pt x="59" y="9"/>
                    <a:pt x="59" y="8"/>
                    <a:pt x="57" y="7"/>
                  </a:cubicBezTo>
                  <a:cubicBezTo>
                    <a:pt x="55" y="6"/>
                    <a:pt x="53" y="6"/>
                    <a:pt x="51" y="5"/>
                  </a:cubicBezTo>
                  <a:cubicBezTo>
                    <a:pt x="49" y="3"/>
                    <a:pt x="47" y="0"/>
                    <a:pt x="44" y="1"/>
                  </a:cubicBezTo>
                  <a:cubicBezTo>
                    <a:pt x="43" y="1"/>
                    <a:pt x="44" y="4"/>
                    <a:pt x="44" y="5"/>
                  </a:cubicBezTo>
                  <a:cubicBezTo>
                    <a:pt x="43" y="8"/>
                    <a:pt x="37" y="6"/>
                    <a:pt x="34" y="5"/>
                  </a:cubicBezTo>
                  <a:cubicBezTo>
                    <a:pt x="34" y="7"/>
                    <a:pt x="34" y="8"/>
                    <a:pt x="34" y="10"/>
                  </a:cubicBezTo>
                  <a:cubicBezTo>
                    <a:pt x="33" y="10"/>
                    <a:pt x="31" y="9"/>
                    <a:pt x="29" y="10"/>
                  </a:cubicBezTo>
                  <a:cubicBezTo>
                    <a:pt x="28" y="10"/>
                    <a:pt x="28" y="11"/>
                    <a:pt x="27" y="12"/>
                  </a:cubicBezTo>
                  <a:cubicBezTo>
                    <a:pt x="27" y="13"/>
                    <a:pt x="25" y="14"/>
                    <a:pt x="25" y="15"/>
                  </a:cubicBezTo>
                  <a:cubicBezTo>
                    <a:pt x="24" y="16"/>
                    <a:pt x="26" y="18"/>
                    <a:pt x="25" y="18"/>
                  </a:cubicBezTo>
                  <a:cubicBezTo>
                    <a:pt x="25" y="19"/>
                    <a:pt x="24" y="19"/>
                    <a:pt x="24" y="20"/>
                  </a:cubicBezTo>
                  <a:cubicBezTo>
                    <a:pt x="22" y="21"/>
                    <a:pt x="20" y="23"/>
                    <a:pt x="20" y="25"/>
                  </a:cubicBezTo>
                  <a:cubicBezTo>
                    <a:pt x="20" y="27"/>
                    <a:pt x="18" y="25"/>
                    <a:pt x="17" y="27"/>
                  </a:cubicBezTo>
                  <a:cubicBezTo>
                    <a:pt x="17" y="29"/>
                    <a:pt x="17" y="31"/>
                    <a:pt x="16" y="33"/>
                  </a:cubicBezTo>
                  <a:cubicBezTo>
                    <a:pt x="16" y="35"/>
                    <a:pt x="13" y="36"/>
                    <a:pt x="13" y="38"/>
                  </a:cubicBezTo>
                  <a:cubicBezTo>
                    <a:pt x="13" y="39"/>
                    <a:pt x="16" y="41"/>
                    <a:pt x="15" y="42"/>
                  </a:cubicBezTo>
                  <a:cubicBezTo>
                    <a:pt x="13" y="44"/>
                    <a:pt x="11" y="43"/>
                    <a:pt x="9" y="44"/>
                  </a:cubicBezTo>
                  <a:cubicBezTo>
                    <a:pt x="6" y="45"/>
                    <a:pt x="5" y="48"/>
                    <a:pt x="5" y="51"/>
                  </a:cubicBezTo>
                  <a:cubicBezTo>
                    <a:pt x="6" y="53"/>
                    <a:pt x="6" y="55"/>
                    <a:pt x="6" y="57"/>
                  </a:cubicBezTo>
                  <a:cubicBezTo>
                    <a:pt x="6" y="60"/>
                    <a:pt x="4" y="61"/>
                    <a:pt x="8" y="63"/>
                  </a:cubicBezTo>
                  <a:cubicBezTo>
                    <a:pt x="10" y="65"/>
                    <a:pt x="9" y="66"/>
                    <a:pt x="7" y="67"/>
                  </a:cubicBezTo>
                  <a:cubicBezTo>
                    <a:pt x="6" y="68"/>
                    <a:pt x="8" y="72"/>
                    <a:pt x="7" y="74"/>
                  </a:cubicBezTo>
                  <a:cubicBezTo>
                    <a:pt x="7" y="76"/>
                    <a:pt x="4" y="76"/>
                    <a:pt x="4" y="78"/>
                  </a:cubicBezTo>
                  <a:cubicBezTo>
                    <a:pt x="4" y="79"/>
                    <a:pt x="4" y="83"/>
                    <a:pt x="3" y="83"/>
                  </a:cubicBezTo>
                  <a:cubicBezTo>
                    <a:pt x="3" y="83"/>
                    <a:pt x="1" y="82"/>
                    <a:pt x="0" y="82"/>
                  </a:cubicBezTo>
                  <a:cubicBezTo>
                    <a:pt x="0" y="86"/>
                    <a:pt x="4" y="87"/>
                    <a:pt x="4" y="90"/>
                  </a:cubicBezTo>
                  <a:cubicBezTo>
                    <a:pt x="3" y="91"/>
                    <a:pt x="6" y="96"/>
                    <a:pt x="7" y="97"/>
                  </a:cubicBezTo>
                  <a:cubicBezTo>
                    <a:pt x="9" y="99"/>
                    <a:pt x="8" y="100"/>
                    <a:pt x="8" y="102"/>
                  </a:cubicBezTo>
                  <a:cubicBezTo>
                    <a:pt x="8" y="103"/>
                    <a:pt x="10" y="105"/>
                    <a:pt x="10" y="107"/>
                  </a:cubicBezTo>
                  <a:cubicBezTo>
                    <a:pt x="9" y="108"/>
                    <a:pt x="13" y="107"/>
                    <a:pt x="14" y="108"/>
                  </a:cubicBezTo>
                  <a:cubicBezTo>
                    <a:pt x="16" y="108"/>
                    <a:pt x="15" y="107"/>
                    <a:pt x="15" y="105"/>
                  </a:cubicBezTo>
                  <a:cubicBezTo>
                    <a:pt x="15" y="100"/>
                    <a:pt x="23" y="104"/>
                    <a:pt x="24" y="101"/>
                  </a:cubicBezTo>
                  <a:cubicBezTo>
                    <a:pt x="25" y="98"/>
                    <a:pt x="26" y="95"/>
                    <a:pt x="27" y="92"/>
                  </a:cubicBezTo>
                  <a:cubicBezTo>
                    <a:pt x="27" y="90"/>
                    <a:pt x="27" y="88"/>
                    <a:pt x="26" y="87"/>
                  </a:cubicBezTo>
                  <a:cubicBezTo>
                    <a:pt x="25" y="85"/>
                    <a:pt x="26" y="85"/>
                    <a:pt x="28" y="84"/>
                  </a:cubicBezTo>
                  <a:cubicBezTo>
                    <a:pt x="29" y="84"/>
                    <a:pt x="32" y="83"/>
                    <a:pt x="32" y="82"/>
                  </a:cubicBezTo>
                  <a:cubicBezTo>
                    <a:pt x="32" y="82"/>
                    <a:pt x="32" y="81"/>
                    <a:pt x="32" y="81"/>
                  </a:cubicBezTo>
                  <a:cubicBezTo>
                    <a:pt x="33" y="81"/>
                    <a:pt x="35" y="81"/>
                    <a:pt x="35" y="80"/>
                  </a:cubicBezTo>
                  <a:cubicBezTo>
                    <a:pt x="35" y="79"/>
                    <a:pt x="34" y="79"/>
                    <a:pt x="34" y="78"/>
                  </a:cubicBezTo>
                  <a:cubicBezTo>
                    <a:pt x="35" y="78"/>
                    <a:pt x="36" y="77"/>
                    <a:pt x="36" y="77"/>
                  </a:cubicBezTo>
                  <a:cubicBezTo>
                    <a:pt x="38" y="75"/>
                    <a:pt x="37" y="74"/>
                    <a:pt x="35" y="73"/>
                  </a:cubicBezTo>
                  <a:cubicBezTo>
                    <a:pt x="33" y="71"/>
                    <a:pt x="29" y="70"/>
                    <a:pt x="29" y="66"/>
                  </a:cubicBezTo>
                  <a:cubicBezTo>
                    <a:pt x="29" y="64"/>
                    <a:pt x="29" y="62"/>
                    <a:pt x="30" y="60"/>
                  </a:cubicBezTo>
                  <a:cubicBezTo>
                    <a:pt x="31" y="58"/>
                    <a:pt x="31" y="58"/>
                    <a:pt x="30" y="56"/>
                  </a:cubicBezTo>
                  <a:cubicBezTo>
                    <a:pt x="29" y="56"/>
                    <a:pt x="33" y="53"/>
                    <a:pt x="33" y="53"/>
                  </a:cubicBezTo>
                  <a:cubicBezTo>
                    <a:pt x="35" y="51"/>
                    <a:pt x="36" y="49"/>
                    <a:pt x="39" y="48"/>
                  </a:cubicBezTo>
                  <a:cubicBezTo>
                    <a:pt x="42" y="47"/>
                    <a:pt x="47" y="44"/>
                    <a:pt x="49" y="41"/>
                  </a:cubicBezTo>
                  <a:cubicBezTo>
                    <a:pt x="51" y="38"/>
                    <a:pt x="46" y="36"/>
                    <a:pt x="50" y="35"/>
                  </a:cubicBezTo>
                  <a:cubicBezTo>
                    <a:pt x="52" y="34"/>
                    <a:pt x="51" y="34"/>
                    <a:pt x="50" y="32"/>
                  </a:cubicBezTo>
                  <a:cubicBezTo>
                    <a:pt x="50" y="31"/>
                    <a:pt x="53" y="30"/>
                    <a:pt x="54" y="30"/>
                  </a:cubicBezTo>
                  <a:cubicBezTo>
                    <a:pt x="56" y="28"/>
                    <a:pt x="57" y="27"/>
                    <a:pt x="58" y="29"/>
                  </a:cubicBezTo>
                  <a:cubicBezTo>
                    <a:pt x="59" y="29"/>
                    <a:pt x="60" y="28"/>
                    <a:pt x="60" y="28"/>
                  </a:cubicBezTo>
                  <a:cubicBezTo>
                    <a:pt x="61" y="28"/>
                    <a:pt x="62" y="28"/>
                    <a:pt x="63" y="28"/>
                  </a:cubicBezTo>
                  <a:cubicBezTo>
                    <a:pt x="63" y="27"/>
                    <a:pt x="62" y="27"/>
                    <a:pt x="61" y="25"/>
                  </a:cubicBezTo>
                  <a:cubicBezTo>
                    <a:pt x="60" y="24"/>
                    <a:pt x="61" y="26"/>
                    <a:pt x="61" y="25"/>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66" name="Freeform 718">
              <a:extLst>
                <a:ext uri="{FF2B5EF4-FFF2-40B4-BE49-F238E27FC236}">
                  <a16:creationId xmlns="" xmlns:a16="http://schemas.microsoft.com/office/drawing/2014/main" id="{963D787A-BE06-43B9-A43F-19BA5FC6F601}"/>
                </a:ext>
              </a:extLst>
            </p:cNvPr>
            <p:cNvSpPr>
              <a:spLocks/>
            </p:cNvSpPr>
            <p:nvPr/>
          </p:nvSpPr>
          <p:spPr bwMode="auto">
            <a:xfrm>
              <a:off x="12649240" y="5057512"/>
              <a:ext cx="503186" cy="786831"/>
            </a:xfrm>
            <a:custGeom>
              <a:avLst/>
              <a:gdLst>
                <a:gd name="T0" fmla="*/ 53 w 54"/>
                <a:gd name="T1" fmla="*/ 59 h 84"/>
                <a:gd name="T2" fmla="*/ 47 w 54"/>
                <a:gd name="T3" fmla="*/ 55 h 84"/>
                <a:gd name="T4" fmla="*/ 49 w 54"/>
                <a:gd name="T5" fmla="*/ 51 h 84"/>
                <a:gd name="T6" fmla="*/ 44 w 54"/>
                <a:gd name="T7" fmla="*/ 44 h 84"/>
                <a:gd name="T8" fmla="*/ 46 w 54"/>
                <a:gd name="T9" fmla="*/ 43 h 84"/>
                <a:gd name="T10" fmla="*/ 44 w 54"/>
                <a:gd name="T11" fmla="*/ 38 h 84"/>
                <a:gd name="T12" fmla="*/ 45 w 54"/>
                <a:gd name="T13" fmla="*/ 36 h 84"/>
                <a:gd name="T14" fmla="*/ 44 w 54"/>
                <a:gd name="T15" fmla="*/ 32 h 84"/>
                <a:gd name="T16" fmla="*/ 42 w 54"/>
                <a:gd name="T17" fmla="*/ 26 h 84"/>
                <a:gd name="T18" fmla="*/ 45 w 54"/>
                <a:gd name="T19" fmla="*/ 23 h 84"/>
                <a:gd name="T20" fmla="*/ 44 w 54"/>
                <a:gd name="T21" fmla="*/ 19 h 84"/>
                <a:gd name="T22" fmla="*/ 38 w 54"/>
                <a:gd name="T23" fmla="*/ 13 h 84"/>
                <a:gd name="T24" fmla="*/ 40 w 54"/>
                <a:gd name="T25" fmla="*/ 12 h 84"/>
                <a:gd name="T26" fmla="*/ 39 w 54"/>
                <a:gd name="T27" fmla="*/ 10 h 84"/>
                <a:gd name="T28" fmla="*/ 41 w 54"/>
                <a:gd name="T29" fmla="*/ 3 h 84"/>
                <a:gd name="T30" fmla="*/ 37 w 54"/>
                <a:gd name="T31" fmla="*/ 1 h 84"/>
                <a:gd name="T32" fmla="*/ 34 w 54"/>
                <a:gd name="T33" fmla="*/ 0 h 84"/>
                <a:gd name="T34" fmla="*/ 29 w 54"/>
                <a:gd name="T35" fmla="*/ 1 h 84"/>
                <a:gd name="T36" fmla="*/ 25 w 54"/>
                <a:gd name="T37" fmla="*/ 5 h 84"/>
                <a:gd name="T38" fmla="*/ 24 w 54"/>
                <a:gd name="T39" fmla="*/ 10 h 84"/>
                <a:gd name="T40" fmla="*/ 21 w 54"/>
                <a:gd name="T41" fmla="*/ 13 h 84"/>
                <a:gd name="T42" fmla="*/ 17 w 54"/>
                <a:gd name="T43" fmla="*/ 11 h 84"/>
                <a:gd name="T44" fmla="*/ 14 w 54"/>
                <a:gd name="T45" fmla="*/ 12 h 84"/>
                <a:gd name="T46" fmla="*/ 7 w 54"/>
                <a:gd name="T47" fmla="*/ 10 h 84"/>
                <a:gd name="T48" fmla="*/ 4 w 54"/>
                <a:gd name="T49" fmla="*/ 7 h 84"/>
                <a:gd name="T50" fmla="*/ 0 w 54"/>
                <a:gd name="T51" fmla="*/ 9 h 84"/>
                <a:gd name="T52" fmla="*/ 8 w 54"/>
                <a:gd name="T53" fmla="*/ 14 h 84"/>
                <a:gd name="T54" fmla="*/ 12 w 54"/>
                <a:gd name="T55" fmla="*/ 16 h 84"/>
                <a:gd name="T56" fmla="*/ 14 w 54"/>
                <a:gd name="T57" fmla="*/ 19 h 84"/>
                <a:gd name="T58" fmla="*/ 14 w 54"/>
                <a:gd name="T59" fmla="*/ 21 h 84"/>
                <a:gd name="T60" fmla="*/ 15 w 54"/>
                <a:gd name="T61" fmla="*/ 24 h 84"/>
                <a:gd name="T62" fmla="*/ 15 w 54"/>
                <a:gd name="T63" fmla="*/ 27 h 84"/>
                <a:gd name="T64" fmla="*/ 16 w 54"/>
                <a:gd name="T65" fmla="*/ 29 h 84"/>
                <a:gd name="T66" fmla="*/ 15 w 54"/>
                <a:gd name="T67" fmla="*/ 33 h 84"/>
                <a:gd name="T68" fmla="*/ 17 w 54"/>
                <a:gd name="T69" fmla="*/ 36 h 84"/>
                <a:gd name="T70" fmla="*/ 21 w 54"/>
                <a:gd name="T71" fmla="*/ 38 h 84"/>
                <a:gd name="T72" fmla="*/ 22 w 54"/>
                <a:gd name="T73" fmla="*/ 41 h 84"/>
                <a:gd name="T74" fmla="*/ 23 w 54"/>
                <a:gd name="T75" fmla="*/ 44 h 84"/>
                <a:gd name="T76" fmla="*/ 20 w 54"/>
                <a:gd name="T77" fmla="*/ 44 h 84"/>
                <a:gd name="T78" fmla="*/ 16 w 54"/>
                <a:gd name="T79" fmla="*/ 49 h 84"/>
                <a:gd name="T80" fmla="*/ 13 w 54"/>
                <a:gd name="T81" fmla="*/ 51 h 84"/>
                <a:gd name="T82" fmla="*/ 10 w 54"/>
                <a:gd name="T83" fmla="*/ 54 h 84"/>
                <a:gd name="T84" fmla="*/ 4 w 54"/>
                <a:gd name="T85" fmla="*/ 57 h 84"/>
                <a:gd name="T86" fmla="*/ 2 w 54"/>
                <a:gd name="T87" fmla="*/ 62 h 84"/>
                <a:gd name="T88" fmla="*/ 4 w 54"/>
                <a:gd name="T89" fmla="*/ 67 h 84"/>
                <a:gd name="T90" fmla="*/ 4 w 54"/>
                <a:gd name="T91" fmla="*/ 73 h 84"/>
                <a:gd name="T92" fmla="*/ 4 w 54"/>
                <a:gd name="T93" fmla="*/ 78 h 84"/>
                <a:gd name="T94" fmla="*/ 7 w 54"/>
                <a:gd name="T95" fmla="*/ 80 h 84"/>
                <a:gd name="T96" fmla="*/ 5 w 54"/>
                <a:gd name="T97" fmla="*/ 81 h 84"/>
                <a:gd name="T98" fmla="*/ 8 w 54"/>
                <a:gd name="T99" fmla="*/ 79 h 84"/>
                <a:gd name="T100" fmla="*/ 8 w 54"/>
                <a:gd name="T101" fmla="*/ 83 h 84"/>
                <a:gd name="T102" fmla="*/ 11 w 54"/>
                <a:gd name="T103" fmla="*/ 80 h 84"/>
                <a:gd name="T104" fmla="*/ 11 w 54"/>
                <a:gd name="T105" fmla="*/ 83 h 84"/>
                <a:gd name="T106" fmla="*/ 23 w 54"/>
                <a:gd name="T107" fmla="*/ 80 h 84"/>
                <a:gd name="T108" fmla="*/ 36 w 54"/>
                <a:gd name="T109" fmla="*/ 78 h 84"/>
                <a:gd name="T110" fmla="*/ 46 w 54"/>
                <a:gd name="T111" fmla="*/ 68 h 84"/>
                <a:gd name="T112" fmla="*/ 53 w 54"/>
                <a:gd name="T113" fmla="*/ 59 h 84"/>
                <a:gd name="T114" fmla="*/ 53 w 54"/>
                <a:gd name="T115" fmla="*/ 5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4" h="84">
                  <a:moveTo>
                    <a:pt x="53" y="59"/>
                  </a:moveTo>
                  <a:cubicBezTo>
                    <a:pt x="52" y="57"/>
                    <a:pt x="49" y="56"/>
                    <a:pt x="47" y="55"/>
                  </a:cubicBezTo>
                  <a:cubicBezTo>
                    <a:pt x="44" y="53"/>
                    <a:pt x="48" y="53"/>
                    <a:pt x="49" y="51"/>
                  </a:cubicBezTo>
                  <a:cubicBezTo>
                    <a:pt x="49" y="51"/>
                    <a:pt x="45" y="45"/>
                    <a:pt x="44" y="44"/>
                  </a:cubicBezTo>
                  <a:cubicBezTo>
                    <a:pt x="44" y="44"/>
                    <a:pt x="46" y="43"/>
                    <a:pt x="46" y="43"/>
                  </a:cubicBezTo>
                  <a:cubicBezTo>
                    <a:pt x="46" y="42"/>
                    <a:pt x="44" y="39"/>
                    <a:pt x="44" y="38"/>
                  </a:cubicBezTo>
                  <a:cubicBezTo>
                    <a:pt x="44" y="37"/>
                    <a:pt x="45" y="37"/>
                    <a:pt x="45" y="36"/>
                  </a:cubicBezTo>
                  <a:cubicBezTo>
                    <a:pt x="46" y="35"/>
                    <a:pt x="44" y="33"/>
                    <a:pt x="44" y="32"/>
                  </a:cubicBezTo>
                  <a:cubicBezTo>
                    <a:pt x="42" y="30"/>
                    <a:pt x="40" y="28"/>
                    <a:pt x="42" y="26"/>
                  </a:cubicBezTo>
                  <a:cubicBezTo>
                    <a:pt x="43" y="25"/>
                    <a:pt x="45" y="24"/>
                    <a:pt x="45" y="23"/>
                  </a:cubicBezTo>
                  <a:cubicBezTo>
                    <a:pt x="46" y="21"/>
                    <a:pt x="44" y="20"/>
                    <a:pt x="44" y="19"/>
                  </a:cubicBezTo>
                  <a:cubicBezTo>
                    <a:pt x="43" y="18"/>
                    <a:pt x="36" y="15"/>
                    <a:pt x="38" y="13"/>
                  </a:cubicBezTo>
                  <a:cubicBezTo>
                    <a:pt x="38" y="13"/>
                    <a:pt x="40" y="12"/>
                    <a:pt x="40" y="12"/>
                  </a:cubicBezTo>
                  <a:cubicBezTo>
                    <a:pt x="40" y="12"/>
                    <a:pt x="37" y="10"/>
                    <a:pt x="39" y="10"/>
                  </a:cubicBezTo>
                  <a:cubicBezTo>
                    <a:pt x="42" y="10"/>
                    <a:pt x="44" y="5"/>
                    <a:pt x="41" y="3"/>
                  </a:cubicBezTo>
                  <a:cubicBezTo>
                    <a:pt x="40" y="2"/>
                    <a:pt x="38" y="2"/>
                    <a:pt x="37" y="1"/>
                  </a:cubicBezTo>
                  <a:cubicBezTo>
                    <a:pt x="36" y="0"/>
                    <a:pt x="35" y="0"/>
                    <a:pt x="34" y="0"/>
                  </a:cubicBezTo>
                  <a:cubicBezTo>
                    <a:pt x="32" y="1"/>
                    <a:pt x="31" y="0"/>
                    <a:pt x="29" y="1"/>
                  </a:cubicBezTo>
                  <a:cubicBezTo>
                    <a:pt x="28" y="2"/>
                    <a:pt x="26" y="4"/>
                    <a:pt x="25" y="5"/>
                  </a:cubicBezTo>
                  <a:cubicBezTo>
                    <a:pt x="25" y="6"/>
                    <a:pt x="25" y="10"/>
                    <a:pt x="24" y="10"/>
                  </a:cubicBezTo>
                  <a:cubicBezTo>
                    <a:pt x="23" y="11"/>
                    <a:pt x="22" y="12"/>
                    <a:pt x="21" y="13"/>
                  </a:cubicBezTo>
                  <a:cubicBezTo>
                    <a:pt x="20" y="13"/>
                    <a:pt x="18" y="11"/>
                    <a:pt x="17" y="11"/>
                  </a:cubicBezTo>
                  <a:cubicBezTo>
                    <a:pt x="16" y="11"/>
                    <a:pt x="15" y="12"/>
                    <a:pt x="14" y="12"/>
                  </a:cubicBezTo>
                  <a:cubicBezTo>
                    <a:pt x="11" y="13"/>
                    <a:pt x="9" y="12"/>
                    <a:pt x="7" y="10"/>
                  </a:cubicBezTo>
                  <a:cubicBezTo>
                    <a:pt x="7" y="9"/>
                    <a:pt x="5" y="7"/>
                    <a:pt x="4" y="7"/>
                  </a:cubicBezTo>
                  <a:cubicBezTo>
                    <a:pt x="3" y="7"/>
                    <a:pt x="1" y="9"/>
                    <a:pt x="0" y="9"/>
                  </a:cubicBezTo>
                  <a:cubicBezTo>
                    <a:pt x="2" y="11"/>
                    <a:pt x="5" y="13"/>
                    <a:pt x="8" y="14"/>
                  </a:cubicBezTo>
                  <a:cubicBezTo>
                    <a:pt x="9" y="14"/>
                    <a:pt x="11" y="15"/>
                    <a:pt x="12" y="16"/>
                  </a:cubicBezTo>
                  <a:cubicBezTo>
                    <a:pt x="13" y="17"/>
                    <a:pt x="13" y="18"/>
                    <a:pt x="14" y="19"/>
                  </a:cubicBezTo>
                  <a:cubicBezTo>
                    <a:pt x="14" y="20"/>
                    <a:pt x="13" y="20"/>
                    <a:pt x="14" y="21"/>
                  </a:cubicBezTo>
                  <a:cubicBezTo>
                    <a:pt x="14" y="22"/>
                    <a:pt x="16" y="23"/>
                    <a:pt x="15" y="24"/>
                  </a:cubicBezTo>
                  <a:cubicBezTo>
                    <a:pt x="15" y="25"/>
                    <a:pt x="14" y="26"/>
                    <a:pt x="15" y="27"/>
                  </a:cubicBezTo>
                  <a:cubicBezTo>
                    <a:pt x="15" y="27"/>
                    <a:pt x="16" y="29"/>
                    <a:pt x="16" y="29"/>
                  </a:cubicBezTo>
                  <a:cubicBezTo>
                    <a:pt x="15" y="30"/>
                    <a:pt x="15" y="32"/>
                    <a:pt x="15" y="33"/>
                  </a:cubicBezTo>
                  <a:cubicBezTo>
                    <a:pt x="15" y="33"/>
                    <a:pt x="17" y="36"/>
                    <a:pt x="17" y="36"/>
                  </a:cubicBezTo>
                  <a:cubicBezTo>
                    <a:pt x="18" y="37"/>
                    <a:pt x="20" y="38"/>
                    <a:pt x="21" y="38"/>
                  </a:cubicBezTo>
                  <a:cubicBezTo>
                    <a:pt x="22" y="39"/>
                    <a:pt x="22" y="40"/>
                    <a:pt x="22" y="41"/>
                  </a:cubicBezTo>
                  <a:cubicBezTo>
                    <a:pt x="22" y="42"/>
                    <a:pt x="23" y="43"/>
                    <a:pt x="23" y="44"/>
                  </a:cubicBezTo>
                  <a:cubicBezTo>
                    <a:pt x="23" y="45"/>
                    <a:pt x="21" y="44"/>
                    <a:pt x="20" y="44"/>
                  </a:cubicBezTo>
                  <a:cubicBezTo>
                    <a:pt x="19" y="44"/>
                    <a:pt x="16" y="48"/>
                    <a:pt x="16" y="49"/>
                  </a:cubicBezTo>
                  <a:cubicBezTo>
                    <a:pt x="15" y="50"/>
                    <a:pt x="14" y="50"/>
                    <a:pt x="13" y="51"/>
                  </a:cubicBezTo>
                  <a:cubicBezTo>
                    <a:pt x="12" y="52"/>
                    <a:pt x="11" y="53"/>
                    <a:pt x="10" y="54"/>
                  </a:cubicBezTo>
                  <a:cubicBezTo>
                    <a:pt x="9" y="54"/>
                    <a:pt x="4" y="58"/>
                    <a:pt x="4" y="57"/>
                  </a:cubicBezTo>
                  <a:cubicBezTo>
                    <a:pt x="4" y="59"/>
                    <a:pt x="2" y="60"/>
                    <a:pt x="2" y="62"/>
                  </a:cubicBezTo>
                  <a:cubicBezTo>
                    <a:pt x="3" y="64"/>
                    <a:pt x="2" y="67"/>
                    <a:pt x="4" y="67"/>
                  </a:cubicBezTo>
                  <a:cubicBezTo>
                    <a:pt x="5" y="67"/>
                    <a:pt x="4" y="72"/>
                    <a:pt x="4" y="73"/>
                  </a:cubicBezTo>
                  <a:cubicBezTo>
                    <a:pt x="4" y="75"/>
                    <a:pt x="2" y="77"/>
                    <a:pt x="4" y="78"/>
                  </a:cubicBezTo>
                  <a:cubicBezTo>
                    <a:pt x="4" y="78"/>
                    <a:pt x="8" y="79"/>
                    <a:pt x="7" y="80"/>
                  </a:cubicBezTo>
                  <a:cubicBezTo>
                    <a:pt x="7" y="80"/>
                    <a:pt x="5" y="81"/>
                    <a:pt x="5" y="81"/>
                  </a:cubicBezTo>
                  <a:cubicBezTo>
                    <a:pt x="7" y="81"/>
                    <a:pt x="7" y="79"/>
                    <a:pt x="8" y="79"/>
                  </a:cubicBezTo>
                  <a:cubicBezTo>
                    <a:pt x="10" y="78"/>
                    <a:pt x="8" y="83"/>
                    <a:pt x="8" y="83"/>
                  </a:cubicBezTo>
                  <a:cubicBezTo>
                    <a:pt x="8" y="83"/>
                    <a:pt x="11" y="80"/>
                    <a:pt x="11" y="80"/>
                  </a:cubicBezTo>
                  <a:cubicBezTo>
                    <a:pt x="12" y="79"/>
                    <a:pt x="11" y="83"/>
                    <a:pt x="11" y="83"/>
                  </a:cubicBezTo>
                  <a:cubicBezTo>
                    <a:pt x="14" y="84"/>
                    <a:pt x="20" y="81"/>
                    <a:pt x="23" y="80"/>
                  </a:cubicBezTo>
                  <a:cubicBezTo>
                    <a:pt x="27" y="79"/>
                    <a:pt x="31" y="79"/>
                    <a:pt x="36" y="78"/>
                  </a:cubicBezTo>
                  <a:cubicBezTo>
                    <a:pt x="39" y="74"/>
                    <a:pt x="43" y="71"/>
                    <a:pt x="46" y="68"/>
                  </a:cubicBezTo>
                  <a:cubicBezTo>
                    <a:pt x="48" y="66"/>
                    <a:pt x="54" y="62"/>
                    <a:pt x="53" y="59"/>
                  </a:cubicBezTo>
                  <a:cubicBezTo>
                    <a:pt x="52" y="57"/>
                    <a:pt x="54" y="62"/>
                    <a:pt x="53" y="59"/>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67" name="Freeform 719">
              <a:extLst>
                <a:ext uri="{FF2B5EF4-FFF2-40B4-BE49-F238E27FC236}">
                  <a16:creationId xmlns="" xmlns:a16="http://schemas.microsoft.com/office/drawing/2014/main" id="{313A18AC-77D8-45DC-9983-98FB6136A284}"/>
                </a:ext>
              </a:extLst>
            </p:cNvPr>
            <p:cNvSpPr>
              <a:spLocks/>
            </p:cNvSpPr>
            <p:nvPr/>
          </p:nvSpPr>
          <p:spPr bwMode="auto">
            <a:xfrm>
              <a:off x="11929493" y="4965129"/>
              <a:ext cx="1194269" cy="1000263"/>
            </a:xfrm>
            <a:custGeom>
              <a:avLst/>
              <a:gdLst>
                <a:gd name="T0" fmla="*/ 38 w 128"/>
                <a:gd name="T1" fmla="*/ 87 h 107"/>
                <a:gd name="T2" fmla="*/ 38 w 128"/>
                <a:gd name="T3" fmla="*/ 63 h 107"/>
                <a:gd name="T4" fmla="*/ 47 w 128"/>
                <a:gd name="T5" fmla="*/ 52 h 107"/>
                <a:gd name="T6" fmla="*/ 56 w 128"/>
                <a:gd name="T7" fmla="*/ 34 h 107"/>
                <a:gd name="T8" fmla="*/ 72 w 128"/>
                <a:gd name="T9" fmla="*/ 25 h 107"/>
                <a:gd name="T10" fmla="*/ 86 w 128"/>
                <a:gd name="T11" fmla="*/ 22 h 107"/>
                <a:gd name="T12" fmla="*/ 102 w 128"/>
                <a:gd name="T13" fmla="*/ 20 h 107"/>
                <a:gd name="T14" fmla="*/ 112 w 128"/>
                <a:gd name="T15" fmla="*/ 10 h 107"/>
                <a:gd name="T16" fmla="*/ 120 w 128"/>
                <a:gd name="T17" fmla="*/ 13 h 107"/>
                <a:gd name="T18" fmla="*/ 127 w 128"/>
                <a:gd name="T19" fmla="*/ 6 h 107"/>
                <a:gd name="T20" fmla="*/ 114 w 128"/>
                <a:gd name="T21" fmla="*/ 5 h 107"/>
                <a:gd name="T22" fmla="*/ 116 w 128"/>
                <a:gd name="T23" fmla="*/ 2 h 107"/>
                <a:gd name="T24" fmla="*/ 106 w 128"/>
                <a:gd name="T25" fmla="*/ 3 h 107"/>
                <a:gd name="T26" fmla="*/ 100 w 128"/>
                <a:gd name="T27" fmla="*/ 1 h 107"/>
                <a:gd name="T28" fmla="*/ 95 w 128"/>
                <a:gd name="T29" fmla="*/ 3 h 107"/>
                <a:gd name="T30" fmla="*/ 91 w 128"/>
                <a:gd name="T31" fmla="*/ 6 h 107"/>
                <a:gd name="T32" fmla="*/ 90 w 128"/>
                <a:gd name="T33" fmla="*/ 11 h 107"/>
                <a:gd name="T34" fmla="*/ 84 w 128"/>
                <a:gd name="T35" fmla="*/ 10 h 107"/>
                <a:gd name="T36" fmla="*/ 80 w 128"/>
                <a:gd name="T37" fmla="*/ 13 h 107"/>
                <a:gd name="T38" fmla="*/ 76 w 128"/>
                <a:gd name="T39" fmla="*/ 15 h 107"/>
                <a:gd name="T40" fmla="*/ 72 w 128"/>
                <a:gd name="T41" fmla="*/ 16 h 107"/>
                <a:gd name="T42" fmla="*/ 68 w 128"/>
                <a:gd name="T43" fmla="*/ 10 h 107"/>
                <a:gd name="T44" fmla="*/ 67 w 128"/>
                <a:gd name="T45" fmla="*/ 14 h 107"/>
                <a:gd name="T46" fmla="*/ 65 w 128"/>
                <a:gd name="T47" fmla="*/ 14 h 107"/>
                <a:gd name="T48" fmla="*/ 62 w 128"/>
                <a:gd name="T49" fmla="*/ 18 h 107"/>
                <a:gd name="T50" fmla="*/ 61 w 128"/>
                <a:gd name="T51" fmla="*/ 21 h 107"/>
                <a:gd name="T52" fmla="*/ 57 w 128"/>
                <a:gd name="T53" fmla="*/ 20 h 107"/>
                <a:gd name="T54" fmla="*/ 54 w 128"/>
                <a:gd name="T55" fmla="*/ 20 h 107"/>
                <a:gd name="T56" fmla="*/ 51 w 128"/>
                <a:gd name="T57" fmla="*/ 22 h 107"/>
                <a:gd name="T58" fmla="*/ 49 w 128"/>
                <a:gd name="T59" fmla="*/ 23 h 107"/>
                <a:gd name="T60" fmla="*/ 54 w 128"/>
                <a:gd name="T61" fmla="*/ 25 h 107"/>
                <a:gd name="T62" fmla="*/ 56 w 128"/>
                <a:gd name="T63" fmla="*/ 25 h 107"/>
                <a:gd name="T64" fmla="*/ 57 w 128"/>
                <a:gd name="T65" fmla="*/ 28 h 107"/>
                <a:gd name="T66" fmla="*/ 49 w 128"/>
                <a:gd name="T67" fmla="*/ 31 h 107"/>
                <a:gd name="T68" fmla="*/ 53 w 128"/>
                <a:gd name="T69" fmla="*/ 33 h 107"/>
                <a:gd name="T70" fmla="*/ 49 w 128"/>
                <a:gd name="T71" fmla="*/ 35 h 107"/>
                <a:gd name="T72" fmla="*/ 43 w 128"/>
                <a:gd name="T73" fmla="*/ 40 h 107"/>
                <a:gd name="T74" fmla="*/ 42 w 128"/>
                <a:gd name="T75" fmla="*/ 43 h 107"/>
                <a:gd name="T76" fmla="*/ 39 w 128"/>
                <a:gd name="T77" fmla="*/ 45 h 107"/>
                <a:gd name="T78" fmla="*/ 39 w 128"/>
                <a:gd name="T79" fmla="*/ 49 h 107"/>
                <a:gd name="T80" fmla="*/ 39 w 128"/>
                <a:gd name="T81" fmla="*/ 52 h 107"/>
                <a:gd name="T82" fmla="*/ 35 w 128"/>
                <a:gd name="T83" fmla="*/ 56 h 107"/>
                <a:gd name="T84" fmla="*/ 27 w 128"/>
                <a:gd name="T85" fmla="*/ 62 h 107"/>
                <a:gd name="T86" fmla="*/ 31 w 128"/>
                <a:gd name="T87" fmla="*/ 64 h 107"/>
                <a:gd name="T88" fmla="*/ 28 w 128"/>
                <a:gd name="T89" fmla="*/ 66 h 107"/>
                <a:gd name="T90" fmla="*/ 19 w 128"/>
                <a:gd name="T91" fmla="*/ 68 h 107"/>
                <a:gd name="T92" fmla="*/ 16 w 128"/>
                <a:gd name="T93" fmla="*/ 72 h 107"/>
                <a:gd name="T94" fmla="*/ 10 w 128"/>
                <a:gd name="T95" fmla="*/ 73 h 107"/>
                <a:gd name="T96" fmla="*/ 10 w 128"/>
                <a:gd name="T97" fmla="*/ 74 h 107"/>
                <a:gd name="T98" fmla="*/ 5 w 128"/>
                <a:gd name="T99" fmla="*/ 75 h 107"/>
                <a:gd name="T100" fmla="*/ 4 w 128"/>
                <a:gd name="T101" fmla="*/ 81 h 107"/>
                <a:gd name="T102" fmla="*/ 1 w 128"/>
                <a:gd name="T103" fmla="*/ 86 h 107"/>
                <a:gd name="T104" fmla="*/ 6 w 128"/>
                <a:gd name="T105" fmla="*/ 92 h 107"/>
                <a:gd name="T106" fmla="*/ 7 w 128"/>
                <a:gd name="T107" fmla="*/ 94 h 107"/>
                <a:gd name="T108" fmla="*/ 3 w 128"/>
                <a:gd name="T109" fmla="*/ 93 h 107"/>
                <a:gd name="T110" fmla="*/ 5 w 128"/>
                <a:gd name="T111" fmla="*/ 97 h 107"/>
                <a:gd name="T112" fmla="*/ 5 w 128"/>
                <a:gd name="T113" fmla="*/ 103 h 107"/>
                <a:gd name="T114" fmla="*/ 27 w 128"/>
                <a:gd name="T115" fmla="*/ 99 h 107"/>
                <a:gd name="T116" fmla="*/ 34 w 128"/>
                <a:gd name="T117" fmla="*/ 10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8" h="107">
                  <a:moveTo>
                    <a:pt x="34" y="101"/>
                  </a:moveTo>
                  <a:cubicBezTo>
                    <a:pt x="34" y="101"/>
                    <a:pt x="35" y="98"/>
                    <a:pt x="35" y="97"/>
                  </a:cubicBezTo>
                  <a:cubicBezTo>
                    <a:pt x="35" y="95"/>
                    <a:pt x="36" y="94"/>
                    <a:pt x="38" y="93"/>
                  </a:cubicBezTo>
                  <a:cubicBezTo>
                    <a:pt x="40" y="91"/>
                    <a:pt x="38" y="88"/>
                    <a:pt x="38" y="87"/>
                  </a:cubicBezTo>
                  <a:cubicBezTo>
                    <a:pt x="38" y="84"/>
                    <a:pt x="42" y="84"/>
                    <a:pt x="39" y="82"/>
                  </a:cubicBezTo>
                  <a:cubicBezTo>
                    <a:pt x="37" y="80"/>
                    <a:pt x="36" y="80"/>
                    <a:pt x="37" y="77"/>
                  </a:cubicBezTo>
                  <a:cubicBezTo>
                    <a:pt x="38" y="75"/>
                    <a:pt x="37" y="73"/>
                    <a:pt x="37" y="71"/>
                  </a:cubicBezTo>
                  <a:cubicBezTo>
                    <a:pt x="36" y="68"/>
                    <a:pt x="35" y="65"/>
                    <a:pt x="38" y="63"/>
                  </a:cubicBezTo>
                  <a:cubicBezTo>
                    <a:pt x="39" y="62"/>
                    <a:pt x="41" y="62"/>
                    <a:pt x="42" y="61"/>
                  </a:cubicBezTo>
                  <a:cubicBezTo>
                    <a:pt x="43" y="61"/>
                    <a:pt x="44" y="62"/>
                    <a:pt x="45" y="61"/>
                  </a:cubicBezTo>
                  <a:cubicBezTo>
                    <a:pt x="46" y="59"/>
                    <a:pt x="45" y="58"/>
                    <a:pt x="44" y="57"/>
                  </a:cubicBezTo>
                  <a:cubicBezTo>
                    <a:pt x="44" y="55"/>
                    <a:pt x="46" y="54"/>
                    <a:pt x="47" y="52"/>
                  </a:cubicBezTo>
                  <a:cubicBezTo>
                    <a:pt x="47" y="51"/>
                    <a:pt x="48" y="48"/>
                    <a:pt x="48" y="46"/>
                  </a:cubicBezTo>
                  <a:cubicBezTo>
                    <a:pt x="48" y="44"/>
                    <a:pt x="52" y="44"/>
                    <a:pt x="51" y="43"/>
                  </a:cubicBezTo>
                  <a:cubicBezTo>
                    <a:pt x="51" y="41"/>
                    <a:pt x="53" y="40"/>
                    <a:pt x="54" y="38"/>
                  </a:cubicBezTo>
                  <a:cubicBezTo>
                    <a:pt x="56" y="36"/>
                    <a:pt x="56" y="37"/>
                    <a:pt x="56" y="34"/>
                  </a:cubicBezTo>
                  <a:cubicBezTo>
                    <a:pt x="55" y="33"/>
                    <a:pt x="59" y="28"/>
                    <a:pt x="60" y="28"/>
                  </a:cubicBezTo>
                  <a:cubicBezTo>
                    <a:pt x="61" y="27"/>
                    <a:pt x="64" y="28"/>
                    <a:pt x="65" y="28"/>
                  </a:cubicBezTo>
                  <a:cubicBezTo>
                    <a:pt x="65" y="26"/>
                    <a:pt x="65" y="25"/>
                    <a:pt x="65" y="23"/>
                  </a:cubicBezTo>
                  <a:cubicBezTo>
                    <a:pt x="68" y="24"/>
                    <a:pt x="70" y="24"/>
                    <a:pt x="72" y="25"/>
                  </a:cubicBezTo>
                  <a:cubicBezTo>
                    <a:pt x="76" y="25"/>
                    <a:pt x="74" y="21"/>
                    <a:pt x="75" y="19"/>
                  </a:cubicBezTo>
                  <a:cubicBezTo>
                    <a:pt x="75" y="19"/>
                    <a:pt x="77" y="19"/>
                    <a:pt x="78" y="19"/>
                  </a:cubicBezTo>
                  <a:cubicBezTo>
                    <a:pt x="79" y="18"/>
                    <a:pt x="81" y="16"/>
                    <a:pt x="82" y="18"/>
                  </a:cubicBezTo>
                  <a:cubicBezTo>
                    <a:pt x="84" y="19"/>
                    <a:pt x="84" y="21"/>
                    <a:pt x="86" y="22"/>
                  </a:cubicBezTo>
                  <a:cubicBezTo>
                    <a:pt x="87" y="22"/>
                    <a:pt x="89" y="22"/>
                    <a:pt x="90" y="22"/>
                  </a:cubicBezTo>
                  <a:cubicBezTo>
                    <a:pt x="91" y="22"/>
                    <a:pt x="92" y="21"/>
                    <a:pt x="94" y="21"/>
                  </a:cubicBezTo>
                  <a:cubicBezTo>
                    <a:pt x="95" y="21"/>
                    <a:pt x="96" y="23"/>
                    <a:pt x="98" y="23"/>
                  </a:cubicBezTo>
                  <a:cubicBezTo>
                    <a:pt x="98" y="22"/>
                    <a:pt x="102" y="20"/>
                    <a:pt x="102" y="20"/>
                  </a:cubicBezTo>
                  <a:cubicBezTo>
                    <a:pt x="102" y="17"/>
                    <a:pt x="102" y="16"/>
                    <a:pt x="103" y="14"/>
                  </a:cubicBezTo>
                  <a:cubicBezTo>
                    <a:pt x="104" y="13"/>
                    <a:pt x="106" y="11"/>
                    <a:pt x="107" y="11"/>
                  </a:cubicBezTo>
                  <a:cubicBezTo>
                    <a:pt x="108" y="11"/>
                    <a:pt x="109" y="11"/>
                    <a:pt x="110" y="11"/>
                  </a:cubicBezTo>
                  <a:cubicBezTo>
                    <a:pt x="111" y="11"/>
                    <a:pt x="111" y="10"/>
                    <a:pt x="112" y="10"/>
                  </a:cubicBezTo>
                  <a:cubicBezTo>
                    <a:pt x="113" y="10"/>
                    <a:pt x="115" y="12"/>
                    <a:pt x="116" y="12"/>
                  </a:cubicBezTo>
                  <a:cubicBezTo>
                    <a:pt x="118" y="13"/>
                    <a:pt x="119" y="14"/>
                    <a:pt x="119" y="17"/>
                  </a:cubicBezTo>
                  <a:cubicBezTo>
                    <a:pt x="121" y="17"/>
                    <a:pt x="126" y="14"/>
                    <a:pt x="124" y="12"/>
                  </a:cubicBezTo>
                  <a:cubicBezTo>
                    <a:pt x="126" y="13"/>
                    <a:pt x="121" y="13"/>
                    <a:pt x="120" y="13"/>
                  </a:cubicBezTo>
                  <a:cubicBezTo>
                    <a:pt x="125" y="12"/>
                    <a:pt x="118" y="9"/>
                    <a:pt x="117" y="10"/>
                  </a:cubicBezTo>
                  <a:cubicBezTo>
                    <a:pt x="118" y="9"/>
                    <a:pt x="119" y="10"/>
                    <a:pt x="119" y="10"/>
                  </a:cubicBezTo>
                  <a:cubicBezTo>
                    <a:pt x="121" y="10"/>
                    <a:pt x="123" y="10"/>
                    <a:pt x="124" y="9"/>
                  </a:cubicBezTo>
                  <a:cubicBezTo>
                    <a:pt x="125" y="9"/>
                    <a:pt x="128" y="7"/>
                    <a:pt x="127" y="6"/>
                  </a:cubicBezTo>
                  <a:cubicBezTo>
                    <a:pt x="125" y="5"/>
                    <a:pt x="122" y="4"/>
                    <a:pt x="119" y="3"/>
                  </a:cubicBezTo>
                  <a:cubicBezTo>
                    <a:pt x="118" y="2"/>
                    <a:pt x="117" y="4"/>
                    <a:pt x="116" y="5"/>
                  </a:cubicBezTo>
                  <a:cubicBezTo>
                    <a:pt x="116" y="5"/>
                    <a:pt x="114" y="8"/>
                    <a:pt x="114" y="7"/>
                  </a:cubicBezTo>
                  <a:cubicBezTo>
                    <a:pt x="114" y="7"/>
                    <a:pt x="114" y="6"/>
                    <a:pt x="114" y="5"/>
                  </a:cubicBezTo>
                  <a:cubicBezTo>
                    <a:pt x="114" y="5"/>
                    <a:pt x="112" y="5"/>
                    <a:pt x="112" y="5"/>
                  </a:cubicBezTo>
                  <a:cubicBezTo>
                    <a:pt x="113" y="4"/>
                    <a:pt x="115" y="5"/>
                    <a:pt x="115" y="4"/>
                  </a:cubicBezTo>
                  <a:cubicBezTo>
                    <a:pt x="115" y="4"/>
                    <a:pt x="112" y="4"/>
                    <a:pt x="112" y="4"/>
                  </a:cubicBezTo>
                  <a:cubicBezTo>
                    <a:pt x="112" y="3"/>
                    <a:pt x="116" y="3"/>
                    <a:pt x="116" y="2"/>
                  </a:cubicBezTo>
                  <a:cubicBezTo>
                    <a:pt x="115" y="1"/>
                    <a:pt x="109" y="0"/>
                    <a:pt x="110" y="2"/>
                  </a:cubicBezTo>
                  <a:cubicBezTo>
                    <a:pt x="111" y="3"/>
                    <a:pt x="111" y="3"/>
                    <a:pt x="110" y="4"/>
                  </a:cubicBezTo>
                  <a:cubicBezTo>
                    <a:pt x="109" y="5"/>
                    <a:pt x="107" y="7"/>
                    <a:pt x="106" y="7"/>
                  </a:cubicBezTo>
                  <a:cubicBezTo>
                    <a:pt x="105" y="7"/>
                    <a:pt x="106" y="3"/>
                    <a:pt x="106" y="3"/>
                  </a:cubicBezTo>
                  <a:cubicBezTo>
                    <a:pt x="106" y="2"/>
                    <a:pt x="101" y="9"/>
                    <a:pt x="100" y="9"/>
                  </a:cubicBezTo>
                  <a:cubicBezTo>
                    <a:pt x="97" y="9"/>
                    <a:pt x="100" y="5"/>
                    <a:pt x="101" y="4"/>
                  </a:cubicBezTo>
                  <a:cubicBezTo>
                    <a:pt x="102" y="4"/>
                    <a:pt x="103" y="2"/>
                    <a:pt x="103" y="2"/>
                  </a:cubicBezTo>
                  <a:cubicBezTo>
                    <a:pt x="102" y="1"/>
                    <a:pt x="100" y="0"/>
                    <a:pt x="100" y="1"/>
                  </a:cubicBezTo>
                  <a:cubicBezTo>
                    <a:pt x="100" y="1"/>
                    <a:pt x="101" y="2"/>
                    <a:pt x="101" y="2"/>
                  </a:cubicBezTo>
                  <a:cubicBezTo>
                    <a:pt x="101" y="2"/>
                    <a:pt x="99" y="2"/>
                    <a:pt x="98" y="2"/>
                  </a:cubicBezTo>
                  <a:cubicBezTo>
                    <a:pt x="97" y="3"/>
                    <a:pt x="98" y="2"/>
                    <a:pt x="97" y="1"/>
                  </a:cubicBezTo>
                  <a:cubicBezTo>
                    <a:pt x="97" y="1"/>
                    <a:pt x="95" y="3"/>
                    <a:pt x="95" y="3"/>
                  </a:cubicBezTo>
                  <a:cubicBezTo>
                    <a:pt x="95" y="4"/>
                    <a:pt x="97" y="5"/>
                    <a:pt x="96" y="5"/>
                  </a:cubicBezTo>
                  <a:cubicBezTo>
                    <a:pt x="95" y="5"/>
                    <a:pt x="95" y="5"/>
                    <a:pt x="95" y="5"/>
                  </a:cubicBezTo>
                  <a:cubicBezTo>
                    <a:pt x="94" y="5"/>
                    <a:pt x="94" y="6"/>
                    <a:pt x="94" y="7"/>
                  </a:cubicBezTo>
                  <a:cubicBezTo>
                    <a:pt x="95" y="5"/>
                    <a:pt x="91" y="6"/>
                    <a:pt x="91" y="6"/>
                  </a:cubicBezTo>
                  <a:cubicBezTo>
                    <a:pt x="91" y="6"/>
                    <a:pt x="93" y="5"/>
                    <a:pt x="93" y="4"/>
                  </a:cubicBezTo>
                  <a:cubicBezTo>
                    <a:pt x="93" y="5"/>
                    <a:pt x="89" y="6"/>
                    <a:pt x="88" y="6"/>
                  </a:cubicBezTo>
                  <a:cubicBezTo>
                    <a:pt x="87" y="6"/>
                    <a:pt x="91" y="9"/>
                    <a:pt x="91" y="9"/>
                  </a:cubicBezTo>
                  <a:cubicBezTo>
                    <a:pt x="91" y="9"/>
                    <a:pt x="90" y="11"/>
                    <a:pt x="90" y="11"/>
                  </a:cubicBezTo>
                  <a:cubicBezTo>
                    <a:pt x="90" y="11"/>
                    <a:pt x="87" y="8"/>
                    <a:pt x="87" y="8"/>
                  </a:cubicBezTo>
                  <a:cubicBezTo>
                    <a:pt x="87" y="8"/>
                    <a:pt x="85" y="11"/>
                    <a:pt x="85" y="8"/>
                  </a:cubicBezTo>
                  <a:cubicBezTo>
                    <a:pt x="84" y="7"/>
                    <a:pt x="81" y="9"/>
                    <a:pt x="80" y="8"/>
                  </a:cubicBezTo>
                  <a:cubicBezTo>
                    <a:pt x="81" y="9"/>
                    <a:pt x="84" y="9"/>
                    <a:pt x="84" y="10"/>
                  </a:cubicBezTo>
                  <a:cubicBezTo>
                    <a:pt x="84" y="10"/>
                    <a:pt x="83" y="10"/>
                    <a:pt x="83" y="11"/>
                  </a:cubicBezTo>
                  <a:cubicBezTo>
                    <a:pt x="83" y="12"/>
                    <a:pt x="84" y="12"/>
                    <a:pt x="84" y="13"/>
                  </a:cubicBezTo>
                  <a:cubicBezTo>
                    <a:pt x="84" y="13"/>
                    <a:pt x="81" y="12"/>
                    <a:pt x="81" y="11"/>
                  </a:cubicBezTo>
                  <a:cubicBezTo>
                    <a:pt x="80" y="11"/>
                    <a:pt x="80" y="12"/>
                    <a:pt x="80" y="13"/>
                  </a:cubicBezTo>
                  <a:cubicBezTo>
                    <a:pt x="79" y="13"/>
                    <a:pt x="79" y="12"/>
                    <a:pt x="79" y="11"/>
                  </a:cubicBezTo>
                  <a:cubicBezTo>
                    <a:pt x="79" y="11"/>
                    <a:pt x="77" y="13"/>
                    <a:pt x="77" y="13"/>
                  </a:cubicBezTo>
                  <a:cubicBezTo>
                    <a:pt x="76" y="14"/>
                    <a:pt x="78" y="14"/>
                    <a:pt x="78" y="15"/>
                  </a:cubicBezTo>
                  <a:cubicBezTo>
                    <a:pt x="78" y="15"/>
                    <a:pt x="76" y="15"/>
                    <a:pt x="76" y="15"/>
                  </a:cubicBezTo>
                  <a:cubicBezTo>
                    <a:pt x="75" y="14"/>
                    <a:pt x="76" y="13"/>
                    <a:pt x="76" y="12"/>
                  </a:cubicBezTo>
                  <a:cubicBezTo>
                    <a:pt x="76" y="12"/>
                    <a:pt x="73" y="14"/>
                    <a:pt x="73" y="14"/>
                  </a:cubicBezTo>
                  <a:cubicBezTo>
                    <a:pt x="73" y="14"/>
                    <a:pt x="73" y="14"/>
                    <a:pt x="74" y="14"/>
                  </a:cubicBezTo>
                  <a:cubicBezTo>
                    <a:pt x="73" y="14"/>
                    <a:pt x="72" y="16"/>
                    <a:pt x="72" y="16"/>
                  </a:cubicBezTo>
                  <a:cubicBezTo>
                    <a:pt x="71" y="15"/>
                    <a:pt x="73" y="14"/>
                    <a:pt x="72" y="14"/>
                  </a:cubicBezTo>
                  <a:cubicBezTo>
                    <a:pt x="71" y="13"/>
                    <a:pt x="70" y="13"/>
                    <a:pt x="70" y="12"/>
                  </a:cubicBezTo>
                  <a:cubicBezTo>
                    <a:pt x="70" y="12"/>
                    <a:pt x="72" y="12"/>
                    <a:pt x="72" y="12"/>
                  </a:cubicBezTo>
                  <a:cubicBezTo>
                    <a:pt x="72" y="11"/>
                    <a:pt x="69" y="10"/>
                    <a:pt x="68" y="10"/>
                  </a:cubicBezTo>
                  <a:cubicBezTo>
                    <a:pt x="68" y="11"/>
                    <a:pt x="69" y="13"/>
                    <a:pt x="69" y="13"/>
                  </a:cubicBezTo>
                  <a:cubicBezTo>
                    <a:pt x="69" y="13"/>
                    <a:pt x="65" y="14"/>
                    <a:pt x="66" y="14"/>
                  </a:cubicBezTo>
                  <a:cubicBezTo>
                    <a:pt x="66" y="14"/>
                    <a:pt x="68" y="14"/>
                    <a:pt x="68" y="14"/>
                  </a:cubicBezTo>
                  <a:cubicBezTo>
                    <a:pt x="68" y="14"/>
                    <a:pt x="67" y="14"/>
                    <a:pt x="67" y="14"/>
                  </a:cubicBezTo>
                  <a:cubicBezTo>
                    <a:pt x="68" y="16"/>
                    <a:pt x="70" y="14"/>
                    <a:pt x="69" y="14"/>
                  </a:cubicBezTo>
                  <a:cubicBezTo>
                    <a:pt x="70" y="15"/>
                    <a:pt x="69" y="16"/>
                    <a:pt x="69" y="16"/>
                  </a:cubicBezTo>
                  <a:cubicBezTo>
                    <a:pt x="69" y="17"/>
                    <a:pt x="67" y="15"/>
                    <a:pt x="67" y="15"/>
                  </a:cubicBezTo>
                  <a:cubicBezTo>
                    <a:pt x="66" y="15"/>
                    <a:pt x="66" y="14"/>
                    <a:pt x="65" y="14"/>
                  </a:cubicBezTo>
                  <a:cubicBezTo>
                    <a:pt x="65" y="14"/>
                    <a:pt x="64" y="16"/>
                    <a:pt x="63" y="15"/>
                  </a:cubicBezTo>
                  <a:cubicBezTo>
                    <a:pt x="63" y="14"/>
                    <a:pt x="60" y="16"/>
                    <a:pt x="60" y="16"/>
                  </a:cubicBezTo>
                  <a:cubicBezTo>
                    <a:pt x="60" y="16"/>
                    <a:pt x="60" y="19"/>
                    <a:pt x="60" y="19"/>
                  </a:cubicBezTo>
                  <a:cubicBezTo>
                    <a:pt x="60" y="20"/>
                    <a:pt x="61" y="17"/>
                    <a:pt x="62" y="18"/>
                  </a:cubicBezTo>
                  <a:cubicBezTo>
                    <a:pt x="62" y="18"/>
                    <a:pt x="64" y="19"/>
                    <a:pt x="64" y="18"/>
                  </a:cubicBezTo>
                  <a:cubicBezTo>
                    <a:pt x="64" y="19"/>
                    <a:pt x="63" y="19"/>
                    <a:pt x="63" y="20"/>
                  </a:cubicBezTo>
                  <a:cubicBezTo>
                    <a:pt x="62" y="20"/>
                    <a:pt x="63" y="22"/>
                    <a:pt x="62" y="22"/>
                  </a:cubicBezTo>
                  <a:cubicBezTo>
                    <a:pt x="62" y="23"/>
                    <a:pt x="61" y="21"/>
                    <a:pt x="61" y="21"/>
                  </a:cubicBezTo>
                  <a:cubicBezTo>
                    <a:pt x="60" y="21"/>
                    <a:pt x="60" y="23"/>
                    <a:pt x="59" y="23"/>
                  </a:cubicBezTo>
                  <a:cubicBezTo>
                    <a:pt x="59" y="23"/>
                    <a:pt x="59" y="21"/>
                    <a:pt x="59" y="21"/>
                  </a:cubicBezTo>
                  <a:cubicBezTo>
                    <a:pt x="58" y="21"/>
                    <a:pt x="58" y="22"/>
                    <a:pt x="57" y="22"/>
                  </a:cubicBezTo>
                  <a:cubicBezTo>
                    <a:pt x="57" y="22"/>
                    <a:pt x="57" y="20"/>
                    <a:pt x="57" y="20"/>
                  </a:cubicBezTo>
                  <a:cubicBezTo>
                    <a:pt x="57" y="19"/>
                    <a:pt x="56" y="22"/>
                    <a:pt x="55" y="22"/>
                  </a:cubicBezTo>
                  <a:cubicBezTo>
                    <a:pt x="53" y="23"/>
                    <a:pt x="56" y="17"/>
                    <a:pt x="56" y="17"/>
                  </a:cubicBezTo>
                  <a:cubicBezTo>
                    <a:pt x="55" y="17"/>
                    <a:pt x="53" y="18"/>
                    <a:pt x="53" y="18"/>
                  </a:cubicBezTo>
                  <a:cubicBezTo>
                    <a:pt x="52" y="19"/>
                    <a:pt x="54" y="20"/>
                    <a:pt x="54" y="20"/>
                  </a:cubicBezTo>
                  <a:cubicBezTo>
                    <a:pt x="53" y="20"/>
                    <a:pt x="53" y="20"/>
                    <a:pt x="52" y="20"/>
                  </a:cubicBezTo>
                  <a:cubicBezTo>
                    <a:pt x="52" y="20"/>
                    <a:pt x="52" y="21"/>
                    <a:pt x="51" y="22"/>
                  </a:cubicBezTo>
                  <a:cubicBezTo>
                    <a:pt x="52" y="21"/>
                    <a:pt x="47" y="21"/>
                    <a:pt x="49" y="22"/>
                  </a:cubicBezTo>
                  <a:cubicBezTo>
                    <a:pt x="49" y="23"/>
                    <a:pt x="51" y="22"/>
                    <a:pt x="51" y="22"/>
                  </a:cubicBezTo>
                  <a:cubicBezTo>
                    <a:pt x="51" y="22"/>
                    <a:pt x="50" y="23"/>
                    <a:pt x="51" y="23"/>
                  </a:cubicBezTo>
                  <a:cubicBezTo>
                    <a:pt x="51" y="23"/>
                    <a:pt x="52" y="23"/>
                    <a:pt x="52" y="22"/>
                  </a:cubicBezTo>
                  <a:cubicBezTo>
                    <a:pt x="52" y="22"/>
                    <a:pt x="52" y="24"/>
                    <a:pt x="51" y="24"/>
                  </a:cubicBezTo>
                  <a:cubicBezTo>
                    <a:pt x="50" y="24"/>
                    <a:pt x="50" y="23"/>
                    <a:pt x="49" y="23"/>
                  </a:cubicBezTo>
                  <a:cubicBezTo>
                    <a:pt x="48" y="24"/>
                    <a:pt x="48" y="26"/>
                    <a:pt x="47" y="26"/>
                  </a:cubicBezTo>
                  <a:cubicBezTo>
                    <a:pt x="47" y="26"/>
                    <a:pt x="44" y="26"/>
                    <a:pt x="44" y="26"/>
                  </a:cubicBezTo>
                  <a:cubicBezTo>
                    <a:pt x="44" y="29"/>
                    <a:pt x="51" y="25"/>
                    <a:pt x="51" y="25"/>
                  </a:cubicBezTo>
                  <a:cubicBezTo>
                    <a:pt x="52" y="25"/>
                    <a:pt x="53" y="24"/>
                    <a:pt x="54" y="25"/>
                  </a:cubicBezTo>
                  <a:cubicBezTo>
                    <a:pt x="56" y="25"/>
                    <a:pt x="55" y="23"/>
                    <a:pt x="54" y="23"/>
                  </a:cubicBezTo>
                  <a:cubicBezTo>
                    <a:pt x="55" y="23"/>
                    <a:pt x="55" y="23"/>
                    <a:pt x="55" y="23"/>
                  </a:cubicBezTo>
                  <a:cubicBezTo>
                    <a:pt x="56" y="25"/>
                    <a:pt x="57" y="23"/>
                    <a:pt x="58" y="23"/>
                  </a:cubicBezTo>
                  <a:cubicBezTo>
                    <a:pt x="57" y="23"/>
                    <a:pt x="57" y="25"/>
                    <a:pt x="56" y="25"/>
                  </a:cubicBezTo>
                  <a:cubicBezTo>
                    <a:pt x="57" y="25"/>
                    <a:pt x="58" y="25"/>
                    <a:pt x="58" y="25"/>
                  </a:cubicBezTo>
                  <a:cubicBezTo>
                    <a:pt x="58" y="25"/>
                    <a:pt x="56" y="26"/>
                    <a:pt x="56" y="27"/>
                  </a:cubicBezTo>
                  <a:cubicBezTo>
                    <a:pt x="56" y="27"/>
                    <a:pt x="61" y="25"/>
                    <a:pt x="61" y="26"/>
                  </a:cubicBezTo>
                  <a:cubicBezTo>
                    <a:pt x="60" y="27"/>
                    <a:pt x="57" y="26"/>
                    <a:pt x="57" y="28"/>
                  </a:cubicBezTo>
                  <a:cubicBezTo>
                    <a:pt x="56" y="31"/>
                    <a:pt x="54" y="27"/>
                    <a:pt x="54" y="27"/>
                  </a:cubicBezTo>
                  <a:cubicBezTo>
                    <a:pt x="54" y="26"/>
                    <a:pt x="54" y="29"/>
                    <a:pt x="54" y="29"/>
                  </a:cubicBezTo>
                  <a:cubicBezTo>
                    <a:pt x="54" y="29"/>
                    <a:pt x="53" y="27"/>
                    <a:pt x="52" y="27"/>
                  </a:cubicBezTo>
                  <a:cubicBezTo>
                    <a:pt x="51" y="28"/>
                    <a:pt x="49" y="30"/>
                    <a:pt x="49" y="31"/>
                  </a:cubicBezTo>
                  <a:cubicBezTo>
                    <a:pt x="49" y="31"/>
                    <a:pt x="51" y="30"/>
                    <a:pt x="51" y="30"/>
                  </a:cubicBezTo>
                  <a:cubicBezTo>
                    <a:pt x="51" y="31"/>
                    <a:pt x="53" y="30"/>
                    <a:pt x="53" y="31"/>
                  </a:cubicBezTo>
                  <a:cubicBezTo>
                    <a:pt x="53" y="30"/>
                    <a:pt x="50" y="31"/>
                    <a:pt x="50" y="32"/>
                  </a:cubicBezTo>
                  <a:cubicBezTo>
                    <a:pt x="51" y="33"/>
                    <a:pt x="54" y="31"/>
                    <a:pt x="53" y="33"/>
                  </a:cubicBezTo>
                  <a:cubicBezTo>
                    <a:pt x="54" y="31"/>
                    <a:pt x="47" y="34"/>
                    <a:pt x="47" y="34"/>
                  </a:cubicBezTo>
                  <a:cubicBezTo>
                    <a:pt x="47" y="33"/>
                    <a:pt x="53" y="35"/>
                    <a:pt x="52" y="35"/>
                  </a:cubicBezTo>
                  <a:cubicBezTo>
                    <a:pt x="51" y="36"/>
                    <a:pt x="50" y="34"/>
                    <a:pt x="49" y="35"/>
                  </a:cubicBezTo>
                  <a:cubicBezTo>
                    <a:pt x="49" y="35"/>
                    <a:pt x="49" y="35"/>
                    <a:pt x="49" y="35"/>
                  </a:cubicBezTo>
                  <a:cubicBezTo>
                    <a:pt x="49" y="36"/>
                    <a:pt x="46" y="34"/>
                    <a:pt x="45" y="36"/>
                  </a:cubicBezTo>
                  <a:cubicBezTo>
                    <a:pt x="45" y="36"/>
                    <a:pt x="48" y="36"/>
                    <a:pt x="48" y="36"/>
                  </a:cubicBezTo>
                  <a:cubicBezTo>
                    <a:pt x="46" y="38"/>
                    <a:pt x="44" y="36"/>
                    <a:pt x="45" y="39"/>
                  </a:cubicBezTo>
                  <a:cubicBezTo>
                    <a:pt x="45" y="39"/>
                    <a:pt x="43" y="40"/>
                    <a:pt x="43" y="40"/>
                  </a:cubicBezTo>
                  <a:cubicBezTo>
                    <a:pt x="42" y="41"/>
                    <a:pt x="42" y="41"/>
                    <a:pt x="42" y="41"/>
                  </a:cubicBezTo>
                  <a:cubicBezTo>
                    <a:pt x="42" y="42"/>
                    <a:pt x="41" y="42"/>
                    <a:pt x="41" y="42"/>
                  </a:cubicBezTo>
                  <a:cubicBezTo>
                    <a:pt x="41" y="43"/>
                    <a:pt x="42" y="42"/>
                    <a:pt x="42" y="42"/>
                  </a:cubicBezTo>
                  <a:cubicBezTo>
                    <a:pt x="43" y="42"/>
                    <a:pt x="42" y="43"/>
                    <a:pt x="42" y="43"/>
                  </a:cubicBezTo>
                  <a:cubicBezTo>
                    <a:pt x="43" y="43"/>
                    <a:pt x="45" y="44"/>
                    <a:pt x="46" y="43"/>
                  </a:cubicBezTo>
                  <a:cubicBezTo>
                    <a:pt x="44" y="44"/>
                    <a:pt x="44" y="44"/>
                    <a:pt x="42" y="44"/>
                  </a:cubicBezTo>
                  <a:cubicBezTo>
                    <a:pt x="41" y="44"/>
                    <a:pt x="38" y="44"/>
                    <a:pt x="38" y="45"/>
                  </a:cubicBezTo>
                  <a:cubicBezTo>
                    <a:pt x="38" y="45"/>
                    <a:pt x="39" y="45"/>
                    <a:pt x="39" y="45"/>
                  </a:cubicBezTo>
                  <a:cubicBezTo>
                    <a:pt x="39" y="45"/>
                    <a:pt x="38" y="46"/>
                    <a:pt x="38" y="46"/>
                  </a:cubicBezTo>
                  <a:cubicBezTo>
                    <a:pt x="38" y="46"/>
                    <a:pt x="40" y="45"/>
                    <a:pt x="40" y="46"/>
                  </a:cubicBezTo>
                  <a:cubicBezTo>
                    <a:pt x="40" y="46"/>
                    <a:pt x="38" y="48"/>
                    <a:pt x="38" y="48"/>
                  </a:cubicBezTo>
                  <a:cubicBezTo>
                    <a:pt x="38" y="48"/>
                    <a:pt x="39" y="48"/>
                    <a:pt x="39" y="49"/>
                  </a:cubicBezTo>
                  <a:cubicBezTo>
                    <a:pt x="39" y="49"/>
                    <a:pt x="37" y="49"/>
                    <a:pt x="37" y="49"/>
                  </a:cubicBezTo>
                  <a:cubicBezTo>
                    <a:pt x="37" y="49"/>
                    <a:pt x="39" y="50"/>
                    <a:pt x="39" y="50"/>
                  </a:cubicBezTo>
                  <a:cubicBezTo>
                    <a:pt x="38" y="50"/>
                    <a:pt x="37" y="50"/>
                    <a:pt x="37" y="50"/>
                  </a:cubicBezTo>
                  <a:cubicBezTo>
                    <a:pt x="37" y="51"/>
                    <a:pt x="38" y="52"/>
                    <a:pt x="39" y="52"/>
                  </a:cubicBezTo>
                  <a:cubicBezTo>
                    <a:pt x="37" y="52"/>
                    <a:pt x="35" y="52"/>
                    <a:pt x="34" y="54"/>
                  </a:cubicBezTo>
                  <a:cubicBezTo>
                    <a:pt x="34" y="55"/>
                    <a:pt x="30" y="54"/>
                    <a:pt x="30" y="54"/>
                  </a:cubicBezTo>
                  <a:cubicBezTo>
                    <a:pt x="30" y="57"/>
                    <a:pt x="36" y="54"/>
                    <a:pt x="37" y="54"/>
                  </a:cubicBezTo>
                  <a:cubicBezTo>
                    <a:pt x="36" y="54"/>
                    <a:pt x="35" y="56"/>
                    <a:pt x="35" y="56"/>
                  </a:cubicBezTo>
                  <a:cubicBezTo>
                    <a:pt x="32" y="56"/>
                    <a:pt x="34" y="57"/>
                    <a:pt x="33" y="58"/>
                  </a:cubicBezTo>
                  <a:cubicBezTo>
                    <a:pt x="32" y="59"/>
                    <a:pt x="30" y="57"/>
                    <a:pt x="29" y="58"/>
                  </a:cubicBezTo>
                  <a:cubicBezTo>
                    <a:pt x="29" y="59"/>
                    <a:pt x="26" y="61"/>
                    <a:pt x="26" y="61"/>
                  </a:cubicBezTo>
                  <a:cubicBezTo>
                    <a:pt x="26" y="62"/>
                    <a:pt x="27" y="62"/>
                    <a:pt x="27" y="62"/>
                  </a:cubicBezTo>
                  <a:cubicBezTo>
                    <a:pt x="27" y="63"/>
                    <a:pt x="24" y="63"/>
                    <a:pt x="24" y="63"/>
                  </a:cubicBezTo>
                  <a:cubicBezTo>
                    <a:pt x="24" y="63"/>
                    <a:pt x="25" y="64"/>
                    <a:pt x="25" y="65"/>
                  </a:cubicBezTo>
                  <a:cubicBezTo>
                    <a:pt x="25" y="66"/>
                    <a:pt x="27" y="65"/>
                    <a:pt x="28" y="65"/>
                  </a:cubicBezTo>
                  <a:cubicBezTo>
                    <a:pt x="29" y="64"/>
                    <a:pt x="30" y="65"/>
                    <a:pt x="31" y="64"/>
                  </a:cubicBezTo>
                  <a:cubicBezTo>
                    <a:pt x="31" y="64"/>
                    <a:pt x="30" y="63"/>
                    <a:pt x="30" y="62"/>
                  </a:cubicBezTo>
                  <a:cubicBezTo>
                    <a:pt x="30" y="62"/>
                    <a:pt x="32" y="63"/>
                    <a:pt x="33" y="64"/>
                  </a:cubicBezTo>
                  <a:cubicBezTo>
                    <a:pt x="33" y="64"/>
                    <a:pt x="30" y="66"/>
                    <a:pt x="30" y="66"/>
                  </a:cubicBezTo>
                  <a:cubicBezTo>
                    <a:pt x="29" y="66"/>
                    <a:pt x="28" y="67"/>
                    <a:pt x="28" y="66"/>
                  </a:cubicBezTo>
                  <a:cubicBezTo>
                    <a:pt x="27" y="65"/>
                    <a:pt x="26" y="67"/>
                    <a:pt x="25" y="67"/>
                  </a:cubicBezTo>
                  <a:cubicBezTo>
                    <a:pt x="24" y="66"/>
                    <a:pt x="24" y="63"/>
                    <a:pt x="23" y="66"/>
                  </a:cubicBezTo>
                  <a:cubicBezTo>
                    <a:pt x="21" y="70"/>
                    <a:pt x="20" y="65"/>
                    <a:pt x="21" y="65"/>
                  </a:cubicBezTo>
                  <a:cubicBezTo>
                    <a:pt x="19" y="65"/>
                    <a:pt x="21" y="69"/>
                    <a:pt x="19" y="68"/>
                  </a:cubicBezTo>
                  <a:cubicBezTo>
                    <a:pt x="15" y="68"/>
                    <a:pt x="18" y="70"/>
                    <a:pt x="17" y="71"/>
                  </a:cubicBezTo>
                  <a:cubicBezTo>
                    <a:pt x="16" y="71"/>
                    <a:pt x="16" y="69"/>
                    <a:pt x="16" y="69"/>
                  </a:cubicBezTo>
                  <a:cubicBezTo>
                    <a:pt x="14" y="69"/>
                    <a:pt x="12" y="70"/>
                    <a:pt x="11" y="71"/>
                  </a:cubicBezTo>
                  <a:cubicBezTo>
                    <a:pt x="11" y="72"/>
                    <a:pt x="15" y="72"/>
                    <a:pt x="16" y="72"/>
                  </a:cubicBezTo>
                  <a:cubicBezTo>
                    <a:pt x="16" y="72"/>
                    <a:pt x="19" y="71"/>
                    <a:pt x="19" y="71"/>
                  </a:cubicBezTo>
                  <a:cubicBezTo>
                    <a:pt x="20" y="72"/>
                    <a:pt x="15" y="72"/>
                    <a:pt x="15" y="72"/>
                  </a:cubicBezTo>
                  <a:cubicBezTo>
                    <a:pt x="14" y="72"/>
                    <a:pt x="14" y="73"/>
                    <a:pt x="13" y="73"/>
                  </a:cubicBezTo>
                  <a:cubicBezTo>
                    <a:pt x="12" y="73"/>
                    <a:pt x="11" y="73"/>
                    <a:pt x="10" y="73"/>
                  </a:cubicBezTo>
                  <a:cubicBezTo>
                    <a:pt x="8" y="72"/>
                    <a:pt x="7" y="73"/>
                    <a:pt x="9" y="74"/>
                  </a:cubicBezTo>
                  <a:cubicBezTo>
                    <a:pt x="10" y="74"/>
                    <a:pt x="12" y="74"/>
                    <a:pt x="12" y="76"/>
                  </a:cubicBezTo>
                  <a:cubicBezTo>
                    <a:pt x="12" y="76"/>
                    <a:pt x="11" y="78"/>
                    <a:pt x="11" y="77"/>
                  </a:cubicBezTo>
                  <a:cubicBezTo>
                    <a:pt x="10" y="77"/>
                    <a:pt x="12" y="75"/>
                    <a:pt x="10" y="74"/>
                  </a:cubicBezTo>
                  <a:cubicBezTo>
                    <a:pt x="7" y="74"/>
                    <a:pt x="9" y="75"/>
                    <a:pt x="8" y="76"/>
                  </a:cubicBezTo>
                  <a:cubicBezTo>
                    <a:pt x="8" y="76"/>
                    <a:pt x="8" y="73"/>
                    <a:pt x="7" y="73"/>
                  </a:cubicBezTo>
                  <a:cubicBezTo>
                    <a:pt x="7" y="72"/>
                    <a:pt x="5" y="78"/>
                    <a:pt x="6" y="77"/>
                  </a:cubicBezTo>
                  <a:cubicBezTo>
                    <a:pt x="5" y="77"/>
                    <a:pt x="5" y="75"/>
                    <a:pt x="5" y="75"/>
                  </a:cubicBezTo>
                  <a:cubicBezTo>
                    <a:pt x="4" y="75"/>
                    <a:pt x="4" y="77"/>
                    <a:pt x="4" y="77"/>
                  </a:cubicBezTo>
                  <a:cubicBezTo>
                    <a:pt x="3" y="78"/>
                    <a:pt x="1" y="77"/>
                    <a:pt x="1" y="78"/>
                  </a:cubicBezTo>
                  <a:cubicBezTo>
                    <a:pt x="1" y="79"/>
                    <a:pt x="0" y="80"/>
                    <a:pt x="1" y="80"/>
                  </a:cubicBezTo>
                  <a:cubicBezTo>
                    <a:pt x="2" y="80"/>
                    <a:pt x="3" y="80"/>
                    <a:pt x="4" y="81"/>
                  </a:cubicBezTo>
                  <a:cubicBezTo>
                    <a:pt x="4" y="81"/>
                    <a:pt x="0" y="82"/>
                    <a:pt x="1" y="83"/>
                  </a:cubicBezTo>
                  <a:cubicBezTo>
                    <a:pt x="1" y="84"/>
                    <a:pt x="3" y="84"/>
                    <a:pt x="3" y="84"/>
                  </a:cubicBezTo>
                  <a:cubicBezTo>
                    <a:pt x="3" y="84"/>
                    <a:pt x="6" y="83"/>
                    <a:pt x="6" y="84"/>
                  </a:cubicBezTo>
                  <a:cubicBezTo>
                    <a:pt x="5" y="85"/>
                    <a:pt x="2" y="84"/>
                    <a:pt x="1" y="86"/>
                  </a:cubicBezTo>
                  <a:cubicBezTo>
                    <a:pt x="0" y="87"/>
                    <a:pt x="6" y="87"/>
                    <a:pt x="4" y="89"/>
                  </a:cubicBezTo>
                  <a:cubicBezTo>
                    <a:pt x="4" y="89"/>
                    <a:pt x="3" y="87"/>
                    <a:pt x="2" y="88"/>
                  </a:cubicBezTo>
                  <a:cubicBezTo>
                    <a:pt x="1" y="89"/>
                    <a:pt x="1" y="90"/>
                    <a:pt x="2" y="91"/>
                  </a:cubicBezTo>
                  <a:cubicBezTo>
                    <a:pt x="3" y="91"/>
                    <a:pt x="5" y="92"/>
                    <a:pt x="6" y="92"/>
                  </a:cubicBezTo>
                  <a:cubicBezTo>
                    <a:pt x="7" y="91"/>
                    <a:pt x="8" y="89"/>
                    <a:pt x="9" y="90"/>
                  </a:cubicBezTo>
                  <a:cubicBezTo>
                    <a:pt x="8" y="90"/>
                    <a:pt x="7" y="91"/>
                    <a:pt x="7" y="91"/>
                  </a:cubicBezTo>
                  <a:cubicBezTo>
                    <a:pt x="7" y="92"/>
                    <a:pt x="6" y="92"/>
                    <a:pt x="5" y="92"/>
                  </a:cubicBezTo>
                  <a:cubicBezTo>
                    <a:pt x="5" y="92"/>
                    <a:pt x="7" y="93"/>
                    <a:pt x="7" y="94"/>
                  </a:cubicBezTo>
                  <a:cubicBezTo>
                    <a:pt x="7" y="94"/>
                    <a:pt x="4" y="92"/>
                    <a:pt x="5" y="94"/>
                  </a:cubicBezTo>
                  <a:cubicBezTo>
                    <a:pt x="5" y="95"/>
                    <a:pt x="8" y="96"/>
                    <a:pt x="8" y="96"/>
                  </a:cubicBezTo>
                  <a:cubicBezTo>
                    <a:pt x="8" y="97"/>
                    <a:pt x="5" y="95"/>
                    <a:pt x="4" y="96"/>
                  </a:cubicBezTo>
                  <a:cubicBezTo>
                    <a:pt x="2" y="96"/>
                    <a:pt x="4" y="93"/>
                    <a:pt x="3" y="93"/>
                  </a:cubicBezTo>
                  <a:cubicBezTo>
                    <a:pt x="3" y="93"/>
                    <a:pt x="1" y="95"/>
                    <a:pt x="2" y="96"/>
                  </a:cubicBezTo>
                  <a:cubicBezTo>
                    <a:pt x="3" y="96"/>
                    <a:pt x="2" y="98"/>
                    <a:pt x="2" y="98"/>
                  </a:cubicBezTo>
                  <a:cubicBezTo>
                    <a:pt x="3" y="99"/>
                    <a:pt x="4" y="97"/>
                    <a:pt x="5" y="96"/>
                  </a:cubicBezTo>
                  <a:cubicBezTo>
                    <a:pt x="5" y="96"/>
                    <a:pt x="5" y="97"/>
                    <a:pt x="5" y="97"/>
                  </a:cubicBezTo>
                  <a:cubicBezTo>
                    <a:pt x="6" y="97"/>
                    <a:pt x="6" y="96"/>
                    <a:pt x="7" y="96"/>
                  </a:cubicBezTo>
                  <a:cubicBezTo>
                    <a:pt x="7" y="96"/>
                    <a:pt x="7" y="98"/>
                    <a:pt x="6" y="98"/>
                  </a:cubicBezTo>
                  <a:cubicBezTo>
                    <a:pt x="4" y="99"/>
                    <a:pt x="8" y="101"/>
                    <a:pt x="8" y="100"/>
                  </a:cubicBezTo>
                  <a:cubicBezTo>
                    <a:pt x="8" y="102"/>
                    <a:pt x="1" y="100"/>
                    <a:pt x="5" y="103"/>
                  </a:cubicBezTo>
                  <a:cubicBezTo>
                    <a:pt x="7" y="104"/>
                    <a:pt x="8" y="105"/>
                    <a:pt x="10" y="105"/>
                  </a:cubicBezTo>
                  <a:cubicBezTo>
                    <a:pt x="10" y="105"/>
                    <a:pt x="13" y="107"/>
                    <a:pt x="14" y="107"/>
                  </a:cubicBezTo>
                  <a:cubicBezTo>
                    <a:pt x="17" y="107"/>
                    <a:pt x="21" y="104"/>
                    <a:pt x="23" y="102"/>
                  </a:cubicBezTo>
                  <a:cubicBezTo>
                    <a:pt x="24" y="100"/>
                    <a:pt x="25" y="100"/>
                    <a:pt x="27" y="99"/>
                  </a:cubicBezTo>
                  <a:cubicBezTo>
                    <a:pt x="28" y="98"/>
                    <a:pt x="28" y="95"/>
                    <a:pt x="29" y="95"/>
                  </a:cubicBezTo>
                  <a:cubicBezTo>
                    <a:pt x="29" y="95"/>
                    <a:pt x="29" y="98"/>
                    <a:pt x="30" y="98"/>
                  </a:cubicBezTo>
                  <a:cubicBezTo>
                    <a:pt x="32" y="99"/>
                    <a:pt x="31" y="99"/>
                    <a:pt x="31" y="100"/>
                  </a:cubicBezTo>
                  <a:cubicBezTo>
                    <a:pt x="32" y="100"/>
                    <a:pt x="33" y="100"/>
                    <a:pt x="34" y="101"/>
                  </a:cubicBezTo>
                  <a:cubicBezTo>
                    <a:pt x="34" y="102"/>
                    <a:pt x="33" y="100"/>
                    <a:pt x="34" y="10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68" name="Freeform 720">
              <a:extLst>
                <a:ext uri="{FF2B5EF4-FFF2-40B4-BE49-F238E27FC236}">
                  <a16:creationId xmlns="" xmlns:a16="http://schemas.microsoft.com/office/drawing/2014/main" id="{D922A9E5-A62A-4664-A084-00ABA8441807}"/>
                </a:ext>
              </a:extLst>
            </p:cNvPr>
            <p:cNvSpPr>
              <a:spLocks noEditPoints="1"/>
            </p:cNvSpPr>
            <p:nvPr/>
          </p:nvSpPr>
          <p:spPr bwMode="auto">
            <a:xfrm>
              <a:off x="12945416" y="4366247"/>
              <a:ext cx="7563702" cy="2637633"/>
            </a:xfrm>
            <a:custGeom>
              <a:avLst/>
              <a:gdLst>
                <a:gd name="T0" fmla="*/ 785 w 810"/>
                <a:gd name="T1" fmla="*/ 109 h 282"/>
                <a:gd name="T2" fmla="*/ 725 w 810"/>
                <a:gd name="T3" fmla="*/ 77 h 282"/>
                <a:gd name="T4" fmla="*/ 665 w 810"/>
                <a:gd name="T5" fmla="*/ 80 h 282"/>
                <a:gd name="T6" fmla="*/ 607 w 810"/>
                <a:gd name="T7" fmla="*/ 65 h 282"/>
                <a:gd name="T8" fmla="*/ 578 w 810"/>
                <a:gd name="T9" fmla="*/ 56 h 282"/>
                <a:gd name="T10" fmla="*/ 555 w 810"/>
                <a:gd name="T11" fmla="*/ 61 h 282"/>
                <a:gd name="T12" fmla="*/ 521 w 810"/>
                <a:gd name="T13" fmla="*/ 59 h 282"/>
                <a:gd name="T14" fmla="*/ 495 w 810"/>
                <a:gd name="T15" fmla="*/ 44 h 282"/>
                <a:gd name="T16" fmla="*/ 469 w 810"/>
                <a:gd name="T17" fmla="*/ 49 h 282"/>
                <a:gd name="T18" fmla="*/ 423 w 810"/>
                <a:gd name="T19" fmla="*/ 43 h 282"/>
                <a:gd name="T20" fmla="*/ 383 w 810"/>
                <a:gd name="T21" fmla="*/ 50 h 282"/>
                <a:gd name="T22" fmla="*/ 423 w 810"/>
                <a:gd name="T23" fmla="*/ 17 h 282"/>
                <a:gd name="T24" fmla="*/ 378 w 810"/>
                <a:gd name="T25" fmla="*/ 7 h 282"/>
                <a:gd name="T26" fmla="*/ 355 w 810"/>
                <a:gd name="T27" fmla="*/ 17 h 282"/>
                <a:gd name="T28" fmla="*/ 320 w 810"/>
                <a:gd name="T29" fmla="*/ 22 h 282"/>
                <a:gd name="T30" fmla="*/ 297 w 810"/>
                <a:gd name="T31" fmla="*/ 32 h 282"/>
                <a:gd name="T32" fmla="*/ 269 w 810"/>
                <a:gd name="T33" fmla="*/ 49 h 282"/>
                <a:gd name="T34" fmla="*/ 247 w 810"/>
                <a:gd name="T35" fmla="*/ 58 h 282"/>
                <a:gd name="T36" fmla="*/ 242 w 810"/>
                <a:gd name="T37" fmla="*/ 50 h 282"/>
                <a:gd name="T38" fmla="*/ 259 w 810"/>
                <a:gd name="T39" fmla="*/ 97 h 282"/>
                <a:gd name="T40" fmla="*/ 227 w 810"/>
                <a:gd name="T41" fmla="*/ 107 h 282"/>
                <a:gd name="T42" fmla="*/ 231 w 810"/>
                <a:gd name="T43" fmla="*/ 88 h 282"/>
                <a:gd name="T44" fmla="*/ 206 w 810"/>
                <a:gd name="T45" fmla="*/ 60 h 282"/>
                <a:gd name="T46" fmla="*/ 191 w 810"/>
                <a:gd name="T47" fmla="*/ 83 h 282"/>
                <a:gd name="T48" fmla="*/ 131 w 810"/>
                <a:gd name="T49" fmla="*/ 90 h 282"/>
                <a:gd name="T50" fmla="*/ 92 w 810"/>
                <a:gd name="T51" fmla="*/ 100 h 282"/>
                <a:gd name="T52" fmla="*/ 84 w 810"/>
                <a:gd name="T53" fmla="*/ 107 h 282"/>
                <a:gd name="T54" fmla="*/ 53 w 810"/>
                <a:gd name="T55" fmla="*/ 120 h 282"/>
                <a:gd name="T56" fmla="*/ 31 w 810"/>
                <a:gd name="T57" fmla="*/ 102 h 282"/>
                <a:gd name="T58" fmla="*/ 29 w 810"/>
                <a:gd name="T59" fmla="*/ 84 h 282"/>
                <a:gd name="T60" fmla="*/ 5 w 810"/>
                <a:gd name="T61" fmla="*/ 88 h 282"/>
                <a:gd name="T62" fmla="*/ 7 w 810"/>
                <a:gd name="T63" fmla="*/ 152 h 282"/>
                <a:gd name="T64" fmla="*/ 16 w 810"/>
                <a:gd name="T65" fmla="*/ 187 h 282"/>
                <a:gd name="T66" fmla="*/ 40 w 810"/>
                <a:gd name="T67" fmla="*/ 223 h 282"/>
                <a:gd name="T68" fmla="*/ 53 w 810"/>
                <a:gd name="T69" fmla="*/ 244 h 282"/>
                <a:gd name="T70" fmla="*/ 82 w 810"/>
                <a:gd name="T71" fmla="*/ 272 h 282"/>
                <a:gd name="T72" fmla="*/ 109 w 810"/>
                <a:gd name="T73" fmla="*/ 250 h 282"/>
                <a:gd name="T74" fmla="*/ 108 w 810"/>
                <a:gd name="T75" fmla="*/ 222 h 282"/>
                <a:gd name="T76" fmla="*/ 160 w 810"/>
                <a:gd name="T77" fmla="*/ 223 h 282"/>
                <a:gd name="T78" fmla="*/ 196 w 810"/>
                <a:gd name="T79" fmla="*/ 196 h 282"/>
                <a:gd name="T80" fmla="*/ 252 w 810"/>
                <a:gd name="T81" fmla="*/ 204 h 282"/>
                <a:gd name="T82" fmla="*/ 331 w 810"/>
                <a:gd name="T83" fmla="*/ 226 h 282"/>
                <a:gd name="T84" fmla="*/ 415 w 810"/>
                <a:gd name="T85" fmla="*/ 231 h 282"/>
                <a:gd name="T86" fmla="*/ 483 w 810"/>
                <a:gd name="T87" fmla="*/ 207 h 282"/>
                <a:gd name="T88" fmla="*/ 521 w 810"/>
                <a:gd name="T89" fmla="*/ 258 h 282"/>
                <a:gd name="T90" fmla="*/ 558 w 810"/>
                <a:gd name="T91" fmla="*/ 226 h 282"/>
                <a:gd name="T92" fmla="*/ 543 w 810"/>
                <a:gd name="T93" fmla="*/ 199 h 282"/>
                <a:gd name="T94" fmla="*/ 591 w 810"/>
                <a:gd name="T95" fmla="*/ 162 h 282"/>
                <a:gd name="T96" fmla="*/ 627 w 810"/>
                <a:gd name="T97" fmla="*/ 165 h 282"/>
                <a:gd name="T98" fmla="*/ 657 w 810"/>
                <a:gd name="T99" fmla="*/ 153 h 282"/>
                <a:gd name="T100" fmla="*/ 669 w 810"/>
                <a:gd name="T101" fmla="*/ 154 h 282"/>
                <a:gd name="T102" fmla="*/ 649 w 810"/>
                <a:gd name="T103" fmla="*/ 210 h 282"/>
                <a:gd name="T104" fmla="*/ 667 w 810"/>
                <a:gd name="T105" fmla="*/ 171 h 282"/>
                <a:gd name="T106" fmla="*/ 710 w 810"/>
                <a:gd name="T107" fmla="*/ 156 h 282"/>
                <a:gd name="T108" fmla="*/ 738 w 810"/>
                <a:gd name="T109" fmla="*/ 121 h 282"/>
                <a:gd name="T110" fmla="*/ 765 w 810"/>
                <a:gd name="T111" fmla="*/ 116 h 282"/>
                <a:gd name="T112" fmla="*/ 802 w 810"/>
                <a:gd name="T113" fmla="*/ 115 h 282"/>
                <a:gd name="T114" fmla="*/ 388 w 810"/>
                <a:gd name="T115" fmla="*/ 212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10" h="282">
                  <a:moveTo>
                    <a:pt x="808" y="111"/>
                  </a:moveTo>
                  <a:cubicBezTo>
                    <a:pt x="806" y="109"/>
                    <a:pt x="803" y="108"/>
                    <a:pt x="801" y="106"/>
                  </a:cubicBezTo>
                  <a:cubicBezTo>
                    <a:pt x="800" y="105"/>
                    <a:pt x="799" y="104"/>
                    <a:pt x="797" y="103"/>
                  </a:cubicBezTo>
                  <a:cubicBezTo>
                    <a:pt x="796" y="103"/>
                    <a:pt x="794" y="103"/>
                    <a:pt x="793" y="102"/>
                  </a:cubicBezTo>
                  <a:cubicBezTo>
                    <a:pt x="793" y="103"/>
                    <a:pt x="794" y="103"/>
                    <a:pt x="794" y="103"/>
                  </a:cubicBezTo>
                  <a:cubicBezTo>
                    <a:pt x="795" y="103"/>
                    <a:pt x="792" y="104"/>
                    <a:pt x="791" y="103"/>
                  </a:cubicBezTo>
                  <a:cubicBezTo>
                    <a:pt x="791" y="103"/>
                    <a:pt x="792" y="103"/>
                    <a:pt x="792" y="102"/>
                  </a:cubicBezTo>
                  <a:cubicBezTo>
                    <a:pt x="791" y="101"/>
                    <a:pt x="786" y="103"/>
                    <a:pt x="785" y="102"/>
                  </a:cubicBezTo>
                  <a:cubicBezTo>
                    <a:pt x="787" y="103"/>
                    <a:pt x="787" y="103"/>
                    <a:pt x="787" y="106"/>
                  </a:cubicBezTo>
                  <a:cubicBezTo>
                    <a:pt x="786" y="107"/>
                    <a:pt x="788" y="109"/>
                    <a:pt x="788" y="109"/>
                  </a:cubicBezTo>
                  <a:cubicBezTo>
                    <a:pt x="787" y="109"/>
                    <a:pt x="787" y="108"/>
                    <a:pt x="787" y="108"/>
                  </a:cubicBezTo>
                  <a:cubicBezTo>
                    <a:pt x="786" y="107"/>
                    <a:pt x="786" y="109"/>
                    <a:pt x="785" y="109"/>
                  </a:cubicBezTo>
                  <a:cubicBezTo>
                    <a:pt x="785" y="109"/>
                    <a:pt x="783" y="105"/>
                    <a:pt x="783" y="105"/>
                  </a:cubicBezTo>
                  <a:cubicBezTo>
                    <a:pt x="783" y="104"/>
                    <a:pt x="783" y="104"/>
                    <a:pt x="783" y="104"/>
                  </a:cubicBezTo>
                  <a:cubicBezTo>
                    <a:pt x="783" y="103"/>
                    <a:pt x="782" y="102"/>
                    <a:pt x="783" y="101"/>
                  </a:cubicBezTo>
                  <a:cubicBezTo>
                    <a:pt x="784" y="99"/>
                    <a:pt x="782" y="100"/>
                    <a:pt x="781" y="99"/>
                  </a:cubicBezTo>
                  <a:cubicBezTo>
                    <a:pt x="781" y="98"/>
                    <a:pt x="779" y="97"/>
                    <a:pt x="778" y="97"/>
                  </a:cubicBezTo>
                  <a:cubicBezTo>
                    <a:pt x="771" y="93"/>
                    <a:pt x="765" y="89"/>
                    <a:pt x="758" y="87"/>
                  </a:cubicBezTo>
                  <a:cubicBezTo>
                    <a:pt x="756" y="86"/>
                    <a:pt x="755" y="85"/>
                    <a:pt x="754" y="84"/>
                  </a:cubicBezTo>
                  <a:cubicBezTo>
                    <a:pt x="753" y="83"/>
                    <a:pt x="751" y="82"/>
                    <a:pt x="749" y="82"/>
                  </a:cubicBezTo>
                  <a:cubicBezTo>
                    <a:pt x="746" y="81"/>
                    <a:pt x="743" y="80"/>
                    <a:pt x="739" y="78"/>
                  </a:cubicBezTo>
                  <a:cubicBezTo>
                    <a:pt x="736" y="78"/>
                    <a:pt x="732" y="78"/>
                    <a:pt x="730" y="78"/>
                  </a:cubicBezTo>
                  <a:cubicBezTo>
                    <a:pt x="728" y="78"/>
                    <a:pt x="727" y="78"/>
                    <a:pt x="726" y="78"/>
                  </a:cubicBezTo>
                  <a:cubicBezTo>
                    <a:pt x="726" y="78"/>
                    <a:pt x="725" y="77"/>
                    <a:pt x="725" y="77"/>
                  </a:cubicBezTo>
                  <a:cubicBezTo>
                    <a:pt x="724" y="78"/>
                    <a:pt x="724" y="79"/>
                    <a:pt x="723" y="78"/>
                  </a:cubicBezTo>
                  <a:cubicBezTo>
                    <a:pt x="720" y="78"/>
                    <a:pt x="717" y="77"/>
                    <a:pt x="714" y="76"/>
                  </a:cubicBezTo>
                  <a:cubicBezTo>
                    <a:pt x="713" y="76"/>
                    <a:pt x="710" y="75"/>
                    <a:pt x="710" y="77"/>
                  </a:cubicBezTo>
                  <a:cubicBezTo>
                    <a:pt x="709" y="79"/>
                    <a:pt x="708" y="79"/>
                    <a:pt x="710" y="80"/>
                  </a:cubicBezTo>
                  <a:cubicBezTo>
                    <a:pt x="712" y="82"/>
                    <a:pt x="714" y="86"/>
                    <a:pt x="709" y="87"/>
                  </a:cubicBezTo>
                  <a:cubicBezTo>
                    <a:pt x="708" y="88"/>
                    <a:pt x="705" y="88"/>
                    <a:pt x="704" y="86"/>
                  </a:cubicBezTo>
                  <a:cubicBezTo>
                    <a:pt x="703" y="85"/>
                    <a:pt x="703" y="84"/>
                    <a:pt x="700" y="84"/>
                  </a:cubicBezTo>
                  <a:cubicBezTo>
                    <a:pt x="697" y="83"/>
                    <a:pt x="699" y="82"/>
                    <a:pt x="698" y="81"/>
                  </a:cubicBezTo>
                  <a:cubicBezTo>
                    <a:pt x="698" y="80"/>
                    <a:pt x="695" y="79"/>
                    <a:pt x="694" y="80"/>
                  </a:cubicBezTo>
                  <a:cubicBezTo>
                    <a:pt x="691" y="83"/>
                    <a:pt x="686" y="80"/>
                    <a:pt x="682" y="80"/>
                  </a:cubicBezTo>
                  <a:cubicBezTo>
                    <a:pt x="678" y="80"/>
                    <a:pt x="674" y="79"/>
                    <a:pt x="670" y="79"/>
                  </a:cubicBezTo>
                  <a:cubicBezTo>
                    <a:pt x="668" y="79"/>
                    <a:pt x="667" y="79"/>
                    <a:pt x="665" y="80"/>
                  </a:cubicBezTo>
                  <a:cubicBezTo>
                    <a:pt x="663" y="81"/>
                    <a:pt x="664" y="84"/>
                    <a:pt x="664" y="86"/>
                  </a:cubicBezTo>
                  <a:cubicBezTo>
                    <a:pt x="664" y="86"/>
                    <a:pt x="664" y="86"/>
                    <a:pt x="664" y="86"/>
                  </a:cubicBezTo>
                  <a:cubicBezTo>
                    <a:pt x="663" y="86"/>
                    <a:pt x="662" y="81"/>
                    <a:pt x="661" y="80"/>
                  </a:cubicBezTo>
                  <a:cubicBezTo>
                    <a:pt x="660" y="80"/>
                    <a:pt x="656" y="80"/>
                    <a:pt x="655" y="78"/>
                  </a:cubicBezTo>
                  <a:cubicBezTo>
                    <a:pt x="655" y="75"/>
                    <a:pt x="659" y="74"/>
                    <a:pt x="655" y="71"/>
                  </a:cubicBezTo>
                  <a:cubicBezTo>
                    <a:pt x="653" y="70"/>
                    <a:pt x="651" y="69"/>
                    <a:pt x="648" y="68"/>
                  </a:cubicBezTo>
                  <a:cubicBezTo>
                    <a:pt x="642" y="66"/>
                    <a:pt x="635" y="68"/>
                    <a:pt x="629" y="69"/>
                  </a:cubicBezTo>
                  <a:cubicBezTo>
                    <a:pt x="626" y="69"/>
                    <a:pt x="623" y="69"/>
                    <a:pt x="619" y="69"/>
                  </a:cubicBezTo>
                  <a:cubicBezTo>
                    <a:pt x="618" y="69"/>
                    <a:pt x="618" y="69"/>
                    <a:pt x="617" y="69"/>
                  </a:cubicBezTo>
                  <a:cubicBezTo>
                    <a:pt x="615" y="68"/>
                    <a:pt x="617" y="68"/>
                    <a:pt x="618" y="67"/>
                  </a:cubicBezTo>
                  <a:cubicBezTo>
                    <a:pt x="618" y="66"/>
                    <a:pt x="613" y="65"/>
                    <a:pt x="613" y="65"/>
                  </a:cubicBezTo>
                  <a:cubicBezTo>
                    <a:pt x="612" y="64"/>
                    <a:pt x="608" y="65"/>
                    <a:pt x="607" y="65"/>
                  </a:cubicBezTo>
                  <a:cubicBezTo>
                    <a:pt x="607" y="65"/>
                    <a:pt x="611" y="64"/>
                    <a:pt x="610" y="63"/>
                  </a:cubicBezTo>
                  <a:cubicBezTo>
                    <a:pt x="609" y="63"/>
                    <a:pt x="608" y="64"/>
                    <a:pt x="607" y="64"/>
                  </a:cubicBezTo>
                  <a:cubicBezTo>
                    <a:pt x="606" y="63"/>
                    <a:pt x="604" y="62"/>
                    <a:pt x="604" y="62"/>
                  </a:cubicBezTo>
                  <a:cubicBezTo>
                    <a:pt x="603" y="62"/>
                    <a:pt x="600" y="60"/>
                    <a:pt x="602" y="60"/>
                  </a:cubicBezTo>
                  <a:cubicBezTo>
                    <a:pt x="603" y="60"/>
                    <a:pt x="605" y="60"/>
                    <a:pt x="606" y="60"/>
                  </a:cubicBezTo>
                  <a:cubicBezTo>
                    <a:pt x="609" y="60"/>
                    <a:pt x="605" y="57"/>
                    <a:pt x="604" y="57"/>
                  </a:cubicBezTo>
                  <a:cubicBezTo>
                    <a:pt x="602" y="55"/>
                    <a:pt x="597" y="56"/>
                    <a:pt x="594" y="55"/>
                  </a:cubicBezTo>
                  <a:cubicBezTo>
                    <a:pt x="592" y="55"/>
                    <a:pt x="591" y="57"/>
                    <a:pt x="589" y="59"/>
                  </a:cubicBezTo>
                  <a:cubicBezTo>
                    <a:pt x="589" y="59"/>
                    <a:pt x="582" y="63"/>
                    <a:pt x="582" y="60"/>
                  </a:cubicBezTo>
                  <a:cubicBezTo>
                    <a:pt x="583" y="58"/>
                    <a:pt x="584" y="60"/>
                    <a:pt x="586" y="59"/>
                  </a:cubicBezTo>
                  <a:cubicBezTo>
                    <a:pt x="586" y="59"/>
                    <a:pt x="585" y="56"/>
                    <a:pt x="584" y="56"/>
                  </a:cubicBezTo>
                  <a:cubicBezTo>
                    <a:pt x="584" y="56"/>
                    <a:pt x="578" y="56"/>
                    <a:pt x="578" y="56"/>
                  </a:cubicBezTo>
                  <a:cubicBezTo>
                    <a:pt x="579" y="55"/>
                    <a:pt x="581" y="54"/>
                    <a:pt x="583" y="54"/>
                  </a:cubicBezTo>
                  <a:cubicBezTo>
                    <a:pt x="584" y="55"/>
                    <a:pt x="591" y="55"/>
                    <a:pt x="591" y="55"/>
                  </a:cubicBezTo>
                  <a:cubicBezTo>
                    <a:pt x="591" y="54"/>
                    <a:pt x="585" y="54"/>
                    <a:pt x="584" y="53"/>
                  </a:cubicBezTo>
                  <a:cubicBezTo>
                    <a:pt x="582" y="53"/>
                    <a:pt x="580" y="53"/>
                    <a:pt x="578" y="53"/>
                  </a:cubicBezTo>
                  <a:cubicBezTo>
                    <a:pt x="574" y="52"/>
                    <a:pt x="570" y="52"/>
                    <a:pt x="566" y="51"/>
                  </a:cubicBezTo>
                  <a:cubicBezTo>
                    <a:pt x="565" y="51"/>
                    <a:pt x="561" y="50"/>
                    <a:pt x="561" y="50"/>
                  </a:cubicBezTo>
                  <a:cubicBezTo>
                    <a:pt x="561" y="51"/>
                    <a:pt x="562" y="52"/>
                    <a:pt x="561" y="52"/>
                  </a:cubicBezTo>
                  <a:cubicBezTo>
                    <a:pt x="560" y="53"/>
                    <a:pt x="559" y="53"/>
                    <a:pt x="558" y="53"/>
                  </a:cubicBezTo>
                  <a:cubicBezTo>
                    <a:pt x="557" y="53"/>
                    <a:pt x="552" y="54"/>
                    <a:pt x="553" y="56"/>
                  </a:cubicBezTo>
                  <a:cubicBezTo>
                    <a:pt x="554" y="58"/>
                    <a:pt x="556" y="55"/>
                    <a:pt x="557" y="56"/>
                  </a:cubicBezTo>
                  <a:cubicBezTo>
                    <a:pt x="557" y="56"/>
                    <a:pt x="554" y="57"/>
                    <a:pt x="555" y="59"/>
                  </a:cubicBezTo>
                  <a:cubicBezTo>
                    <a:pt x="556" y="59"/>
                    <a:pt x="555" y="60"/>
                    <a:pt x="555" y="61"/>
                  </a:cubicBezTo>
                  <a:cubicBezTo>
                    <a:pt x="556" y="61"/>
                    <a:pt x="557" y="62"/>
                    <a:pt x="557" y="63"/>
                  </a:cubicBezTo>
                  <a:cubicBezTo>
                    <a:pt x="557" y="63"/>
                    <a:pt x="553" y="63"/>
                    <a:pt x="552" y="63"/>
                  </a:cubicBezTo>
                  <a:cubicBezTo>
                    <a:pt x="550" y="63"/>
                    <a:pt x="552" y="62"/>
                    <a:pt x="552" y="62"/>
                  </a:cubicBezTo>
                  <a:cubicBezTo>
                    <a:pt x="551" y="61"/>
                    <a:pt x="548" y="62"/>
                    <a:pt x="548" y="62"/>
                  </a:cubicBezTo>
                  <a:cubicBezTo>
                    <a:pt x="546" y="63"/>
                    <a:pt x="544" y="62"/>
                    <a:pt x="543" y="62"/>
                  </a:cubicBezTo>
                  <a:cubicBezTo>
                    <a:pt x="542" y="62"/>
                    <a:pt x="546" y="63"/>
                    <a:pt x="546" y="63"/>
                  </a:cubicBezTo>
                  <a:cubicBezTo>
                    <a:pt x="549" y="64"/>
                    <a:pt x="546" y="66"/>
                    <a:pt x="545" y="65"/>
                  </a:cubicBezTo>
                  <a:cubicBezTo>
                    <a:pt x="544" y="65"/>
                    <a:pt x="544" y="64"/>
                    <a:pt x="544" y="63"/>
                  </a:cubicBezTo>
                  <a:cubicBezTo>
                    <a:pt x="543" y="63"/>
                    <a:pt x="542" y="63"/>
                    <a:pt x="541" y="63"/>
                  </a:cubicBezTo>
                  <a:cubicBezTo>
                    <a:pt x="539" y="62"/>
                    <a:pt x="537" y="61"/>
                    <a:pt x="534" y="62"/>
                  </a:cubicBezTo>
                  <a:cubicBezTo>
                    <a:pt x="531" y="62"/>
                    <a:pt x="529" y="65"/>
                    <a:pt x="526" y="63"/>
                  </a:cubicBezTo>
                  <a:cubicBezTo>
                    <a:pt x="524" y="62"/>
                    <a:pt x="522" y="61"/>
                    <a:pt x="521" y="59"/>
                  </a:cubicBezTo>
                  <a:cubicBezTo>
                    <a:pt x="520" y="58"/>
                    <a:pt x="518" y="62"/>
                    <a:pt x="517" y="62"/>
                  </a:cubicBezTo>
                  <a:cubicBezTo>
                    <a:pt x="516" y="64"/>
                    <a:pt x="515" y="70"/>
                    <a:pt x="512" y="69"/>
                  </a:cubicBezTo>
                  <a:cubicBezTo>
                    <a:pt x="510" y="68"/>
                    <a:pt x="508" y="68"/>
                    <a:pt x="506" y="66"/>
                  </a:cubicBezTo>
                  <a:cubicBezTo>
                    <a:pt x="505" y="65"/>
                    <a:pt x="503" y="63"/>
                    <a:pt x="502" y="62"/>
                  </a:cubicBezTo>
                  <a:cubicBezTo>
                    <a:pt x="501" y="60"/>
                    <a:pt x="499" y="59"/>
                    <a:pt x="498" y="58"/>
                  </a:cubicBezTo>
                  <a:cubicBezTo>
                    <a:pt x="496" y="56"/>
                    <a:pt x="500" y="57"/>
                    <a:pt x="501" y="57"/>
                  </a:cubicBezTo>
                  <a:cubicBezTo>
                    <a:pt x="502" y="57"/>
                    <a:pt x="504" y="56"/>
                    <a:pt x="504" y="55"/>
                  </a:cubicBezTo>
                  <a:cubicBezTo>
                    <a:pt x="504" y="55"/>
                    <a:pt x="499" y="52"/>
                    <a:pt x="499" y="52"/>
                  </a:cubicBezTo>
                  <a:cubicBezTo>
                    <a:pt x="499" y="52"/>
                    <a:pt x="502" y="52"/>
                    <a:pt x="502" y="51"/>
                  </a:cubicBezTo>
                  <a:cubicBezTo>
                    <a:pt x="501" y="50"/>
                    <a:pt x="499" y="50"/>
                    <a:pt x="499" y="50"/>
                  </a:cubicBezTo>
                  <a:cubicBezTo>
                    <a:pt x="499" y="48"/>
                    <a:pt x="504" y="47"/>
                    <a:pt x="499" y="46"/>
                  </a:cubicBezTo>
                  <a:cubicBezTo>
                    <a:pt x="498" y="46"/>
                    <a:pt x="497" y="44"/>
                    <a:pt x="495" y="44"/>
                  </a:cubicBezTo>
                  <a:cubicBezTo>
                    <a:pt x="494" y="44"/>
                    <a:pt x="492" y="43"/>
                    <a:pt x="491" y="44"/>
                  </a:cubicBezTo>
                  <a:cubicBezTo>
                    <a:pt x="490" y="44"/>
                    <a:pt x="490" y="45"/>
                    <a:pt x="489" y="45"/>
                  </a:cubicBezTo>
                  <a:cubicBezTo>
                    <a:pt x="488" y="44"/>
                    <a:pt x="488" y="44"/>
                    <a:pt x="487" y="44"/>
                  </a:cubicBezTo>
                  <a:cubicBezTo>
                    <a:pt x="486" y="44"/>
                    <a:pt x="484" y="44"/>
                    <a:pt x="483" y="43"/>
                  </a:cubicBezTo>
                  <a:cubicBezTo>
                    <a:pt x="482" y="43"/>
                    <a:pt x="481" y="43"/>
                    <a:pt x="480" y="41"/>
                  </a:cubicBezTo>
                  <a:cubicBezTo>
                    <a:pt x="479" y="41"/>
                    <a:pt x="480" y="40"/>
                    <a:pt x="478" y="41"/>
                  </a:cubicBezTo>
                  <a:cubicBezTo>
                    <a:pt x="478" y="41"/>
                    <a:pt x="477" y="42"/>
                    <a:pt x="476" y="42"/>
                  </a:cubicBezTo>
                  <a:cubicBezTo>
                    <a:pt x="475" y="42"/>
                    <a:pt x="475" y="41"/>
                    <a:pt x="474" y="42"/>
                  </a:cubicBezTo>
                  <a:cubicBezTo>
                    <a:pt x="474" y="43"/>
                    <a:pt x="473" y="44"/>
                    <a:pt x="473" y="45"/>
                  </a:cubicBezTo>
                  <a:cubicBezTo>
                    <a:pt x="473" y="46"/>
                    <a:pt x="475" y="46"/>
                    <a:pt x="474" y="47"/>
                  </a:cubicBezTo>
                  <a:cubicBezTo>
                    <a:pt x="473" y="48"/>
                    <a:pt x="474" y="48"/>
                    <a:pt x="473" y="48"/>
                  </a:cubicBezTo>
                  <a:cubicBezTo>
                    <a:pt x="472" y="48"/>
                    <a:pt x="470" y="48"/>
                    <a:pt x="469" y="49"/>
                  </a:cubicBezTo>
                  <a:cubicBezTo>
                    <a:pt x="470" y="48"/>
                    <a:pt x="473" y="50"/>
                    <a:pt x="473" y="50"/>
                  </a:cubicBezTo>
                  <a:cubicBezTo>
                    <a:pt x="472" y="51"/>
                    <a:pt x="469" y="49"/>
                    <a:pt x="467" y="49"/>
                  </a:cubicBezTo>
                  <a:cubicBezTo>
                    <a:pt x="465" y="49"/>
                    <a:pt x="462" y="49"/>
                    <a:pt x="459" y="49"/>
                  </a:cubicBezTo>
                  <a:cubicBezTo>
                    <a:pt x="458" y="49"/>
                    <a:pt x="458" y="48"/>
                    <a:pt x="457" y="48"/>
                  </a:cubicBezTo>
                  <a:cubicBezTo>
                    <a:pt x="456" y="47"/>
                    <a:pt x="453" y="48"/>
                    <a:pt x="452" y="48"/>
                  </a:cubicBezTo>
                  <a:cubicBezTo>
                    <a:pt x="451" y="47"/>
                    <a:pt x="449" y="47"/>
                    <a:pt x="448" y="46"/>
                  </a:cubicBezTo>
                  <a:cubicBezTo>
                    <a:pt x="448" y="45"/>
                    <a:pt x="450" y="45"/>
                    <a:pt x="450" y="44"/>
                  </a:cubicBezTo>
                  <a:cubicBezTo>
                    <a:pt x="451" y="43"/>
                    <a:pt x="442" y="43"/>
                    <a:pt x="441" y="43"/>
                  </a:cubicBezTo>
                  <a:cubicBezTo>
                    <a:pt x="436" y="42"/>
                    <a:pt x="432" y="43"/>
                    <a:pt x="427" y="43"/>
                  </a:cubicBezTo>
                  <a:cubicBezTo>
                    <a:pt x="424" y="43"/>
                    <a:pt x="425" y="43"/>
                    <a:pt x="426" y="45"/>
                  </a:cubicBezTo>
                  <a:cubicBezTo>
                    <a:pt x="426" y="46"/>
                    <a:pt x="424" y="45"/>
                    <a:pt x="424" y="45"/>
                  </a:cubicBezTo>
                  <a:cubicBezTo>
                    <a:pt x="422" y="45"/>
                    <a:pt x="423" y="44"/>
                    <a:pt x="423" y="43"/>
                  </a:cubicBezTo>
                  <a:cubicBezTo>
                    <a:pt x="423" y="41"/>
                    <a:pt x="422" y="38"/>
                    <a:pt x="420" y="40"/>
                  </a:cubicBezTo>
                  <a:cubicBezTo>
                    <a:pt x="420" y="42"/>
                    <a:pt x="416" y="42"/>
                    <a:pt x="414" y="41"/>
                  </a:cubicBezTo>
                  <a:cubicBezTo>
                    <a:pt x="413" y="40"/>
                    <a:pt x="415" y="38"/>
                    <a:pt x="411" y="39"/>
                  </a:cubicBezTo>
                  <a:cubicBezTo>
                    <a:pt x="410" y="39"/>
                    <a:pt x="409" y="39"/>
                    <a:pt x="408" y="39"/>
                  </a:cubicBezTo>
                  <a:cubicBezTo>
                    <a:pt x="407" y="38"/>
                    <a:pt x="406" y="39"/>
                    <a:pt x="404" y="40"/>
                  </a:cubicBezTo>
                  <a:cubicBezTo>
                    <a:pt x="402" y="42"/>
                    <a:pt x="407" y="41"/>
                    <a:pt x="407" y="42"/>
                  </a:cubicBezTo>
                  <a:cubicBezTo>
                    <a:pt x="407" y="44"/>
                    <a:pt x="403" y="43"/>
                    <a:pt x="402" y="44"/>
                  </a:cubicBezTo>
                  <a:cubicBezTo>
                    <a:pt x="401" y="45"/>
                    <a:pt x="399" y="45"/>
                    <a:pt x="397" y="46"/>
                  </a:cubicBezTo>
                  <a:cubicBezTo>
                    <a:pt x="395" y="47"/>
                    <a:pt x="393" y="47"/>
                    <a:pt x="390" y="47"/>
                  </a:cubicBezTo>
                  <a:cubicBezTo>
                    <a:pt x="388" y="47"/>
                    <a:pt x="388" y="47"/>
                    <a:pt x="387" y="49"/>
                  </a:cubicBezTo>
                  <a:cubicBezTo>
                    <a:pt x="386" y="50"/>
                    <a:pt x="382" y="51"/>
                    <a:pt x="381" y="51"/>
                  </a:cubicBezTo>
                  <a:cubicBezTo>
                    <a:pt x="381" y="50"/>
                    <a:pt x="383" y="50"/>
                    <a:pt x="383" y="50"/>
                  </a:cubicBezTo>
                  <a:cubicBezTo>
                    <a:pt x="385" y="49"/>
                    <a:pt x="385" y="47"/>
                    <a:pt x="386" y="46"/>
                  </a:cubicBezTo>
                  <a:cubicBezTo>
                    <a:pt x="387" y="44"/>
                    <a:pt x="388" y="46"/>
                    <a:pt x="389" y="45"/>
                  </a:cubicBezTo>
                  <a:cubicBezTo>
                    <a:pt x="390" y="45"/>
                    <a:pt x="390" y="44"/>
                    <a:pt x="391" y="44"/>
                  </a:cubicBezTo>
                  <a:cubicBezTo>
                    <a:pt x="394" y="42"/>
                    <a:pt x="398" y="41"/>
                    <a:pt x="401" y="39"/>
                  </a:cubicBezTo>
                  <a:cubicBezTo>
                    <a:pt x="403" y="38"/>
                    <a:pt x="405" y="37"/>
                    <a:pt x="407" y="36"/>
                  </a:cubicBezTo>
                  <a:cubicBezTo>
                    <a:pt x="411" y="33"/>
                    <a:pt x="416" y="31"/>
                    <a:pt x="420" y="29"/>
                  </a:cubicBezTo>
                  <a:cubicBezTo>
                    <a:pt x="423" y="28"/>
                    <a:pt x="426" y="26"/>
                    <a:pt x="423" y="23"/>
                  </a:cubicBezTo>
                  <a:cubicBezTo>
                    <a:pt x="422" y="22"/>
                    <a:pt x="422" y="24"/>
                    <a:pt x="421" y="23"/>
                  </a:cubicBezTo>
                  <a:cubicBezTo>
                    <a:pt x="420" y="22"/>
                    <a:pt x="419" y="22"/>
                    <a:pt x="418" y="21"/>
                  </a:cubicBezTo>
                  <a:cubicBezTo>
                    <a:pt x="418" y="20"/>
                    <a:pt x="423" y="22"/>
                    <a:pt x="423" y="22"/>
                  </a:cubicBezTo>
                  <a:cubicBezTo>
                    <a:pt x="424" y="22"/>
                    <a:pt x="427" y="22"/>
                    <a:pt x="425" y="20"/>
                  </a:cubicBezTo>
                  <a:cubicBezTo>
                    <a:pt x="424" y="19"/>
                    <a:pt x="424" y="18"/>
                    <a:pt x="423" y="17"/>
                  </a:cubicBezTo>
                  <a:cubicBezTo>
                    <a:pt x="422" y="15"/>
                    <a:pt x="421" y="19"/>
                    <a:pt x="420" y="19"/>
                  </a:cubicBezTo>
                  <a:cubicBezTo>
                    <a:pt x="420" y="18"/>
                    <a:pt x="420" y="17"/>
                    <a:pt x="420" y="17"/>
                  </a:cubicBezTo>
                  <a:cubicBezTo>
                    <a:pt x="420" y="16"/>
                    <a:pt x="420" y="16"/>
                    <a:pt x="419" y="15"/>
                  </a:cubicBezTo>
                  <a:cubicBezTo>
                    <a:pt x="419" y="14"/>
                    <a:pt x="417" y="13"/>
                    <a:pt x="416" y="13"/>
                  </a:cubicBezTo>
                  <a:cubicBezTo>
                    <a:pt x="414" y="12"/>
                    <a:pt x="413" y="12"/>
                    <a:pt x="411" y="11"/>
                  </a:cubicBezTo>
                  <a:cubicBezTo>
                    <a:pt x="409" y="11"/>
                    <a:pt x="409" y="11"/>
                    <a:pt x="406" y="12"/>
                  </a:cubicBezTo>
                  <a:cubicBezTo>
                    <a:pt x="404" y="12"/>
                    <a:pt x="397" y="9"/>
                    <a:pt x="396" y="12"/>
                  </a:cubicBezTo>
                  <a:cubicBezTo>
                    <a:pt x="395" y="13"/>
                    <a:pt x="389" y="14"/>
                    <a:pt x="388" y="13"/>
                  </a:cubicBezTo>
                  <a:cubicBezTo>
                    <a:pt x="388" y="13"/>
                    <a:pt x="394" y="9"/>
                    <a:pt x="392" y="8"/>
                  </a:cubicBezTo>
                  <a:cubicBezTo>
                    <a:pt x="392" y="8"/>
                    <a:pt x="385" y="9"/>
                    <a:pt x="384" y="8"/>
                  </a:cubicBezTo>
                  <a:cubicBezTo>
                    <a:pt x="384" y="7"/>
                    <a:pt x="386" y="7"/>
                    <a:pt x="386" y="7"/>
                  </a:cubicBezTo>
                  <a:cubicBezTo>
                    <a:pt x="386" y="6"/>
                    <a:pt x="378" y="7"/>
                    <a:pt x="378" y="7"/>
                  </a:cubicBezTo>
                  <a:cubicBezTo>
                    <a:pt x="379" y="5"/>
                    <a:pt x="383" y="6"/>
                    <a:pt x="384" y="5"/>
                  </a:cubicBezTo>
                  <a:cubicBezTo>
                    <a:pt x="385" y="4"/>
                    <a:pt x="387" y="5"/>
                    <a:pt x="386" y="4"/>
                  </a:cubicBezTo>
                  <a:cubicBezTo>
                    <a:pt x="386" y="3"/>
                    <a:pt x="386" y="2"/>
                    <a:pt x="385" y="2"/>
                  </a:cubicBezTo>
                  <a:cubicBezTo>
                    <a:pt x="382" y="2"/>
                    <a:pt x="381" y="1"/>
                    <a:pt x="378" y="1"/>
                  </a:cubicBezTo>
                  <a:cubicBezTo>
                    <a:pt x="376" y="0"/>
                    <a:pt x="374" y="1"/>
                    <a:pt x="372" y="2"/>
                  </a:cubicBezTo>
                  <a:cubicBezTo>
                    <a:pt x="368" y="3"/>
                    <a:pt x="364" y="6"/>
                    <a:pt x="362" y="8"/>
                  </a:cubicBezTo>
                  <a:cubicBezTo>
                    <a:pt x="361" y="9"/>
                    <a:pt x="361" y="9"/>
                    <a:pt x="362" y="10"/>
                  </a:cubicBezTo>
                  <a:cubicBezTo>
                    <a:pt x="363" y="10"/>
                    <a:pt x="362" y="11"/>
                    <a:pt x="362" y="12"/>
                  </a:cubicBezTo>
                  <a:cubicBezTo>
                    <a:pt x="362" y="14"/>
                    <a:pt x="366" y="13"/>
                    <a:pt x="366" y="14"/>
                  </a:cubicBezTo>
                  <a:cubicBezTo>
                    <a:pt x="366" y="13"/>
                    <a:pt x="361" y="14"/>
                    <a:pt x="360" y="14"/>
                  </a:cubicBezTo>
                  <a:cubicBezTo>
                    <a:pt x="359" y="14"/>
                    <a:pt x="353" y="13"/>
                    <a:pt x="352" y="14"/>
                  </a:cubicBezTo>
                  <a:cubicBezTo>
                    <a:pt x="352" y="13"/>
                    <a:pt x="355" y="17"/>
                    <a:pt x="355" y="17"/>
                  </a:cubicBezTo>
                  <a:cubicBezTo>
                    <a:pt x="356" y="18"/>
                    <a:pt x="351" y="16"/>
                    <a:pt x="350" y="16"/>
                  </a:cubicBezTo>
                  <a:cubicBezTo>
                    <a:pt x="349" y="16"/>
                    <a:pt x="347" y="17"/>
                    <a:pt x="345" y="18"/>
                  </a:cubicBezTo>
                  <a:cubicBezTo>
                    <a:pt x="345" y="18"/>
                    <a:pt x="345" y="18"/>
                    <a:pt x="344" y="18"/>
                  </a:cubicBezTo>
                  <a:cubicBezTo>
                    <a:pt x="342" y="18"/>
                    <a:pt x="344" y="18"/>
                    <a:pt x="343" y="17"/>
                  </a:cubicBezTo>
                  <a:cubicBezTo>
                    <a:pt x="343" y="18"/>
                    <a:pt x="338" y="20"/>
                    <a:pt x="338" y="20"/>
                  </a:cubicBezTo>
                  <a:cubicBezTo>
                    <a:pt x="338" y="19"/>
                    <a:pt x="340" y="18"/>
                    <a:pt x="340" y="18"/>
                  </a:cubicBezTo>
                  <a:cubicBezTo>
                    <a:pt x="340" y="17"/>
                    <a:pt x="335" y="18"/>
                    <a:pt x="334" y="17"/>
                  </a:cubicBezTo>
                  <a:cubicBezTo>
                    <a:pt x="334" y="17"/>
                    <a:pt x="336" y="16"/>
                    <a:pt x="336" y="16"/>
                  </a:cubicBezTo>
                  <a:cubicBezTo>
                    <a:pt x="335" y="17"/>
                    <a:pt x="330" y="18"/>
                    <a:pt x="328" y="18"/>
                  </a:cubicBezTo>
                  <a:cubicBezTo>
                    <a:pt x="323" y="19"/>
                    <a:pt x="329" y="19"/>
                    <a:pt x="330" y="20"/>
                  </a:cubicBezTo>
                  <a:cubicBezTo>
                    <a:pt x="329" y="19"/>
                    <a:pt x="324" y="21"/>
                    <a:pt x="323" y="21"/>
                  </a:cubicBezTo>
                  <a:cubicBezTo>
                    <a:pt x="322" y="21"/>
                    <a:pt x="321" y="21"/>
                    <a:pt x="320" y="22"/>
                  </a:cubicBezTo>
                  <a:cubicBezTo>
                    <a:pt x="319" y="23"/>
                    <a:pt x="317" y="22"/>
                    <a:pt x="315" y="22"/>
                  </a:cubicBezTo>
                  <a:cubicBezTo>
                    <a:pt x="314" y="22"/>
                    <a:pt x="313" y="24"/>
                    <a:pt x="311" y="24"/>
                  </a:cubicBezTo>
                  <a:cubicBezTo>
                    <a:pt x="309" y="25"/>
                    <a:pt x="308" y="24"/>
                    <a:pt x="307" y="25"/>
                  </a:cubicBezTo>
                  <a:cubicBezTo>
                    <a:pt x="306" y="26"/>
                    <a:pt x="305" y="27"/>
                    <a:pt x="304" y="27"/>
                  </a:cubicBezTo>
                  <a:cubicBezTo>
                    <a:pt x="302" y="27"/>
                    <a:pt x="300" y="27"/>
                    <a:pt x="299" y="27"/>
                  </a:cubicBezTo>
                  <a:cubicBezTo>
                    <a:pt x="299" y="27"/>
                    <a:pt x="302" y="29"/>
                    <a:pt x="302" y="29"/>
                  </a:cubicBezTo>
                  <a:cubicBezTo>
                    <a:pt x="301" y="30"/>
                    <a:pt x="295" y="30"/>
                    <a:pt x="295" y="30"/>
                  </a:cubicBezTo>
                  <a:cubicBezTo>
                    <a:pt x="295" y="30"/>
                    <a:pt x="299" y="30"/>
                    <a:pt x="299" y="30"/>
                  </a:cubicBezTo>
                  <a:cubicBezTo>
                    <a:pt x="299" y="30"/>
                    <a:pt x="297" y="30"/>
                    <a:pt x="296" y="30"/>
                  </a:cubicBezTo>
                  <a:cubicBezTo>
                    <a:pt x="297" y="30"/>
                    <a:pt x="299" y="31"/>
                    <a:pt x="299" y="31"/>
                  </a:cubicBezTo>
                  <a:cubicBezTo>
                    <a:pt x="298" y="31"/>
                    <a:pt x="298" y="31"/>
                    <a:pt x="297" y="31"/>
                  </a:cubicBezTo>
                  <a:cubicBezTo>
                    <a:pt x="298" y="31"/>
                    <a:pt x="297" y="32"/>
                    <a:pt x="297" y="32"/>
                  </a:cubicBezTo>
                  <a:cubicBezTo>
                    <a:pt x="297" y="33"/>
                    <a:pt x="294" y="32"/>
                    <a:pt x="294" y="32"/>
                  </a:cubicBezTo>
                  <a:cubicBezTo>
                    <a:pt x="294" y="33"/>
                    <a:pt x="296" y="33"/>
                    <a:pt x="296" y="34"/>
                  </a:cubicBezTo>
                  <a:cubicBezTo>
                    <a:pt x="297" y="34"/>
                    <a:pt x="295" y="34"/>
                    <a:pt x="295" y="34"/>
                  </a:cubicBezTo>
                  <a:cubicBezTo>
                    <a:pt x="295" y="36"/>
                    <a:pt x="299" y="34"/>
                    <a:pt x="298" y="36"/>
                  </a:cubicBezTo>
                  <a:cubicBezTo>
                    <a:pt x="296" y="38"/>
                    <a:pt x="301" y="39"/>
                    <a:pt x="298" y="40"/>
                  </a:cubicBezTo>
                  <a:cubicBezTo>
                    <a:pt x="296" y="40"/>
                    <a:pt x="294" y="40"/>
                    <a:pt x="292" y="40"/>
                  </a:cubicBezTo>
                  <a:cubicBezTo>
                    <a:pt x="291" y="41"/>
                    <a:pt x="291" y="42"/>
                    <a:pt x="289" y="41"/>
                  </a:cubicBezTo>
                  <a:cubicBezTo>
                    <a:pt x="288" y="41"/>
                    <a:pt x="287" y="41"/>
                    <a:pt x="286" y="41"/>
                  </a:cubicBezTo>
                  <a:cubicBezTo>
                    <a:pt x="282" y="42"/>
                    <a:pt x="278" y="42"/>
                    <a:pt x="274" y="42"/>
                  </a:cubicBezTo>
                  <a:cubicBezTo>
                    <a:pt x="272" y="42"/>
                    <a:pt x="270" y="42"/>
                    <a:pt x="269" y="43"/>
                  </a:cubicBezTo>
                  <a:cubicBezTo>
                    <a:pt x="268" y="44"/>
                    <a:pt x="267" y="45"/>
                    <a:pt x="267" y="46"/>
                  </a:cubicBezTo>
                  <a:cubicBezTo>
                    <a:pt x="267" y="47"/>
                    <a:pt x="269" y="48"/>
                    <a:pt x="269" y="49"/>
                  </a:cubicBezTo>
                  <a:cubicBezTo>
                    <a:pt x="268" y="51"/>
                    <a:pt x="268" y="52"/>
                    <a:pt x="269" y="53"/>
                  </a:cubicBezTo>
                  <a:cubicBezTo>
                    <a:pt x="271" y="55"/>
                    <a:pt x="274" y="54"/>
                    <a:pt x="276" y="56"/>
                  </a:cubicBezTo>
                  <a:cubicBezTo>
                    <a:pt x="276" y="56"/>
                    <a:pt x="278" y="60"/>
                    <a:pt x="278" y="60"/>
                  </a:cubicBezTo>
                  <a:cubicBezTo>
                    <a:pt x="274" y="60"/>
                    <a:pt x="273" y="60"/>
                    <a:pt x="270" y="58"/>
                  </a:cubicBezTo>
                  <a:cubicBezTo>
                    <a:pt x="267" y="56"/>
                    <a:pt x="262" y="54"/>
                    <a:pt x="258" y="54"/>
                  </a:cubicBezTo>
                  <a:cubicBezTo>
                    <a:pt x="256" y="54"/>
                    <a:pt x="257" y="53"/>
                    <a:pt x="255" y="52"/>
                  </a:cubicBezTo>
                  <a:cubicBezTo>
                    <a:pt x="254" y="52"/>
                    <a:pt x="250" y="52"/>
                    <a:pt x="250" y="54"/>
                  </a:cubicBezTo>
                  <a:cubicBezTo>
                    <a:pt x="250" y="55"/>
                    <a:pt x="254" y="55"/>
                    <a:pt x="254" y="55"/>
                  </a:cubicBezTo>
                  <a:cubicBezTo>
                    <a:pt x="254" y="55"/>
                    <a:pt x="251" y="56"/>
                    <a:pt x="252" y="56"/>
                  </a:cubicBezTo>
                  <a:cubicBezTo>
                    <a:pt x="254" y="57"/>
                    <a:pt x="255" y="56"/>
                    <a:pt x="256" y="58"/>
                  </a:cubicBezTo>
                  <a:cubicBezTo>
                    <a:pt x="256" y="60"/>
                    <a:pt x="253" y="59"/>
                    <a:pt x="252" y="59"/>
                  </a:cubicBezTo>
                  <a:cubicBezTo>
                    <a:pt x="250" y="58"/>
                    <a:pt x="249" y="57"/>
                    <a:pt x="247" y="58"/>
                  </a:cubicBezTo>
                  <a:cubicBezTo>
                    <a:pt x="245" y="58"/>
                    <a:pt x="246" y="61"/>
                    <a:pt x="247" y="62"/>
                  </a:cubicBezTo>
                  <a:cubicBezTo>
                    <a:pt x="248" y="63"/>
                    <a:pt x="250" y="63"/>
                    <a:pt x="251" y="63"/>
                  </a:cubicBezTo>
                  <a:cubicBezTo>
                    <a:pt x="253" y="64"/>
                    <a:pt x="255" y="64"/>
                    <a:pt x="256" y="65"/>
                  </a:cubicBezTo>
                  <a:cubicBezTo>
                    <a:pt x="257" y="66"/>
                    <a:pt x="257" y="67"/>
                    <a:pt x="257" y="67"/>
                  </a:cubicBezTo>
                  <a:cubicBezTo>
                    <a:pt x="258" y="67"/>
                    <a:pt x="259" y="67"/>
                    <a:pt x="260" y="67"/>
                  </a:cubicBezTo>
                  <a:cubicBezTo>
                    <a:pt x="260" y="67"/>
                    <a:pt x="257" y="68"/>
                    <a:pt x="257" y="68"/>
                  </a:cubicBezTo>
                  <a:cubicBezTo>
                    <a:pt x="255" y="68"/>
                    <a:pt x="255" y="67"/>
                    <a:pt x="254" y="66"/>
                  </a:cubicBezTo>
                  <a:cubicBezTo>
                    <a:pt x="252" y="65"/>
                    <a:pt x="249" y="65"/>
                    <a:pt x="246" y="65"/>
                  </a:cubicBezTo>
                  <a:cubicBezTo>
                    <a:pt x="245" y="65"/>
                    <a:pt x="240" y="64"/>
                    <a:pt x="242" y="62"/>
                  </a:cubicBezTo>
                  <a:cubicBezTo>
                    <a:pt x="243" y="62"/>
                    <a:pt x="242" y="61"/>
                    <a:pt x="242" y="60"/>
                  </a:cubicBezTo>
                  <a:cubicBezTo>
                    <a:pt x="241" y="59"/>
                    <a:pt x="242" y="58"/>
                    <a:pt x="242" y="57"/>
                  </a:cubicBezTo>
                  <a:cubicBezTo>
                    <a:pt x="243" y="55"/>
                    <a:pt x="244" y="51"/>
                    <a:pt x="242" y="50"/>
                  </a:cubicBezTo>
                  <a:cubicBezTo>
                    <a:pt x="238" y="49"/>
                    <a:pt x="241" y="54"/>
                    <a:pt x="240" y="56"/>
                  </a:cubicBezTo>
                  <a:cubicBezTo>
                    <a:pt x="238" y="58"/>
                    <a:pt x="235" y="59"/>
                    <a:pt x="233" y="61"/>
                  </a:cubicBezTo>
                  <a:cubicBezTo>
                    <a:pt x="230" y="64"/>
                    <a:pt x="231" y="63"/>
                    <a:pt x="233" y="65"/>
                  </a:cubicBezTo>
                  <a:cubicBezTo>
                    <a:pt x="234" y="66"/>
                    <a:pt x="237" y="69"/>
                    <a:pt x="237" y="71"/>
                  </a:cubicBezTo>
                  <a:cubicBezTo>
                    <a:pt x="237" y="71"/>
                    <a:pt x="236" y="73"/>
                    <a:pt x="235" y="73"/>
                  </a:cubicBezTo>
                  <a:cubicBezTo>
                    <a:pt x="234" y="75"/>
                    <a:pt x="233" y="77"/>
                    <a:pt x="233" y="79"/>
                  </a:cubicBezTo>
                  <a:cubicBezTo>
                    <a:pt x="233" y="79"/>
                    <a:pt x="234" y="84"/>
                    <a:pt x="235" y="84"/>
                  </a:cubicBezTo>
                  <a:cubicBezTo>
                    <a:pt x="237" y="84"/>
                    <a:pt x="239" y="84"/>
                    <a:pt x="241" y="83"/>
                  </a:cubicBezTo>
                  <a:cubicBezTo>
                    <a:pt x="243" y="82"/>
                    <a:pt x="246" y="83"/>
                    <a:pt x="248" y="84"/>
                  </a:cubicBezTo>
                  <a:cubicBezTo>
                    <a:pt x="251" y="84"/>
                    <a:pt x="253" y="86"/>
                    <a:pt x="254" y="89"/>
                  </a:cubicBezTo>
                  <a:cubicBezTo>
                    <a:pt x="255" y="91"/>
                    <a:pt x="251" y="94"/>
                    <a:pt x="253" y="95"/>
                  </a:cubicBezTo>
                  <a:cubicBezTo>
                    <a:pt x="253" y="95"/>
                    <a:pt x="259" y="97"/>
                    <a:pt x="259" y="97"/>
                  </a:cubicBezTo>
                  <a:cubicBezTo>
                    <a:pt x="259" y="98"/>
                    <a:pt x="252" y="96"/>
                    <a:pt x="251" y="96"/>
                  </a:cubicBezTo>
                  <a:cubicBezTo>
                    <a:pt x="251" y="96"/>
                    <a:pt x="250" y="93"/>
                    <a:pt x="250" y="93"/>
                  </a:cubicBezTo>
                  <a:cubicBezTo>
                    <a:pt x="251" y="91"/>
                    <a:pt x="252" y="90"/>
                    <a:pt x="250" y="89"/>
                  </a:cubicBezTo>
                  <a:cubicBezTo>
                    <a:pt x="248" y="88"/>
                    <a:pt x="249" y="86"/>
                    <a:pt x="247" y="85"/>
                  </a:cubicBezTo>
                  <a:cubicBezTo>
                    <a:pt x="245" y="85"/>
                    <a:pt x="243" y="86"/>
                    <a:pt x="241" y="86"/>
                  </a:cubicBezTo>
                  <a:cubicBezTo>
                    <a:pt x="241" y="86"/>
                    <a:pt x="237" y="87"/>
                    <a:pt x="237" y="88"/>
                  </a:cubicBezTo>
                  <a:cubicBezTo>
                    <a:pt x="238" y="88"/>
                    <a:pt x="239" y="88"/>
                    <a:pt x="238" y="88"/>
                  </a:cubicBezTo>
                  <a:cubicBezTo>
                    <a:pt x="238" y="89"/>
                    <a:pt x="236" y="90"/>
                    <a:pt x="237" y="91"/>
                  </a:cubicBezTo>
                  <a:cubicBezTo>
                    <a:pt x="241" y="93"/>
                    <a:pt x="238" y="96"/>
                    <a:pt x="236" y="98"/>
                  </a:cubicBezTo>
                  <a:cubicBezTo>
                    <a:pt x="235" y="99"/>
                    <a:pt x="234" y="101"/>
                    <a:pt x="234" y="102"/>
                  </a:cubicBezTo>
                  <a:cubicBezTo>
                    <a:pt x="233" y="103"/>
                    <a:pt x="231" y="104"/>
                    <a:pt x="229" y="104"/>
                  </a:cubicBezTo>
                  <a:cubicBezTo>
                    <a:pt x="228" y="105"/>
                    <a:pt x="227" y="105"/>
                    <a:pt x="227" y="107"/>
                  </a:cubicBezTo>
                  <a:cubicBezTo>
                    <a:pt x="226" y="109"/>
                    <a:pt x="224" y="108"/>
                    <a:pt x="223" y="108"/>
                  </a:cubicBezTo>
                  <a:cubicBezTo>
                    <a:pt x="220" y="107"/>
                    <a:pt x="218" y="108"/>
                    <a:pt x="216" y="107"/>
                  </a:cubicBezTo>
                  <a:cubicBezTo>
                    <a:pt x="215" y="107"/>
                    <a:pt x="214" y="106"/>
                    <a:pt x="213" y="106"/>
                  </a:cubicBezTo>
                  <a:cubicBezTo>
                    <a:pt x="211" y="106"/>
                    <a:pt x="211" y="105"/>
                    <a:pt x="210" y="104"/>
                  </a:cubicBezTo>
                  <a:cubicBezTo>
                    <a:pt x="210" y="104"/>
                    <a:pt x="212" y="103"/>
                    <a:pt x="212" y="104"/>
                  </a:cubicBezTo>
                  <a:cubicBezTo>
                    <a:pt x="213" y="106"/>
                    <a:pt x="215" y="106"/>
                    <a:pt x="215" y="105"/>
                  </a:cubicBezTo>
                  <a:cubicBezTo>
                    <a:pt x="216" y="104"/>
                    <a:pt x="221" y="107"/>
                    <a:pt x="223" y="105"/>
                  </a:cubicBezTo>
                  <a:cubicBezTo>
                    <a:pt x="223" y="104"/>
                    <a:pt x="221" y="103"/>
                    <a:pt x="223" y="103"/>
                  </a:cubicBezTo>
                  <a:cubicBezTo>
                    <a:pt x="224" y="102"/>
                    <a:pt x="226" y="101"/>
                    <a:pt x="227" y="100"/>
                  </a:cubicBezTo>
                  <a:cubicBezTo>
                    <a:pt x="228" y="98"/>
                    <a:pt x="227" y="98"/>
                    <a:pt x="230" y="97"/>
                  </a:cubicBezTo>
                  <a:cubicBezTo>
                    <a:pt x="233" y="95"/>
                    <a:pt x="229" y="93"/>
                    <a:pt x="231" y="91"/>
                  </a:cubicBezTo>
                  <a:cubicBezTo>
                    <a:pt x="233" y="90"/>
                    <a:pt x="233" y="89"/>
                    <a:pt x="231" y="88"/>
                  </a:cubicBezTo>
                  <a:cubicBezTo>
                    <a:pt x="230" y="88"/>
                    <a:pt x="229" y="87"/>
                    <a:pt x="228" y="86"/>
                  </a:cubicBezTo>
                  <a:cubicBezTo>
                    <a:pt x="227" y="84"/>
                    <a:pt x="228" y="81"/>
                    <a:pt x="228" y="79"/>
                  </a:cubicBezTo>
                  <a:cubicBezTo>
                    <a:pt x="228" y="77"/>
                    <a:pt x="227" y="75"/>
                    <a:pt x="228" y="73"/>
                  </a:cubicBezTo>
                  <a:cubicBezTo>
                    <a:pt x="228" y="71"/>
                    <a:pt x="230" y="71"/>
                    <a:pt x="230" y="69"/>
                  </a:cubicBezTo>
                  <a:cubicBezTo>
                    <a:pt x="229" y="67"/>
                    <a:pt x="227" y="66"/>
                    <a:pt x="226" y="65"/>
                  </a:cubicBezTo>
                  <a:cubicBezTo>
                    <a:pt x="225" y="64"/>
                    <a:pt x="224" y="63"/>
                    <a:pt x="225" y="62"/>
                  </a:cubicBezTo>
                  <a:cubicBezTo>
                    <a:pt x="227" y="61"/>
                    <a:pt x="227" y="59"/>
                    <a:pt x="228" y="57"/>
                  </a:cubicBezTo>
                  <a:cubicBezTo>
                    <a:pt x="229" y="56"/>
                    <a:pt x="230" y="53"/>
                    <a:pt x="229" y="52"/>
                  </a:cubicBezTo>
                  <a:cubicBezTo>
                    <a:pt x="229" y="51"/>
                    <a:pt x="225" y="50"/>
                    <a:pt x="223" y="49"/>
                  </a:cubicBezTo>
                  <a:cubicBezTo>
                    <a:pt x="221" y="49"/>
                    <a:pt x="219" y="49"/>
                    <a:pt x="217" y="49"/>
                  </a:cubicBezTo>
                  <a:cubicBezTo>
                    <a:pt x="216" y="49"/>
                    <a:pt x="213" y="48"/>
                    <a:pt x="212" y="49"/>
                  </a:cubicBezTo>
                  <a:cubicBezTo>
                    <a:pt x="209" y="51"/>
                    <a:pt x="209" y="58"/>
                    <a:pt x="206" y="60"/>
                  </a:cubicBezTo>
                  <a:cubicBezTo>
                    <a:pt x="204" y="63"/>
                    <a:pt x="198" y="64"/>
                    <a:pt x="198" y="68"/>
                  </a:cubicBezTo>
                  <a:cubicBezTo>
                    <a:pt x="198" y="69"/>
                    <a:pt x="201" y="68"/>
                    <a:pt x="201" y="68"/>
                  </a:cubicBezTo>
                  <a:cubicBezTo>
                    <a:pt x="202" y="69"/>
                    <a:pt x="201" y="73"/>
                    <a:pt x="201" y="73"/>
                  </a:cubicBezTo>
                  <a:cubicBezTo>
                    <a:pt x="200" y="75"/>
                    <a:pt x="202" y="76"/>
                    <a:pt x="199" y="76"/>
                  </a:cubicBezTo>
                  <a:cubicBezTo>
                    <a:pt x="199" y="77"/>
                    <a:pt x="198" y="77"/>
                    <a:pt x="198" y="78"/>
                  </a:cubicBezTo>
                  <a:cubicBezTo>
                    <a:pt x="199" y="79"/>
                    <a:pt x="200" y="79"/>
                    <a:pt x="201" y="79"/>
                  </a:cubicBezTo>
                  <a:cubicBezTo>
                    <a:pt x="202" y="79"/>
                    <a:pt x="206" y="79"/>
                    <a:pt x="206" y="80"/>
                  </a:cubicBezTo>
                  <a:cubicBezTo>
                    <a:pt x="206" y="82"/>
                    <a:pt x="206" y="84"/>
                    <a:pt x="208" y="85"/>
                  </a:cubicBezTo>
                  <a:cubicBezTo>
                    <a:pt x="210" y="86"/>
                    <a:pt x="212" y="85"/>
                    <a:pt x="210" y="87"/>
                  </a:cubicBezTo>
                  <a:cubicBezTo>
                    <a:pt x="209" y="88"/>
                    <a:pt x="209" y="90"/>
                    <a:pt x="208" y="91"/>
                  </a:cubicBezTo>
                  <a:cubicBezTo>
                    <a:pt x="207" y="93"/>
                    <a:pt x="202" y="88"/>
                    <a:pt x="201" y="87"/>
                  </a:cubicBezTo>
                  <a:cubicBezTo>
                    <a:pt x="198" y="85"/>
                    <a:pt x="194" y="84"/>
                    <a:pt x="191" y="83"/>
                  </a:cubicBezTo>
                  <a:cubicBezTo>
                    <a:pt x="189" y="82"/>
                    <a:pt x="188" y="81"/>
                    <a:pt x="186" y="80"/>
                  </a:cubicBezTo>
                  <a:cubicBezTo>
                    <a:pt x="185" y="80"/>
                    <a:pt x="183" y="79"/>
                    <a:pt x="182" y="79"/>
                  </a:cubicBezTo>
                  <a:cubicBezTo>
                    <a:pt x="179" y="79"/>
                    <a:pt x="176" y="78"/>
                    <a:pt x="173" y="78"/>
                  </a:cubicBezTo>
                  <a:cubicBezTo>
                    <a:pt x="169" y="78"/>
                    <a:pt x="165" y="78"/>
                    <a:pt x="168" y="83"/>
                  </a:cubicBezTo>
                  <a:cubicBezTo>
                    <a:pt x="170" y="84"/>
                    <a:pt x="169" y="86"/>
                    <a:pt x="167" y="87"/>
                  </a:cubicBezTo>
                  <a:cubicBezTo>
                    <a:pt x="166" y="88"/>
                    <a:pt x="163" y="86"/>
                    <a:pt x="164" y="89"/>
                  </a:cubicBezTo>
                  <a:cubicBezTo>
                    <a:pt x="165" y="90"/>
                    <a:pt x="157" y="90"/>
                    <a:pt x="161" y="87"/>
                  </a:cubicBezTo>
                  <a:cubicBezTo>
                    <a:pt x="162" y="86"/>
                    <a:pt x="159" y="84"/>
                    <a:pt x="158" y="85"/>
                  </a:cubicBezTo>
                  <a:cubicBezTo>
                    <a:pt x="156" y="85"/>
                    <a:pt x="154" y="86"/>
                    <a:pt x="153" y="87"/>
                  </a:cubicBezTo>
                  <a:cubicBezTo>
                    <a:pt x="150" y="89"/>
                    <a:pt x="147" y="87"/>
                    <a:pt x="144" y="88"/>
                  </a:cubicBezTo>
                  <a:cubicBezTo>
                    <a:pt x="141" y="89"/>
                    <a:pt x="139" y="91"/>
                    <a:pt x="137" y="91"/>
                  </a:cubicBezTo>
                  <a:cubicBezTo>
                    <a:pt x="136" y="91"/>
                    <a:pt x="130" y="91"/>
                    <a:pt x="131" y="90"/>
                  </a:cubicBezTo>
                  <a:cubicBezTo>
                    <a:pt x="133" y="90"/>
                    <a:pt x="133" y="90"/>
                    <a:pt x="133" y="89"/>
                  </a:cubicBezTo>
                  <a:cubicBezTo>
                    <a:pt x="133" y="86"/>
                    <a:pt x="135" y="87"/>
                    <a:pt x="135" y="85"/>
                  </a:cubicBezTo>
                  <a:cubicBezTo>
                    <a:pt x="136" y="84"/>
                    <a:pt x="129" y="86"/>
                    <a:pt x="129" y="86"/>
                  </a:cubicBezTo>
                  <a:cubicBezTo>
                    <a:pt x="128" y="86"/>
                    <a:pt x="127" y="86"/>
                    <a:pt x="127" y="87"/>
                  </a:cubicBezTo>
                  <a:cubicBezTo>
                    <a:pt x="127" y="88"/>
                    <a:pt x="127" y="89"/>
                    <a:pt x="127" y="90"/>
                  </a:cubicBezTo>
                  <a:cubicBezTo>
                    <a:pt x="126" y="90"/>
                    <a:pt x="124" y="89"/>
                    <a:pt x="123" y="89"/>
                  </a:cubicBezTo>
                  <a:cubicBezTo>
                    <a:pt x="121" y="89"/>
                    <a:pt x="118" y="90"/>
                    <a:pt x="116" y="91"/>
                  </a:cubicBezTo>
                  <a:cubicBezTo>
                    <a:pt x="113" y="92"/>
                    <a:pt x="110" y="94"/>
                    <a:pt x="107" y="95"/>
                  </a:cubicBezTo>
                  <a:cubicBezTo>
                    <a:pt x="105" y="95"/>
                    <a:pt x="104" y="96"/>
                    <a:pt x="103" y="98"/>
                  </a:cubicBezTo>
                  <a:cubicBezTo>
                    <a:pt x="103" y="99"/>
                    <a:pt x="103" y="102"/>
                    <a:pt x="101" y="102"/>
                  </a:cubicBezTo>
                  <a:cubicBezTo>
                    <a:pt x="99" y="102"/>
                    <a:pt x="97" y="103"/>
                    <a:pt x="95" y="103"/>
                  </a:cubicBezTo>
                  <a:cubicBezTo>
                    <a:pt x="94" y="103"/>
                    <a:pt x="93" y="101"/>
                    <a:pt x="92" y="100"/>
                  </a:cubicBezTo>
                  <a:cubicBezTo>
                    <a:pt x="90" y="98"/>
                    <a:pt x="87" y="99"/>
                    <a:pt x="89" y="96"/>
                  </a:cubicBezTo>
                  <a:cubicBezTo>
                    <a:pt x="90" y="94"/>
                    <a:pt x="93" y="95"/>
                    <a:pt x="94" y="94"/>
                  </a:cubicBezTo>
                  <a:cubicBezTo>
                    <a:pt x="96" y="94"/>
                    <a:pt x="98" y="95"/>
                    <a:pt x="97" y="93"/>
                  </a:cubicBezTo>
                  <a:cubicBezTo>
                    <a:pt x="96" y="92"/>
                    <a:pt x="95" y="90"/>
                    <a:pt x="94" y="89"/>
                  </a:cubicBezTo>
                  <a:cubicBezTo>
                    <a:pt x="92" y="87"/>
                    <a:pt x="89" y="88"/>
                    <a:pt x="87" y="88"/>
                  </a:cubicBezTo>
                  <a:cubicBezTo>
                    <a:pt x="86" y="88"/>
                    <a:pt x="80" y="87"/>
                    <a:pt x="80" y="87"/>
                  </a:cubicBezTo>
                  <a:cubicBezTo>
                    <a:pt x="80" y="87"/>
                    <a:pt x="83" y="88"/>
                    <a:pt x="83" y="88"/>
                  </a:cubicBezTo>
                  <a:cubicBezTo>
                    <a:pt x="84" y="89"/>
                    <a:pt x="84" y="90"/>
                    <a:pt x="84" y="91"/>
                  </a:cubicBezTo>
                  <a:cubicBezTo>
                    <a:pt x="84" y="92"/>
                    <a:pt x="84" y="94"/>
                    <a:pt x="84" y="95"/>
                  </a:cubicBezTo>
                  <a:cubicBezTo>
                    <a:pt x="83" y="96"/>
                    <a:pt x="82" y="97"/>
                    <a:pt x="82" y="98"/>
                  </a:cubicBezTo>
                  <a:cubicBezTo>
                    <a:pt x="83" y="100"/>
                    <a:pt x="87" y="100"/>
                    <a:pt x="86" y="103"/>
                  </a:cubicBezTo>
                  <a:cubicBezTo>
                    <a:pt x="85" y="104"/>
                    <a:pt x="84" y="106"/>
                    <a:pt x="84" y="107"/>
                  </a:cubicBezTo>
                  <a:cubicBezTo>
                    <a:pt x="84" y="107"/>
                    <a:pt x="84" y="111"/>
                    <a:pt x="84" y="111"/>
                  </a:cubicBezTo>
                  <a:cubicBezTo>
                    <a:pt x="84" y="111"/>
                    <a:pt x="83" y="108"/>
                    <a:pt x="83" y="108"/>
                  </a:cubicBezTo>
                  <a:cubicBezTo>
                    <a:pt x="82" y="108"/>
                    <a:pt x="81" y="110"/>
                    <a:pt x="80" y="109"/>
                  </a:cubicBezTo>
                  <a:cubicBezTo>
                    <a:pt x="80" y="109"/>
                    <a:pt x="82" y="108"/>
                    <a:pt x="82" y="107"/>
                  </a:cubicBezTo>
                  <a:cubicBezTo>
                    <a:pt x="81" y="106"/>
                    <a:pt x="79" y="106"/>
                    <a:pt x="78" y="106"/>
                  </a:cubicBezTo>
                  <a:cubicBezTo>
                    <a:pt x="77" y="106"/>
                    <a:pt x="76" y="105"/>
                    <a:pt x="75" y="106"/>
                  </a:cubicBezTo>
                  <a:cubicBezTo>
                    <a:pt x="73" y="106"/>
                    <a:pt x="72" y="108"/>
                    <a:pt x="70" y="108"/>
                  </a:cubicBezTo>
                  <a:cubicBezTo>
                    <a:pt x="68" y="110"/>
                    <a:pt x="67" y="110"/>
                    <a:pt x="65" y="112"/>
                  </a:cubicBezTo>
                  <a:cubicBezTo>
                    <a:pt x="63" y="114"/>
                    <a:pt x="61" y="114"/>
                    <a:pt x="64" y="116"/>
                  </a:cubicBezTo>
                  <a:cubicBezTo>
                    <a:pt x="65" y="117"/>
                    <a:pt x="67" y="120"/>
                    <a:pt x="66" y="121"/>
                  </a:cubicBezTo>
                  <a:cubicBezTo>
                    <a:pt x="65" y="122"/>
                    <a:pt x="59" y="120"/>
                    <a:pt x="58" y="120"/>
                  </a:cubicBezTo>
                  <a:cubicBezTo>
                    <a:pt x="57" y="119"/>
                    <a:pt x="54" y="120"/>
                    <a:pt x="53" y="120"/>
                  </a:cubicBezTo>
                  <a:cubicBezTo>
                    <a:pt x="54" y="119"/>
                    <a:pt x="49" y="115"/>
                    <a:pt x="48" y="117"/>
                  </a:cubicBezTo>
                  <a:cubicBezTo>
                    <a:pt x="43" y="121"/>
                    <a:pt x="54" y="122"/>
                    <a:pt x="54" y="124"/>
                  </a:cubicBezTo>
                  <a:cubicBezTo>
                    <a:pt x="53" y="128"/>
                    <a:pt x="50" y="126"/>
                    <a:pt x="47" y="126"/>
                  </a:cubicBezTo>
                  <a:cubicBezTo>
                    <a:pt x="44" y="125"/>
                    <a:pt x="43" y="123"/>
                    <a:pt x="40" y="122"/>
                  </a:cubicBezTo>
                  <a:cubicBezTo>
                    <a:pt x="38" y="121"/>
                    <a:pt x="38" y="120"/>
                    <a:pt x="37" y="118"/>
                  </a:cubicBezTo>
                  <a:cubicBezTo>
                    <a:pt x="37" y="116"/>
                    <a:pt x="36" y="116"/>
                    <a:pt x="35" y="115"/>
                  </a:cubicBezTo>
                  <a:cubicBezTo>
                    <a:pt x="35" y="114"/>
                    <a:pt x="38" y="112"/>
                    <a:pt x="38" y="112"/>
                  </a:cubicBezTo>
                  <a:cubicBezTo>
                    <a:pt x="39" y="109"/>
                    <a:pt x="34" y="107"/>
                    <a:pt x="32" y="107"/>
                  </a:cubicBezTo>
                  <a:cubicBezTo>
                    <a:pt x="30" y="106"/>
                    <a:pt x="30" y="104"/>
                    <a:pt x="28" y="104"/>
                  </a:cubicBezTo>
                  <a:cubicBezTo>
                    <a:pt x="29" y="103"/>
                    <a:pt x="24" y="99"/>
                    <a:pt x="24" y="99"/>
                  </a:cubicBezTo>
                  <a:cubicBezTo>
                    <a:pt x="26" y="98"/>
                    <a:pt x="28" y="101"/>
                    <a:pt x="29" y="102"/>
                  </a:cubicBezTo>
                  <a:cubicBezTo>
                    <a:pt x="30" y="103"/>
                    <a:pt x="31" y="103"/>
                    <a:pt x="31" y="102"/>
                  </a:cubicBezTo>
                  <a:cubicBezTo>
                    <a:pt x="32" y="102"/>
                    <a:pt x="33" y="103"/>
                    <a:pt x="33" y="103"/>
                  </a:cubicBezTo>
                  <a:cubicBezTo>
                    <a:pt x="36" y="104"/>
                    <a:pt x="38" y="105"/>
                    <a:pt x="41" y="105"/>
                  </a:cubicBezTo>
                  <a:cubicBezTo>
                    <a:pt x="43" y="106"/>
                    <a:pt x="46" y="106"/>
                    <a:pt x="49" y="107"/>
                  </a:cubicBezTo>
                  <a:cubicBezTo>
                    <a:pt x="54" y="109"/>
                    <a:pt x="58" y="109"/>
                    <a:pt x="63" y="106"/>
                  </a:cubicBezTo>
                  <a:cubicBezTo>
                    <a:pt x="65" y="105"/>
                    <a:pt x="66" y="104"/>
                    <a:pt x="68" y="103"/>
                  </a:cubicBezTo>
                  <a:cubicBezTo>
                    <a:pt x="71" y="101"/>
                    <a:pt x="69" y="100"/>
                    <a:pt x="69" y="97"/>
                  </a:cubicBezTo>
                  <a:cubicBezTo>
                    <a:pt x="69" y="94"/>
                    <a:pt x="62" y="93"/>
                    <a:pt x="60" y="91"/>
                  </a:cubicBezTo>
                  <a:cubicBezTo>
                    <a:pt x="57" y="89"/>
                    <a:pt x="53" y="87"/>
                    <a:pt x="50" y="86"/>
                  </a:cubicBezTo>
                  <a:cubicBezTo>
                    <a:pt x="47" y="84"/>
                    <a:pt x="43" y="82"/>
                    <a:pt x="40" y="82"/>
                  </a:cubicBezTo>
                  <a:cubicBezTo>
                    <a:pt x="39" y="81"/>
                    <a:pt x="39" y="82"/>
                    <a:pt x="38" y="82"/>
                  </a:cubicBezTo>
                  <a:cubicBezTo>
                    <a:pt x="37" y="82"/>
                    <a:pt x="36" y="81"/>
                    <a:pt x="35" y="81"/>
                  </a:cubicBezTo>
                  <a:cubicBezTo>
                    <a:pt x="33" y="80"/>
                    <a:pt x="31" y="84"/>
                    <a:pt x="29" y="84"/>
                  </a:cubicBezTo>
                  <a:cubicBezTo>
                    <a:pt x="29" y="83"/>
                    <a:pt x="33" y="80"/>
                    <a:pt x="29" y="80"/>
                  </a:cubicBezTo>
                  <a:cubicBezTo>
                    <a:pt x="28" y="80"/>
                    <a:pt x="24" y="78"/>
                    <a:pt x="24" y="78"/>
                  </a:cubicBezTo>
                  <a:cubicBezTo>
                    <a:pt x="25" y="77"/>
                    <a:pt x="29" y="80"/>
                    <a:pt x="29" y="78"/>
                  </a:cubicBezTo>
                  <a:cubicBezTo>
                    <a:pt x="29" y="77"/>
                    <a:pt x="25" y="75"/>
                    <a:pt x="24" y="75"/>
                  </a:cubicBezTo>
                  <a:cubicBezTo>
                    <a:pt x="23" y="76"/>
                    <a:pt x="20" y="78"/>
                    <a:pt x="20" y="78"/>
                  </a:cubicBezTo>
                  <a:cubicBezTo>
                    <a:pt x="20" y="77"/>
                    <a:pt x="20" y="77"/>
                    <a:pt x="19" y="76"/>
                  </a:cubicBezTo>
                  <a:cubicBezTo>
                    <a:pt x="17" y="76"/>
                    <a:pt x="17" y="77"/>
                    <a:pt x="16" y="78"/>
                  </a:cubicBezTo>
                  <a:cubicBezTo>
                    <a:pt x="16" y="78"/>
                    <a:pt x="16" y="78"/>
                    <a:pt x="16" y="77"/>
                  </a:cubicBezTo>
                  <a:cubicBezTo>
                    <a:pt x="15" y="78"/>
                    <a:pt x="14" y="80"/>
                    <a:pt x="13" y="80"/>
                  </a:cubicBezTo>
                  <a:cubicBezTo>
                    <a:pt x="12" y="81"/>
                    <a:pt x="10" y="81"/>
                    <a:pt x="10" y="81"/>
                  </a:cubicBezTo>
                  <a:cubicBezTo>
                    <a:pt x="9" y="83"/>
                    <a:pt x="5" y="83"/>
                    <a:pt x="6" y="85"/>
                  </a:cubicBezTo>
                  <a:cubicBezTo>
                    <a:pt x="9" y="87"/>
                    <a:pt x="5" y="85"/>
                    <a:pt x="5" y="88"/>
                  </a:cubicBezTo>
                  <a:cubicBezTo>
                    <a:pt x="5" y="90"/>
                    <a:pt x="9" y="91"/>
                    <a:pt x="10" y="92"/>
                  </a:cubicBezTo>
                  <a:cubicBezTo>
                    <a:pt x="12" y="93"/>
                    <a:pt x="14" y="95"/>
                    <a:pt x="13" y="97"/>
                  </a:cubicBezTo>
                  <a:cubicBezTo>
                    <a:pt x="12" y="99"/>
                    <a:pt x="9" y="100"/>
                    <a:pt x="9" y="102"/>
                  </a:cubicBezTo>
                  <a:cubicBezTo>
                    <a:pt x="10" y="104"/>
                    <a:pt x="12" y="106"/>
                    <a:pt x="13" y="108"/>
                  </a:cubicBezTo>
                  <a:cubicBezTo>
                    <a:pt x="14" y="110"/>
                    <a:pt x="12" y="110"/>
                    <a:pt x="12" y="112"/>
                  </a:cubicBezTo>
                  <a:cubicBezTo>
                    <a:pt x="12" y="114"/>
                    <a:pt x="15" y="116"/>
                    <a:pt x="13" y="117"/>
                  </a:cubicBezTo>
                  <a:cubicBezTo>
                    <a:pt x="11" y="118"/>
                    <a:pt x="14" y="121"/>
                    <a:pt x="14" y="122"/>
                  </a:cubicBezTo>
                  <a:cubicBezTo>
                    <a:pt x="16" y="124"/>
                    <a:pt x="18" y="124"/>
                    <a:pt x="15" y="126"/>
                  </a:cubicBezTo>
                  <a:cubicBezTo>
                    <a:pt x="13" y="128"/>
                    <a:pt x="14" y="128"/>
                    <a:pt x="15" y="129"/>
                  </a:cubicBezTo>
                  <a:cubicBezTo>
                    <a:pt x="20" y="132"/>
                    <a:pt x="23" y="134"/>
                    <a:pt x="18" y="138"/>
                  </a:cubicBezTo>
                  <a:cubicBezTo>
                    <a:pt x="13" y="143"/>
                    <a:pt x="8" y="147"/>
                    <a:pt x="4" y="152"/>
                  </a:cubicBezTo>
                  <a:cubicBezTo>
                    <a:pt x="6" y="152"/>
                    <a:pt x="6" y="151"/>
                    <a:pt x="7" y="152"/>
                  </a:cubicBezTo>
                  <a:cubicBezTo>
                    <a:pt x="8" y="154"/>
                    <a:pt x="10" y="154"/>
                    <a:pt x="11" y="155"/>
                  </a:cubicBezTo>
                  <a:cubicBezTo>
                    <a:pt x="17" y="157"/>
                    <a:pt x="9" y="157"/>
                    <a:pt x="7" y="157"/>
                  </a:cubicBezTo>
                  <a:cubicBezTo>
                    <a:pt x="5" y="157"/>
                    <a:pt x="4" y="158"/>
                    <a:pt x="4" y="160"/>
                  </a:cubicBezTo>
                  <a:cubicBezTo>
                    <a:pt x="4" y="162"/>
                    <a:pt x="2" y="163"/>
                    <a:pt x="1" y="165"/>
                  </a:cubicBezTo>
                  <a:cubicBezTo>
                    <a:pt x="0" y="166"/>
                    <a:pt x="1" y="168"/>
                    <a:pt x="2" y="170"/>
                  </a:cubicBezTo>
                  <a:cubicBezTo>
                    <a:pt x="2" y="172"/>
                    <a:pt x="0" y="174"/>
                    <a:pt x="1" y="175"/>
                  </a:cubicBezTo>
                  <a:cubicBezTo>
                    <a:pt x="3" y="176"/>
                    <a:pt x="3" y="176"/>
                    <a:pt x="3" y="178"/>
                  </a:cubicBezTo>
                  <a:cubicBezTo>
                    <a:pt x="2" y="180"/>
                    <a:pt x="4" y="181"/>
                    <a:pt x="4" y="183"/>
                  </a:cubicBezTo>
                  <a:cubicBezTo>
                    <a:pt x="4" y="184"/>
                    <a:pt x="7" y="186"/>
                    <a:pt x="8" y="186"/>
                  </a:cubicBezTo>
                  <a:cubicBezTo>
                    <a:pt x="8" y="186"/>
                    <a:pt x="9" y="185"/>
                    <a:pt x="10" y="185"/>
                  </a:cubicBezTo>
                  <a:cubicBezTo>
                    <a:pt x="11" y="185"/>
                    <a:pt x="11" y="187"/>
                    <a:pt x="12" y="187"/>
                  </a:cubicBezTo>
                  <a:cubicBezTo>
                    <a:pt x="14" y="186"/>
                    <a:pt x="14" y="185"/>
                    <a:pt x="16" y="187"/>
                  </a:cubicBezTo>
                  <a:cubicBezTo>
                    <a:pt x="18" y="188"/>
                    <a:pt x="18" y="188"/>
                    <a:pt x="18" y="190"/>
                  </a:cubicBezTo>
                  <a:cubicBezTo>
                    <a:pt x="17" y="195"/>
                    <a:pt x="21" y="199"/>
                    <a:pt x="24" y="201"/>
                  </a:cubicBezTo>
                  <a:cubicBezTo>
                    <a:pt x="26" y="202"/>
                    <a:pt x="27" y="203"/>
                    <a:pt x="25" y="204"/>
                  </a:cubicBezTo>
                  <a:cubicBezTo>
                    <a:pt x="24" y="206"/>
                    <a:pt x="23" y="205"/>
                    <a:pt x="21" y="205"/>
                  </a:cubicBezTo>
                  <a:cubicBezTo>
                    <a:pt x="19" y="205"/>
                    <a:pt x="22" y="214"/>
                    <a:pt x="24" y="213"/>
                  </a:cubicBezTo>
                  <a:cubicBezTo>
                    <a:pt x="25" y="212"/>
                    <a:pt x="26" y="209"/>
                    <a:pt x="27" y="210"/>
                  </a:cubicBezTo>
                  <a:cubicBezTo>
                    <a:pt x="28" y="210"/>
                    <a:pt x="29" y="211"/>
                    <a:pt x="31" y="211"/>
                  </a:cubicBezTo>
                  <a:cubicBezTo>
                    <a:pt x="33" y="211"/>
                    <a:pt x="35" y="212"/>
                    <a:pt x="35" y="214"/>
                  </a:cubicBezTo>
                  <a:cubicBezTo>
                    <a:pt x="35" y="215"/>
                    <a:pt x="34" y="215"/>
                    <a:pt x="34" y="215"/>
                  </a:cubicBezTo>
                  <a:cubicBezTo>
                    <a:pt x="33" y="216"/>
                    <a:pt x="34" y="218"/>
                    <a:pt x="35" y="218"/>
                  </a:cubicBezTo>
                  <a:cubicBezTo>
                    <a:pt x="36" y="219"/>
                    <a:pt x="38" y="218"/>
                    <a:pt x="39" y="219"/>
                  </a:cubicBezTo>
                  <a:cubicBezTo>
                    <a:pt x="40" y="220"/>
                    <a:pt x="40" y="222"/>
                    <a:pt x="40" y="223"/>
                  </a:cubicBezTo>
                  <a:cubicBezTo>
                    <a:pt x="40" y="224"/>
                    <a:pt x="43" y="223"/>
                    <a:pt x="44" y="223"/>
                  </a:cubicBezTo>
                  <a:cubicBezTo>
                    <a:pt x="45" y="224"/>
                    <a:pt x="47" y="227"/>
                    <a:pt x="48" y="225"/>
                  </a:cubicBezTo>
                  <a:cubicBezTo>
                    <a:pt x="49" y="223"/>
                    <a:pt x="50" y="224"/>
                    <a:pt x="51" y="225"/>
                  </a:cubicBezTo>
                  <a:cubicBezTo>
                    <a:pt x="53" y="227"/>
                    <a:pt x="53" y="226"/>
                    <a:pt x="55" y="226"/>
                  </a:cubicBezTo>
                  <a:cubicBezTo>
                    <a:pt x="56" y="226"/>
                    <a:pt x="57" y="229"/>
                    <a:pt x="58" y="228"/>
                  </a:cubicBezTo>
                  <a:cubicBezTo>
                    <a:pt x="60" y="227"/>
                    <a:pt x="62" y="229"/>
                    <a:pt x="63" y="230"/>
                  </a:cubicBezTo>
                  <a:cubicBezTo>
                    <a:pt x="65" y="231"/>
                    <a:pt x="62" y="232"/>
                    <a:pt x="62" y="232"/>
                  </a:cubicBezTo>
                  <a:cubicBezTo>
                    <a:pt x="60" y="233"/>
                    <a:pt x="63" y="234"/>
                    <a:pt x="63" y="234"/>
                  </a:cubicBezTo>
                  <a:cubicBezTo>
                    <a:pt x="63" y="234"/>
                    <a:pt x="60" y="234"/>
                    <a:pt x="61" y="236"/>
                  </a:cubicBezTo>
                  <a:cubicBezTo>
                    <a:pt x="63" y="237"/>
                    <a:pt x="62" y="238"/>
                    <a:pt x="61" y="239"/>
                  </a:cubicBezTo>
                  <a:cubicBezTo>
                    <a:pt x="61" y="240"/>
                    <a:pt x="58" y="240"/>
                    <a:pt x="57" y="240"/>
                  </a:cubicBezTo>
                  <a:cubicBezTo>
                    <a:pt x="55" y="240"/>
                    <a:pt x="54" y="242"/>
                    <a:pt x="53" y="244"/>
                  </a:cubicBezTo>
                  <a:cubicBezTo>
                    <a:pt x="54" y="244"/>
                    <a:pt x="58" y="244"/>
                    <a:pt x="58" y="245"/>
                  </a:cubicBezTo>
                  <a:cubicBezTo>
                    <a:pt x="58" y="246"/>
                    <a:pt x="53" y="247"/>
                    <a:pt x="53" y="248"/>
                  </a:cubicBezTo>
                  <a:cubicBezTo>
                    <a:pt x="53" y="249"/>
                    <a:pt x="55" y="249"/>
                    <a:pt x="55" y="251"/>
                  </a:cubicBezTo>
                  <a:cubicBezTo>
                    <a:pt x="55" y="251"/>
                    <a:pt x="52" y="252"/>
                    <a:pt x="52" y="252"/>
                  </a:cubicBezTo>
                  <a:cubicBezTo>
                    <a:pt x="51" y="253"/>
                    <a:pt x="51" y="254"/>
                    <a:pt x="50" y="255"/>
                  </a:cubicBezTo>
                  <a:cubicBezTo>
                    <a:pt x="50" y="256"/>
                    <a:pt x="48" y="255"/>
                    <a:pt x="48" y="257"/>
                  </a:cubicBezTo>
                  <a:cubicBezTo>
                    <a:pt x="47" y="258"/>
                    <a:pt x="49" y="260"/>
                    <a:pt x="51" y="260"/>
                  </a:cubicBezTo>
                  <a:cubicBezTo>
                    <a:pt x="53" y="261"/>
                    <a:pt x="55" y="262"/>
                    <a:pt x="58" y="264"/>
                  </a:cubicBezTo>
                  <a:cubicBezTo>
                    <a:pt x="59" y="265"/>
                    <a:pt x="60" y="266"/>
                    <a:pt x="61" y="266"/>
                  </a:cubicBezTo>
                  <a:cubicBezTo>
                    <a:pt x="62" y="268"/>
                    <a:pt x="62" y="267"/>
                    <a:pt x="64" y="266"/>
                  </a:cubicBezTo>
                  <a:cubicBezTo>
                    <a:pt x="67" y="266"/>
                    <a:pt x="70" y="269"/>
                    <a:pt x="73" y="269"/>
                  </a:cubicBezTo>
                  <a:cubicBezTo>
                    <a:pt x="76" y="269"/>
                    <a:pt x="79" y="271"/>
                    <a:pt x="82" y="272"/>
                  </a:cubicBezTo>
                  <a:cubicBezTo>
                    <a:pt x="85" y="273"/>
                    <a:pt x="87" y="272"/>
                    <a:pt x="90" y="272"/>
                  </a:cubicBezTo>
                  <a:cubicBezTo>
                    <a:pt x="91" y="273"/>
                    <a:pt x="92" y="274"/>
                    <a:pt x="92" y="275"/>
                  </a:cubicBezTo>
                  <a:cubicBezTo>
                    <a:pt x="92" y="276"/>
                    <a:pt x="93" y="276"/>
                    <a:pt x="94" y="276"/>
                  </a:cubicBezTo>
                  <a:cubicBezTo>
                    <a:pt x="97" y="277"/>
                    <a:pt x="99" y="282"/>
                    <a:pt x="103" y="280"/>
                  </a:cubicBezTo>
                  <a:cubicBezTo>
                    <a:pt x="104" y="279"/>
                    <a:pt x="106" y="278"/>
                    <a:pt x="105" y="277"/>
                  </a:cubicBezTo>
                  <a:cubicBezTo>
                    <a:pt x="104" y="276"/>
                    <a:pt x="103" y="275"/>
                    <a:pt x="102" y="274"/>
                  </a:cubicBezTo>
                  <a:cubicBezTo>
                    <a:pt x="100" y="272"/>
                    <a:pt x="99" y="270"/>
                    <a:pt x="100" y="267"/>
                  </a:cubicBezTo>
                  <a:cubicBezTo>
                    <a:pt x="100" y="265"/>
                    <a:pt x="99" y="263"/>
                    <a:pt x="97" y="262"/>
                  </a:cubicBezTo>
                  <a:cubicBezTo>
                    <a:pt x="95" y="261"/>
                    <a:pt x="98" y="259"/>
                    <a:pt x="99" y="258"/>
                  </a:cubicBezTo>
                  <a:cubicBezTo>
                    <a:pt x="100" y="256"/>
                    <a:pt x="100" y="254"/>
                    <a:pt x="103" y="254"/>
                  </a:cubicBezTo>
                  <a:cubicBezTo>
                    <a:pt x="104" y="254"/>
                    <a:pt x="105" y="253"/>
                    <a:pt x="106" y="252"/>
                  </a:cubicBezTo>
                  <a:cubicBezTo>
                    <a:pt x="107" y="251"/>
                    <a:pt x="108" y="251"/>
                    <a:pt x="109" y="250"/>
                  </a:cubicBezTo>
                  <a:cubicBezTo>
                    <a:pt x="108" y="250"/>
                    <a:pt x="106" y="249"/>
                    <a:pt x="106" y="248"/>
                  </a:cubicBezTo>
                  <a:cubicBezTo>
                    <a:pt x="106" y="247"/>
                    <a:pt x="108" y="248"/>
                    <a:pt x="108" y="248"/>
                  </a:cubicBezTo>
                  <a:cubicBezTo>
                    <a:pt x="108" y="247"/>
                    <a:pt x="106" y="244"/>
                    <a:pt x="105" y="243"/>
                  </a:cubicBezTo>
                  <a:cubicBezTo>
                    <a:pt x="104" y="241"/>
                    <a:pt x="103" y="241"/>
                    <a:pt x="101" y="241"/>
                  </a:cubicBezTo>
                  <a:cubicBezTo>
                    <a:pt x="98" y="241"/>
                    <a:pt x="100" y="239"/>
                    <a:pt x="98" y="238"/>
                  </a:cubicBezTo>
                  <a:cubicBezTo>
                    <a:pt x="97" y="237"/>
                    <a:pt x="94" y="237"/>
                    <a:pt x="96" y="235"/>
                  </a:cubicBezTo>
                  <a:cubicBezTo>
                    <a:pt x="97" y="233"/>
                    <a:pt x="99" y="232"/>
                    <a:pt x="97" y="231"/>
                  </a:cubicBezTo>
                  <a:cubicBezTo>
                    <a:pt x="96" y="229"/>
                    <a:pt x="98" y="228"/>
                    <a:pt x="99" y="227"/>
                  </a:cubicBezTo>
                  <a:cubicBezTo>
                    <a:pt x="99" y="226"/>
                    <a:pt x="101" y="223"/>
                    <a:pt x="101" y="224"/>
                  </a:cubicBezTo>
                  <a:cubicBezTo>
                    <a:pt x="102" y="225"/>
                    <a:pt x="103" y="227"/>
                    <a:pt x="104" y="228"/>
                  </a:cubicBezTo>
                  <a:cubicBezTo>
                    <a:pt x="106" y="228"/>
                    <a:pt x="107" y="227"/>
                    <a:pt x="107" y="226"/>
                  </a:cubicBezTo>
                  <a:cubicBezTo>
                    <a:pt x="106" y="224"/>
                    <a:pt x="106" y="223"/>
                    <a:pt x="108" y="222"/>
                  </a:cubicBezTo>
                  <a:cubicBezTo>
                    <a:pt x="110" y="221"/>
                    <a:pt x="110" y="219"/>
                    <a:pt x="112" y="219"/>
                  </a:cubicBezTo>
                  <a:cubicBezTo>
                    <a:pt x="114" y="218"/>
                    <a:pt x="116" y="215"/>
                    <a:pt x="118" y="216"/>
                  </a:cubicBezTo>
                  <a:cubicBezTo>
                    <a:pt x="120" y="216"/>
                    <a:pt x="120" y="218"/>
                    <a:pt x="122" y="216"/>
                  </a:cubicBezTo>
                  <a:cubicBezTo>
                    <a:pt x="124" y="215"/>
                    <a:pt x="124" y="216"/>
                    <a:pt x="126" y="217"/>
                  </a:cubicBezTo>
                  <a:cubicBezTo>
                    <a:pt x="128" y="217"/>
                    <a:pt x="130" y="217"/>
                    <a:pt x="132" y="218"/>
                  </a:cubicBezTo>
                  <a:cubicBezTo>
                    <a:pt x="134" y="219"/>
                    <a:pt x="134" y="221"/>
                    <a:pt x="136" y="223"/>
                  </a:cubicBezTo>
                  <a:cubicBezTo>
                    <a:pt x="136" y="223"/>
                    <a:pt x="136" y="220"/>
                    <a:pt x="138" y="221"/>
                  </a:cubicBezTo>
                  <a:cubicBezTo>
                    <a:pt x="139" y="221"/>
                    <a:pt x="140" y="223"/>
                    <a:pt x="142" y="223"/>
                  </a:cubicBezTo>
                  <a:cubicBezTo>
                    <a:pt x="143" y="224"/>
                    <a:pt x="144" y="222"/>
                    <a:pt x="145" y="221"/>
                  </a:cubicBezTo>
                  <a:cubicBezTo>
                    <a:pt x="147" y="219"/>
                    <a:pt x="148" y="221"/>
                    <a:pt x="150" y="221"/>
                  </a:cubicBezTo>
                  <a:cubicBezTo>
                    <a:pt x="152" y="221"/>
                    <a:pt x="153" y="219"/>
                    <a:pt x="155" y="220"/>
                  </a:cubicBezTo>
                  <a:cubicBezTo>
                    <a:pt x="157" y="221"/>
                    <a:pt x="158" y="222"/>
                    <a:pt x="160" y="223"/>
                  </a:cubicBezTo>
                  <a:cubicBezTo>
                    <a:pt x="162" y="224"/>
                    <a:pt x="161" y="223"/>
                    <a:pt x="163" y="222"/>
                  </a:cubicBezTo>
                  <a:cubicBezTo>
                    <a:pt x="164" y="221"/>
                    <a:pt x="168" y="222"/>
                    <a:pt x="169" y="222"/>
                  </a:cubicBezTo>
                  <a:cubicBezTo>
                    <a:pt x="170" y="222"/>
                    <a:pt x="172" y="220"/>
                    <a:pt x="172" y="219"/>
                  </a:cubicBezTo>
                  <a:cubicBezTo>
                    <a:pt x="172" y="217"/>
                    <a:pt x="169" y="217"/>
                    <a:pt x="168" y="216"/>
                  </a:cubicBezTo>
                  <a:cubicBezTo>
                    <a:pt x="161" y="213"/>
                    <a:pt x="171" y="214"/>
                    <a:pt x="169" y="210"/>
                  </a:cubicBezTo>
                  <a:cubicBezTo>
                    <a:pt x="168" y="209"/>
                    <a:pt x="166" y="209"/>
                    <a:pt x="169" y="208"/>
                  </a:cubicBezTo>
                  <a:cubicBezTo>
                    <a:pt x="170" y="207"/>
                    <a:pt x="172" y="208"/>
                    <a:pt x="173" y="207"/>
                  </a:cubicBezTo>
                  <a:cubicBezTo>
                    <a:pt x="177" y="207"/>
                    <a:pt x="166" y="202"/>
                    <a:pt x="171" y="200"/>
                  </a:cubicBezTo>
                  <a:cubicBezTo>
                    <a:pt x="172" y="200"/>
                    <a:pt x="174" y="200"/>
                    <a:pt x="175" y="200"/>
                  </a:cubicBezTo>
                  <a:cubicBezTo>
                    <a:pt x="178" y="200"/>
                    <a:pt x="180" y="200"/>
                    <a:pt x="183" y="199"/>
                  </a:cubicBezTo>
                  <a:cubicBezTo>
                    <a:pt x="185" y="198"/>
                    <a:pt x="187" y="198"/>
                    <a:pt x="189" y="198"/>
                  </a:cubicBezTo>
                  <a:cubicBezTo>
                    <a:pt x="191" y="197"/>
                    <a:pt x="193" y="196"/>
                    <a:pt x="196" y="196"/>
                  </a:cubicBezTo>
                  <a:cubicBezTo>
                    <a:pt x="200" y="195"/>
                    <a:pt x="204" y="194"/>
                    <a:pt x="208" y="192"/>
                  </a:cubicBezTo>
                  <a:cubicBezTo>
                    <a:pt x="211" y="190"/>
                    <a:pt x="217" y="190"/>
                    <a:pt x="219" y="194"/>
                  </a:cubicBezTo>
                  <a:cubicBezTo>
                    <a:pt x="220" y="196"/>
                    <a:pt x="219" y="196"/>
                    <a:pt x="220" y="198"/>
                  </a:cubicBezTo>
                  <a:cubicBezTo>
                    <a:pt x="220" y="201"/>
                    <a:pt x="224" y="198"/>
                    <a:pt x="226" y="199"/>
                  </a:cubicBezTo>
                  <a:cubicBezTo>
                    <a:pt x="227" y="199"/>
                    <a:pt x="226" y="200"/>
                    <a:pt x="227" y="200"/>
                  </a:cubicBezTo>
                  <a:cubicBezTo>
                    <a:pt x="228" y="201"/>
                    <a:pt x="228" y="200"/>
                    <a:pt x="228" y="200"/>
                  </a:cubicBezTo>
                  <a:cubicBezTo>
                    <a:pt x="229" y="199"/>
                    <a:pt x="230" y="200"/>
                    <a:pt x="231" y="201"/>
                  </a:cubicBezTo>
                  <a:cubicBezTo>
                    <a:pt x="232" y="201"/>
                    <a:pt x="232" y="201"/>
                    <a:pt x="231" y="202"/>
                  </a:cubicBezTo>
                  <a:cubicBezTo>
                    <a:pt x="230" y="205"/>
                    <a:pt x="237" y="203"/>
                    <a:pt x="239" y="202"/>
                  </a:cubicBezTo>
                  <a:cubicBezTo>
                    <a:pt x="239" y="202"/>
                    <a:pt x="248" y="197"/>
                    <a:pt x="248" y="198"/>
                  </a:cubicBezTo>
                  <a:cubicBezTo>
                    <a:pt x="248" y="199"/>
                    <a:pt x="246" y="201"/>
                    <a:pt x="248" y="202"/>
                  </a:cubicBezTo>
                  <a:cubicBezTo>
                    <a:pt x="250" y="202"/>
                    <a:pt x="251" y="203"/>
                    <a:pt x="252" y="204"/>
                  </a:cubicBezTo>
                  <a:cubicBezTo>
                    <a:pt x="255" y="207"/>
                    <a:pt x="256" y="210"/>
                    <a:pt x="258" y="213"/>
                  </a:cubicBezTo>
                  <a:cubicBezTo>
                    <a:pt x="260" y="216"/>
                    <a:pt x="261" y="219"/>
                    <a:pt x="263" y="221"/>
                  </a:cubicBezTo>
                  <a:cubicBezTo>
                    <a:pt x="266" y="224"/>
                    <a:pt x="266" y="217"/>
                    <a:pt x="269" y="220"/>
                  </a:cubicBezTo>
                  <a:cubicBezTo>
                    <a:pt x="273" y="224"/>
                    <a:pt x="275" y="222"/>
                    <a:pt x="280" y="221"/>
                  </a:cubicBezTo>
                  <a:cubicBezTo>
                    <a:pt x="282" y="220"/>
                    <a:pt x="283" y="223"/>
                    <a:pt x="284" y="224"/>
                  </a:cubicBezTo>
                  <a:cubicBezTo>
                    <a:pt x="285" y="226"/>
                    <a:pt x="287" y="226"/>
                    <a:pt x="288" y="228"/>
                  </a:cubicBezTo>
                  <a:cubicBezTo>
                    <a:pt x="289" y="230"/>
                    <a:pt x="291" y="230"/>
                    <a:pt x="293" y="230"/>
                  </a:cubicBezTo>
                  <a:cubicBezTo>
                    <a:pt x="296" y="229"/>
                    <a:pt x="295" y="230"/>
                    <a:pt x="296" y="231"/>
                  </a:cubicBezTo>
                  <a:cubicBezTo>
                    <a:pt x="298" y="235"/>
                    <a:pt x="304" y="230"/>
                    <a:pt x="307" y="230"/>
                  </a:cubicBezTo>
                  <a:cubicBezTo>
                    <a:pt x="310" y="229"/>
                    <a:pt x="313" y="226"/>
                    <a:pt x="316" y="225"/>
                  </a:cubicBezTo>
                  <a:cubicBezTo>
                    <a:pt x="320" y="222"/>
                    <a:pt x="322" y="222"/>
                    <a:pt x="327" y="223"/>
                  </a:cubicBezTo>
                  <a:cubicBezTo>
                    <a:pt x="329" y="223"/>
                    <a:pt x="329" y="224"/>
                    <a:pt x="331" y="226"/>
                  </a:cubicBezTo>
                  <a:cubicBezTo>
                    <a:pt x="332" y="227"/>
                    <a:pt x="334" y="227"/>
                    <a:pt x="336" y="227"/>
                  </a:cubicBezTo>
                  <a:cubicBezTo>
                    <a:pt x="338" y="227"/>
                    <a:pt x="339" y="228"/>
                    <a:pt x="341" y="228"/>
                  </a:cubicBezTo>
                  <a:cubicBezTo>
                    <a:pt x="343" y="230"/>
                    <a:pt x="344" y="228"/>
                    <a:pt x="346" y="227"/>
                  </a:cubicBezTo>
                  <a:cubicBezTo>
                    <a:pt x="349" y="224"/>
                    <a:pt x="344" y="222"/>
                    <a:pt x="346" y="219"/>
                  </a:cubicBezTo>
                  <a:cubicBezTo>
                    <a:pt x="347" y="217"/>
                    <a:pt x="351" y="213"/>
                    <a:pt x="353" y="214"/>
                  </a:cubicBezTo>
                  <a:cubicBezTo>
                    <a:pt x="357" y="216"/>
                    <a:pt x="362" y="216"/>
                    <a:pt x="366" y="218"/>
                  </a:cubicBezTo>
                  <a:cubicBezTo>
                    <a:pt x="368" y="219"/>
                    <a:pt x="367" y="221"/>
                    <a:pt x="368" y="222"/>
                  </a:cubicBezTo>
                  <a:cubicBezTo>
                    <a:pt x="369" y="225"/>
                    <a:pt x="371" y="225"/>
                    <a:pt x="374" y="226"/>
                  </a:cubicBezTo>
                  <a:cubicBezTo>
                    <a:pt x="378" y="227"/>
                    <a:pt x="382" y="224"/>
                    <a:pt x="386" y="225"/>
                  </a:cubicBezTo>
                  <a:cubicBezTo>
                    <a:pt x="387" y="225"/>
                    <a:pt x="389" y="225"/>
                    <a:pt x="390" y="226"/>
                  </a:cubicBezTo>
                  <a:cubicBezTo>
                    <a:pt x="392" y="227"/>
                    <a:pt x="394" y="227"/>
                    <a:pt x="396" y="229"/>
                  </a:cubicBezTo>
                  <a:cubicBezTo>
                    <a:pt x="401" y="233"/>
                    <a:pt x="409" y="233"/>
                    <a:pt x="415" y="231"/>
                  </a:cubicBezTo>
                  <a:cubicBezTo>
                    <a:pt x="419" y="230"/>
                    <a:pt x="422" y="228"/>
                    <a:pt x="426" y="227"/>
                  </a:cubicBezTo>
                  <a:cubicBezTo>
                    <a:pt x="428" y="225"/>
                    <a:pt x="431" y="227"/>
                    <a:pt x="433" y="227"/>
                  </a:cubicBezTo>
                  <a:cubicBezTo>
                    <a:pt x="435" y="228"/>
                    <a:pt x="436" y="226"/>
                    <a:pt x="438" y="227"/>
                  </a:cubicBezTo>
                  <a:cubicBezTo>
                    <a:pt x="439" y="228"/>
                    <a:pt x="443" y="231"/>
                    <a:pt x="445" y="230"/>
                  </a:cubicBezTo>
                  <a:cubicBezTo>
                    <a:pt x="446" y="230"/>
                    <a:pt x="448" y="229"/>
                    <a:pt x="449" y="228"/>
                  </a:cubicBezTo>
                  <a:cubicBezTo>
                    <a:pt x="452" y="227"/>
                    <a:pt x="453" y="227"/>
                    <a:pt x="453" y="225"/>
                  </a:cubicBezTo>
                  <a:cubicBezTo>
                    <a:pt x="453" y="221"/>
                    <a:pt x="456" y="217"/>
                    <a:pt x="458" y="215"/>
                  </a:cubicBezTo>
                  <a:cubicBezTo>
                    <a:pt x="459" y="214"/>
                    <a:pt x="460" y="212"/>
                    <a:pt x="459" y="211"/>
                  </a:cubicBezTo>
                  <a:cubicBezTo>
                    <a:pt x="458" y="210"/>
                    <a:pt x="455" y="210"/>
                    <a:pt x="457" y="208"/>
                  </a:cubicBezTo>
                  <a:cubicBezTo>
                    <a:pt x="460" y="205"/>
                    <a:pt x="465" y="205"/>
                    <a:pt x="470" y="204"/>
                  </a:cubicBezTo>
                  <a:cubicBezTo>
                    <a:pt x="472" y="204"/>
                    <a:pt x="474" y="204"/>
                    <a:pt x="476" y="205"/>
                  </a:cubicBezTo>
                  <a:cubicBezTo>
                    <a:pt x="478" y="206"/>
                    <a:pt x="481" y="206"/>
                    <a:pt x="483" y="207"/>
                  </a:cubicBezTo>
                  <a:cubicBezTo>
                    <a:pt x="486" y="208"/>
                    <a:pt x="487" y="212"/>
                    <a:pt x="489" y="215"/>
                  </a:cubicBezTo>
                  <a:cubicBezTo>
                    <a:pt x="490" y="218"/>
                    <a:pt x="492" y="221"/>
                    <a:pt x="493" y="224"/>
                  </a:cubicBezTo>
                  <a:cubicBezTo>
                    <a:pt x="493" y="225"/>
                    <a:pt x="493" y="227"/>
                    <a:pt x="494" y="229"/>
                  </a:cubicBezTo>
                  <a:cubicBezTo>
                    <a:pt x="494" y="230"/>
                    <a:pt x="497" y="230"/>
                    <a:pt x="498" y="230"/>
                  </a:cubicBezTo>
                  <a:cubicBezTo>
                    <a:pt x="502" y="231"/>
                    <a:pt x="507" y="233"/>
                    <a:pt x="508" y="237"/>
                  </a:cubicBezTo>
                  <a:cubicBezTo>
                    <a:pt x="509" y="240"/>
                    <a:pt x="510" y="242"/>
                    <a:pt x="514" y="242"/>
                  </a:cubicBezTo>
                  <a:cubicBezTo>
                    <a:pt x="515" y="242"/>
                    <a:pt x="517" y="242"/>
                    <a:pt x="518" y="242"/>
                  </a:cubicBezTo>
                  <a:cubicBezTo>
                    <a:pt x="520" y="242"/>
                    <a:pt x="520" y="240"/>
                    <a:pt x="522" y="240"/>
                  </a:cubicBezTo>
                  <a:cubicBezTo>
                    <a:pt x="525" y="240"/>
                    <a:pt x="528" y="237"/>
                    <a:pt x="530" y="241"/>
                  </a:cubicBezTo>
                  <a:cubicBezTo>
                    <a:pt x="530" y="243"/>
                    <a:pt x="530" y="243"/>
                    <a:pt x="529" y="244"/>
                  </a:cubicBezTo>
                  <a:cubicBezTo>
                    <a:pt x="527" y="246"/>
                    <a:pt x="527" y="247"/>
                    <a:pt x="526" y="249"/>
                  </a:cubicBezTo>
                  <a:cubicBezTo>
                    <a:pt x="525" y="252"/>
                    <a:pt x="523" y="255"/>
                    <a:pt x="521" y="258"/>
                  </a:cubicBezTo>
                  <a:cubicBezTo>
                    <a:pt x="520" y="260"/>
                    <a:pt x="519" y="259"/>
                    <a:pt x="518" y="258"/>
                  </a:cubicBezTo>
                  <a:cubicBezTo>
                    <a:pt x="516" y="257"/>
                    <a:pt x="516" y="258"/>
                    <a:pt x="514" y="259"/>
                  </a:cubicBezTo>
                  <a:cubicBezTo>
                    <a:pt x="513" y="259"/>
                    <a:pt x="511" y="260"/>
                    <a:pt x="511" y="260"/>
                  </a:cubicBezTo>
                  <a:cubicBezTo>
                    <a:pt x="510" y="261"/>
                    <a:pt x="513" y="265"/>
                    <a:pt x="513" y="267"/>
                  </a:cubicBezTo>
                  <a:cubicBezTo>
                    <a:pt x="512" y="268"/>
                    <a:pt x="512" y="270"/>
                    <a:pt x="512" y="271"/>
                  </a:cubicBezTo>
                  <a:cubicBezTo>
                    <a:pt x="511" y="273"/>
                    <a:pt x="509" y="272"/>
                    <a:pt x="509" y="274"/>
                  </a:cubicBezTo>
                  <a:cubicBezTo>
                    <a:pt x="511" y="273"/>
                    <a:pt x="512" y="274"/>
                    <a:pt x="514" y="272"/>
                  </a:cubicBezTo>
                  <a:cubicBezTo>
                    <a:pt x="515" y="270"/>
                    <a:pt x="517" y="272"/>
                    <a:pt x="519" y="272"/>
                  </a:cubicBezTo>
                  <a:cubicBezTo>
                    <a:pt x="523" y="274"/>
                    <a:pt x="527" y="272"/>
                    <a:pt x="531" y="269"/>
                  </a:cubicBezTo>
                  <a:cubicBezTo>
                    <a:pt x="534" y="266"/>
                    <a:pt x="537" y="262"/>
                    <a:pt x="540" y="259"/>
                  </a:cubicBezTo>
                  <a:cubicBezTo>
                    <a:pt x="543" y="255"/>
                    <a:pt x="546" y="251"/>
                    <a:pt x="549" y="247"/>
                  </a:cubicBezTo>
                  <a:cubicBezTo>
                    <a:pt x="554" y="240"/>
                    <a:pt x="559" y="235"/>
                    <a:pt x="558" y="226"/>
                  </a:cubicBezTo>
                  <a:cubicBezTo>
                    <a:pt x="558" y="222"/>
                    <a:pt x="559" y="220"/>
                    <a:pt x="561" y="217"/>
                  </a:cubicBezTo>
                  <a:cubicBezTo>
                    <a:pt x="562" y="215"/>
                    <a:pt x="562" y="214"/>
                    <a:pt x="563" y="212"/>
                  </a:cubicBezTo>
                  <a:cubicBezTo>
                    <a:pt x="563" y="212"/>
                    <a:pt x="563" y="211"/>
                    <a:pt x="563" y="210"/>
                  </a:cubicBezTo>
                  <a:cubicBezTo>
                    <a:pt x="563" y="209"/>
                    <a:pt x="561" y="208"/>
                    <a:pt x="561" y="207"/>
                  </a:cubicBezTo>
                  <a:cubicBezTo>
                    <a:pt x="561" y="207"/>
                    <a:pt x="563" y="208"/>
                    <a:pt x="563" y="207"/>
                  </a:cubicBezTo>
                  <a:cubicBezTo>
                    <a:pt x="562" y="206"/>
                    <a:pt x="562" y="205"/>
                    <a:pt x="561" y="205"/>
                  </a:cubicBezTo>
                  <a:cubicBezTo>
                    <a:pt x="560" y="204"/>
                    <a:pt x="558" y="201"/>
                    <a:pt x="557" y="200"/>
                  </a:cubicBezTo>
                  <a:cubicBezTo>
                    <a:pt x="556" y="200"/>
                    <a:pt x="551" y="198"/>
                    <a:pt x="550" y="199"/>
                  </a:cubicBezTo>
                  <a:cubicBezTo>
                    <a:pt x="550" y="200"/>
                    <a:pt x="551" y="201"/>
                    <a:pt x="550" y="201"/>
                  </a:cubicBezTo>
                  <a:cubicBezTo>
                    <a:pt x="548" y="201"/>
                    <a:pt x="548" y="203"/>
                    <a:pt x="547" y="203"/>
                  </a:cubicBezTo>
                  <a:cubicBezTo>
                    <a:pt x="545" y="205"/>
                    <a:pt x="544" y="202"/>
                    <a:pt x="544" y="201"/>
                  </a:cubicBezTo>
                  <a:cubicBezTo>
                    <a:pt x="544" y="199"/>
                    <a:pt x="546" y="198"/>
                    <a:pt x="543" y="199"/>
                  </a:cubicBezTo>
                  <a:cubicBezTo>
                    <a:pt x="540" y="200"/>
                    <a:pt x="544" y="202"/>
                    <a:pt x="540" y="202"/>
                  </a:cubicBezTo>
                  <a:cubicBezTo>
                    <a:pt x="539" y="202"/>
                    <a:pt x="541" y="197"/>
                    <a:pt x="540" y="196"/>
                  </a:cubicBezTo>
                  <a:cubicBezTo>
                    <a:pt x="540" y="197"/>
                    <a:pt x="529" y="197"/>
                    <a:pt x="534" y="194"/>
                  </a:cubicBezTo>
                  <a:cubicBezTo>
                    <a:pt x="538" y="191"/>
                    <a:pt x="542" y="188"/>
                    <a:pt x="546" y="185"/>
                  </a:cubicBezTo>
                  <a:cubicBezTo>
                    <a:pt x="547" y="184"/>
                    <a:pt x="548" y="182"/>
                    <a:pt x="549" y="181"/>
                  </a:cubicBezTo>
                  <a:cubicBezTo>
                    <a:pt x="552" y="179"/>
                    <a:pt x="555" y="177"/>
                    <a:pt x="557" y="175"/>
                  </a:cubicBezTo>
                  <a:cubicBezTo>
                    <a:pt x="558" y="174"/>
                    <a:pt x="559" y="172"/>
                    <a:pt x="561" y="171"/>
                  </a:cubicBezTo>
                  <a:cubicBezTo>
                    <a:pt x="563" y="169"/>
                    <a:pt x="565" y="167"/>
                    <a:pt x="567" y="165"/>
                  </a:cubicBezTo>
                  <a:cubicBezTo>
                    <a:pt x="571" y="162"/>
                    <a:pt x="577" y="162"/>
                    <a:pt x="582" y="162"/>
                  </a:cubicBezTo>
                  <a:cubicBezTo>
                    <a:pt x="583" y="162"/>
                    <a:pt x="584" y="162"/>
                    <a:pt x="585" y="162"/>
                  </a:cubicBezTo>
                  <a:cubicBezTo>
                    <a:pt x="586" y="163"/>
                    <a:pt x="586" y="164"/>
                    <a:pt x="587" y="164"/>
                  </a:cubicBezTo>
                  <a:cubicBezTo>
                    <a:pt x="588" y="163"/>
                    <a:pt x="590" y="163"/>
                    <a:pt x="591" y="162"/>
                  </a:cubicBezTo>
                  <a:cubicBezTo>
                    <a:pt x="592" y="162"/>
                    <a:pt x="593" y="163"/>
                    <a:pt x="594" y="163"/>
                  </a:cubicBezTo>
                  <a:cubicBezTo>
                    <a:pt x="595" y="163"/>
                    <a:pt x="596" y="163"/>
                    <a:pt x="597" y="163"/>
                  </a:cubicBezTo>
                  <a:cubicBezTo>
                    <a:pt x="597" y="162"/>
                    <a:pt x="598" y="163"/>
                    <a:pt x="599" y="163"/>
                  </a:cubicBezTo>
                  <a:cubicBezTo>
                    <a:pt x="601" y="163"/>
                    <a:pt x="601" y="160"/>
                    <a:pt x="604" y="160"/>
                  </a:cubicBezTo>
                  <a:cubicBezTo>
                    <a:pt x="605" y="160"/>
                    <a:pt x="607" y="160"/>
                    <a:pt x="608" y="160"/>
                  </a:cubicBezTo>
                  <a:cubicBezTo>
                    <a:pt x="609" y="161"/>
                    <a:pt x="610" y="162"/>
                    <a:pt x="611" y="162"/>
                  </a:cubicBezTo>
                  <a:cubicBezTo>
                    <a:pt x="612" y="163"/>
                    <a:pt x="616" y="161"/>
                    <a:pt x="616" y="164"/>
                  </a:cubicBezTo>
                  <a:cubicBezTo>
                    <a:pt x="616" y="164"/>
                    <a:pt x="613" y="164"/>
                    <a:pt x="613" y="165"/>
                  </a:cubicBezTo>
                  <a:cubicBezTo>
                    <a:pt x="612" y="167"/>
                    <a:pt x="616" y="166"/>
                    <a:pt x="616" y="166"/>
                  </a:cubicBezTo>
                  <a:cubicBezTo>
                    <a:pt x="618" y="166"/>
                    <a:pt x="620" y="166"/>
                    <a:pt x="621" y="166"/>
                  </a:cubicBezTo>
                  <a:cubicBezTo>
                    <a:pt x="622" y="165"/>
                    <a:pt x="622" y="165"/>
                    <a:pt x="623" y="164"/>
                  </a:cubicBezTo>
                  <a:cubicBezTo>
                    <a:pt x="624" y="164"/>
                    <a:pt x="625" y="165"/>
                    <a:pt x="627" y="165"/>
                  </a:cubicBezTo>
                  <a:cubicBezTo>
                    <a:pt x="628" y="165"/>
                    <a:pt x="635" y="163"/>
                    <a:pt x="631" y="162"/>
                  </a:cubicBezTo>
                  <a:cubicBezTo>
                    <a:pt x="629" y="162"/>
                    <a:pt x="628" y="163"/>
                    <a:pt x="628" y="160"/>
                  </a:cubicBezTo>
                  <a:cubicBezTo>
                    <a:pt x="628" y="159"/>
                    <a:pt x="630" y="156"/>
                    <a:pt x="631" y="155"/>
                  </a:cubicBezTo>
                  <a:cubicBezTo>
                    <a:pt x="633" y="154"/>
                    <a:pt x="634" y="153"/>
                    <a:pt x="636" y="151"/>
                  </a:cubicBezTo>
                  <a:cubicBezTo>
                    <a:pt x="637" y="150"/>
                    <a:pt x="639" y="150"/>
                    <a:pt x="640" y="148"/>
                  </a:cubicBezTo>
                  <a:cubicBezTo>
                    <a:pt x="641" y="146"/>
                    <a:pt x="642" y="145"/>
                    <a:pt x="644" y="145"/>
                  </a:cubicBezTo>
                  <a:cubicBezTo>
                    <a:pt x="646" y="145"/>
                    <a:pt x="649" y="144"/>
                    <a:pt x="651" y="144"/>
                  </a:cubicBezTo>
                  <a:cubicBezTo>
                    <a:pt x="653" y="144"/>
                    <a:pt x="654" y="146"/>
                    <a:pt x="655" y="146"/>
                  </a:cubicBezTo>
                  <a:cubicBezTo>
                    <a:pt x="656" y="145"/>
                    <a:pt x="657" y="143"/>
                    <a:pt x="658" y="144"/>
                  </a:cubicBezTo>
                  <a:cubicBezTo>
                    <a:pt x="659" y="145"/>
                    <a:pt x="656" y="148"/>
                    <a:pt x="656" y="149"/>
                  </a:cubicBezTo>
                  <a:cubicBezTo>
                    <a:pt x="656" y="151"/>
                    <a:pt x="657" y="149"/>
                    <a:pt x="659" y="150"/>
                  </a:cubicBezTo>
                  <a:cubicBezTo>
                    <a:pt x="659" y="150"/>
                    <a:pt x="657" y="152"/>
                    <a:pt x="657" y="153"/>
                  </a:cubicBezTo>
                  <a:cubicBezTo>
                    <a:pt x="657" y="154"/>
                    <a:pt x="664" y="149"/>
                    <a:pt x="664" y="149"/>
                  </a:cubicBezTo>
                  <a:cubicBezTo>
                    <a:pt x="665" y="148"/>
                    <a:pt x="666" y="147"/>
                    <a:pt x="668" y="146"/>
                  </a:cubicBezTo>
                  <a:cubicBezTo>
                    <a:pt x="669" y="145"/>
                    <a:pt x="672" y="147"/>
                    <a:pt x="672" y="145"/>
                  </a:cubicBezTo>
                  <a:cubicBezTo>
                    <a:pt x="671" y="143"/>
                    <a:pt x="672" y="139"/>
                    <a:pt x="675" y="139"/>
                  </a:cubicBezTo>
                  <a:cubicBezTo>
                    <a:pt x="676" y="138"/>
                    <a:pt x="678" y="137"/>
                    <a:pt x="679" y="138"/>
                  </a:cubicBezTo>
                  <a:cubicBezTo>
                    <a:pt x="680" y="138"/>
                    <a:pt x="682" y="140"/>
                    <a:pt x="683" y="139"/>
                  </a:cubicBezTo>
                  <a:cubicBezTo>
                    <a:pt x="681" y="140"/>
                    <a:pt x="678" y="139"/>
                    <a:pt x="677" y="142"/>
                  </a:cubicBezTo>
                  <a:cubicBezTo>
                    <a:pt x="677" y="143"/>
                    <a:pt x="677" y="144"/>
                    <a:pt x="677" y="145"/>
                  </a:cubicBezTo>
                  <a:cubicBezTo>
                    <a:pt x="677" y="146"/>
                    <a:pt x="675" y="146"/>
                    <a:pt x="676" y="147"/>
                  </a:cubicBezTo>
                  <a:cubicBezTo>
                    <a:pt x="676" y="148"/>
                    <a:pt x="677" y="148"/>
                    <a:pt x="676" y="149"/>
                  </a:cubicBezTo>
                  <a:cubicBezTo>
                    <a:pt x="675" y="149"/>
                    <a:pt x="674" y="150"/>
                    <a:pt x="675" y="151"/>
                  </a:cubicBezTo>
                  <a:cubicBezTo>
                    <a:pt x="675" y="151"/>
                    <a:pt x="669" y="153"/>
                    <a:pt x="669" y="154"/>
                  </a:cubicBezTo>
                  <a:cubicBezTo>
                    <a:pt x="667" y="155"/>
                    <a:pt x="666" y="157"/>
                    <a:pt x="664" y="158"/>
                  </a:cubicBezTo>
                  <a:cubicBezTo>
                    <a:pt x="662" y="160"/>
                    <a:pt x="660" y="161"/>
                    <a:pt x="658" y="163"/>
                  </a:cubicBezTo>
                  <a:cubicBezTo>
                    <a:pt x="654" y="166"/>
                    <a:pt x="651" y="173"/>
                    <a:pt x="646" y="173"/>
                  </a:cubicBezTo>
                  <a:cubicBezTo>
                    <a:pt x="645" y="173"/>
                    <a:pt x="641" y="174"/>
                    <a:pt x="641" y="175"/>
                  </a:cubicBezTo>
                  <a:cubicBezTo>
                    <a:pt x="641" y="178"/>
                    <a:pt x="641" y="179"/>
                    <a:pt x="638" y="181"/>
                  </a:cubicBezTo>
                  <a:cubicBezTo>
                    <a:pt x="634" y="184"/>
                    <a:pt x="634" y="190"/>
                    <a:pt x="635" y="195"/>
                  </a:cubicBezTo>
                  <a:cubicBezTo>
                    <a:pt x="636" y="200"/>
                    <a:pt x="635" y="206"/>
                    <a:pt x="638" y="210"/>
                  </a:cubicBezTo>
                  <a:cubicBezTo>
                    <a:pt x="639" y="212"/>
                    <a:pt x="639" y="215"/>
                    <a:pt x="639" y="217"/>
                  </a:cubicBezTo>
                  <a:cubicBezTo>
                    <a:pt x="639" y="217"/>
                    <a:pt x="639" y="219"/>
                    <a:pt x="640" y="219"/>
                  </a:cubicBezTo>
                  <a:cubicBezTo>
                    <a:pt x="641" y="219"/>
                    <a:pt x="639" y="222"/>
                    <a:pt x="640" y="222"/>
                  </a:cubicBezTo>
                  <a:cubicBezTo>
                    <a:pt x="640" y="222"/>
                    <a:pt x="645" y="218"/>
                    <a:pt x="645" y="217"/>
                  </a:cubicBezTo>
                  <a:cubicBezTo>
                    <a:pt x="647" y="215"/>
                    <a:pt x="648" y="213"/>
                    <a:pt x="649" y="210"/>
                  </a:cubicBezTo>
                  <a:cubicBezTo>
                    <a:pt x="650" y="208"/>
                    <a:pt x="654" y="206"/>
                    <a:pt x="655" y="206"/>
                  </a:cubicBezTo>
                  <a:cubicBezTo>
                    <a:pt x="658" y="208"/>
                    <a:pt x="655" y="202"/>
                    <a:pt x="656" y="201"/>
                  </a:cubicBezTo>
                  <a:cubicBezTo>
                    <a:pt x="658" y="198"/>
                    <a:pt x="659" y="197"/>
                    <a:pt x="662" y="197"/>
                  </a:cubicBezTo>
                  <a:cubicBezTo>
                    <a:pt x="665" y="197"/>
                    <a:pt x="669" y="197"/>
                    <a:pt x="667" y="194"/>
                  </a:cubicBezTo>
                  <a:cubicBezTo>
                    <a:pt x="664" y="191"/>
                    <a:pt x="666" y="188"/>
                    <a:pt x="669" y="186"/>
                  </a:cubicBezTo>
                  <a:cubicBezTo>
                    <a:pt x="670" y="185"/>
                    <a:pt x="670" y="187"/>
                    <a:pt x="671" y="187"/>
                  </a:cubicBezTo>
                  <a:cubicBezTo>
                    <a:pt x="673" y="187"/>
                    <a:pt x="673" y="184"/>
                    <a:pt x="673" y="183"/>
                  </a:cubicBezTo>
                  <a:cubicBezTo>
                    <a:pt x="671" y="181"/>
                    <a:pt x="669" y="180"/>
                    <a:pt x="671" y="177"/>
                  </a:cubicBezTo>
                  <a:cubicBezTo>
                    <a:pt x="671" y="177"/>
                    <a:pt x="674" y="176"/>
                    <a:pt x="673" y="175"/>
                  </a:cubicBezTo>
                  <a:cubicBezTo>
                    <a:pt x="672" y="175"/>
                    <a:pt x="671" y="173"/>
                    <a:pt x="670" y="173"/>
                  </a:cubicBezTo>
                  <a:cubicBezTo>
                    <a:pt x="669" y="173"/>
                    <a:pt x="670" y="174"/>
                    <a:pt x="669" y="174"/>
                  </a:cubicBezTo>
                  <a:cubicBezTo>
                    <a:pt x="667" y="174"/>
                    <a:pt x="666" y="173"/>
                    <a:pt x="667" y="171"/>
                  </a:cubicBezTo>
                  <a:cubicBezTo>
                    <a:pt x="668" y="169"/>
                    <a:pt x="670" y="168"/>
                    <a:pt x="672" y="165"/>
                  </a:cubicBezTo>
                  <a:cubicBezTo>
                    <a:pt x="673" y="163"/>
                    <a:pt x="673" y="160"/>
                    <a:pt x="676" y="158"/>
                  </a:cubicBezTo>
                  <a:cubicBezTo>
                    <a:pt x="677" y="157"/>
                    <a:pt x="677" y="159"/>
                    <a:pt x="677" y="159"/>
                  </a:cubicBezTo>
                  <a:cubicBezTo>
                    <a:pt x="679" y="159"/>
                    <a:pt x="679" y="157"/>
                    <a:pt x="680" y="158"/>
                  </a:cubicBezTo>
                  <a:cubicBezTo>
                    <a:pt x="681" y="158"/>
                    <a:pt x="681" y="159"/>
                    <a:pt x="682" y="158"/>
                  </a:cubicBezTo>
                  <a:cubicBezTo>
                    <a:pt x="684" y="157"/>
                    <a:pt x="685" y="156"/>
                    <a:pt x="687" y="155"/>
                  </a:cubicBezTo>
                  <a:cubicBezTo>
                    <a:pt x="690" y="154"/>
                    <a:pt x="686" y="158"/>
                    <a:pt x="688" y="159"/>
                  </a:cubicBezTo>
                  <a:cubicBezTo>
                    <a:pt x="688" y="160"/>
                    <a:pt x="692" y="156"/>
                    <a:pt x="693" y="156"/>
                  </a:cubicBezTo>
                  <a:cubicBezTo>
                    <a:pt x="695" y="155"/>
                    <a:pt x="697" y="154"/>
                    <a:pt x="700" y="154"/>
                  </a:cubicBezTo>
                  <a:cubicBezTo>
                    <a:pt x="702" y="154"/>
                    <a:pt x="704" y="154"/>
                    <a:pt x="705" y="156"/>
                  </a:cubicBezTo>
                  <a:cubicBezTo>
                    <a:pt x="706" y="156"/>
                    <a:pt x="707" y="157"/>
                    <a:pt x="708" y="158"/>
                  </a:cubicBezTo>
                  <a:cubicBezTo>
                    <a:pt x="709" y="159"/>
                    <a:pt x="709" y="156"/>
                    <a:pt x="710" y="156"/>
                  </a:cubicBezTo>
                  <a:cubicBezTo>
                    <a:pt x="718" y="149"/>
                    <a:pt x="727" y="146"/>
                    <a:pt x="736" y="142"/>
                  </a:cubicBezTo>
                  <a:cubicBezTo>
                    <a:pt x="738" y="141"/>
                    <a:pt x="741" y="140"/>
                    <a:pt x="742" y="138"/>
                  </a:cubicBezTo>
                  <a:cubicBezTo>
                    <a:pt x="743" y="136"/>
                    <a:pt x="743" y="139"/>
                    <a:pt x="745" y="139"/>
                  </a:cubicBezTo>
                  <a:cubicBezTo>
                    <a:pt x="746" y="139"/>
                    <a:pt x="748" y="139"/>
                    <a:pt x="749" y="139"/>
                  </a:cubicBezTo>
                  <a:cubicBezTo>
                    <a:pt x="750" y="140"/>
                    <a:pt x="751" y="141"/>
                    <a:pt x="752" y="141"/>
                  </a:cubicBezTo>
                  <a:cubicBezTo>
                    <a:pt x="755" y="141"/>
                    <a:pt x="755" y="137"/>
                    <a:pt x="754" y="135"/>
                  </a:cubicBezTo>
                  <a:cubicBezTo>
                    <a:pt x="754" y="134"/>
                    <a:pt x="750" y="132"/>
                    <a:pt x="751" y="131"/>
                  </a:cubicBezTo>
                  <a:cubicBezTo>
                    <a:pt x="751" y="130"/>
                    <a:pt x="749" y="125"/>
                    <a:pt x="748" y="126"/>
                  </a:cubicBezTo>
                  <a:cubicBezTo>
                    <a:pt x="748" y="127"/>
                    <a:pt x="746" y="125"/>
                    <a:pt x="745" y="125"/>
                  </a:cubicBezTo>
                  <a:cubicBezTo>
                    <a:pt x="744" y="124"/>
                    <a:pt x="745" y="123"/>
                    <a:pt x="744" y="122"/>
                  </a:cubicBezTo>
                  <a:cubicBezTo>
                    <a:pt x="744" y="121"/>
                    <a:pt x="741" y="122"/>
                    <a:pt x="741" y="122"/>
                  </a:cubicBezTo>
                  <a:cubicBezTo>
                    <a:pt x="740" y="123"/>
                    <a:pt x="737" y="122"/>
                    <a:pt x="738" y="121"/>
                  </a:cubicBezTo>
                  <a:cubicBezTo>
                    <a:pt x="738" y="120"/>
                    <a:pt x="741" y="121"/>
                    <a:pt x="742" y="121"/>
                  </a:cubicBezTo>
                  <a:cubicBezTo>
                    <a:pt x="742" y="120"/>
                    <a:pt x="739" y="120"/>
                    <a:pt x="739" y="120"/>
                  </a:cubicBezTo>
                  <a:cubicBezTo>
                    <a:pt x="739" y="117"/>
                    <a:pt x="747" y="122"/>
                    <a:pt x="748" y="122"/>
                  </a:cubicBezTo>
                  <a:cubicBezTo>
                    <a:pt x="750" y="123"/>
                    <a:pt x="756" y="121"/>
                    <a:pt x="758" y="119"/>
                  </a:cubicBezTo>
                  <a:cubicBezTo>
                    <a:pt x="759" y="118"/>
                    <a:pt x="757" y="118"/>
                    <a:pt x="757" y="117"/>
                  </a:cubicBezTo>
                  <a:cubicBezTo>
                    <a:pt x="757" y="117"/>
                    <a:pt x="761" y="117"/>
                    <a:pt x="761" y="115"/>
                  </a:cubicBezTo>
                  <a:cubicBezTo>
                    <a:pt x="760" y="114"/>
                    <a:pt x="758" y="113"/>
                    <a:pt x="759" y="112"/>
                  </a:cubicBezTo>
                  <a:cubicBezTo>
                    <a:pt x="759" y="111"/>
                    <a:pt x="761" y="109"/>
                    <a:pt x="761" y="109"/>
                  </a:cubicBezTo>
                  <a:cubicBezTo>
                    <a:pt x="762" y="109"/>
                    <a:pt x="766" y="110"/>
                    <a:pt x="766" y="109"/>
                  </a:cubicBezTo>
                  <a:cubicBezTo>
                    <a:pt x="765" y="110"/>
                    <a:pt x="762" y="111"/>
                    <a:pt x="763" y="112"/>
                  </a:cubicBezTo>
                  <a:cubicBezTo>
                    <a:pt x="764" y="113"/>
                    <a:pt x="765" y="114"/>
                    <a:pt x="765" y="114"/>
                  </a:cubicBezTo>
                  <a:cubicBezTo>
                    <a:pt x="765" y="115"/>
                    <a:pt x="764" y="116"/>
                    <a:pt x="765" y="116"/>
                  </a:cubicBezTo>
                  <a:cubicBezTo>
                    <a:pt x="767" y="116"/>
                    <a:pt x="769" y="115"/>
                    <a:pt x="771" y="115"/>
                  </a:cubicBezTo>
                  <a:cubicBezTo>
                    <a:pt x="773" y="115"/>
                    <a:pt x="775" y="115"/>
                    <a:pt x="777" y="116"/>
                  </a:cubicBezTo>
                  <a:cubicBezTo>
                    <a:pt x="778" y="117"/>
                    <a:pt x="778" y="117"/>
                    <a:pt x="778" y="119"/>
                  </a:cubicBezTo>
                  <a:cubicBezTo>
                    <a:pt x="778" y="120"/>
                    <a:pt x="782" y="121"/>
                    <a:pt x="783" y="121"/>
                  </a:cubicBezTo>
                  <a:cubicBezTo>
                    <a:pt x="784" y="122"/>
                    <a:pt x="790" y="126"/>
                    <a:pt x="791" y="124"/>
                  </a:cubicBezTo>
                  <a:cubicBezTo>
                    <a:pt x="790" y="127"/>
                    <a:pt x="796" y="124"/>
                    <a:pt x="796" y="124"/>
                  </a:cubicBezTo>
                  <a:cubicBezTo>
                    <a:pt x="796" y="123"/>
                    <a:pt x="792" y="123"/>
                    <a:pt x="793" y="122"/>
                  </a:cubicBezTo>
                  <a:cubicBezTo>
                    <a:pt x="793" y="120"/>
                    <a:pt x="796" y="122"/>
                    <a:pt x="796" y="122"/>
                  </a:cubicBezTo>
                  <a:cubicBezTo>
                    <a:pt x="796" y="120"/>
                    <a:pt x="795" y="122"/>
                    <a:pt x="796" y="119"/>
                  </a:cubicBezTo>
                  <a:cubicBezTo>
                    <a:pt x="796" y="118"/>
                    <a:pt x="796" y="117"/>
                    <a:pt x="796" y="116"/>
                  </a:cubicBezTo>
                  <a:cubicBezTo>
                    <a:pt x="795" y="115"/>
                    <a:pt x="794" y="115"/>
                    <a:pt x="794" y="114"/>
                  </a:cubicBezTo>
                  <a:cubicBezTo>
                    <a:pt x="794" y="114"/>
                    <a:pt x="801" y="116"/>
                    <a:pt x="802" y="115"/>
                  </a:cubicBezTo>
                  <a:cubicBezTo>
                    <a:pt x="802" y="115"/>
                    <a:pt x="801" y="114"/>
                    <a:pt x="800" y="114"/>
                  </a:cubicBezTo>
                  <a:cubicBezTo>
                    <a:pt x="801" y="114"/>
                    <a:pt x="804" y="115"/>
                    <a:pt x="805" y="114"/>
                  </a:cubicBezTo>
                  <a:cubicBezTo>
                    <a:pt x="805" y="113"/>
                    <a:pt x="805" y="112"/>
                    <a:pt x="806" y="111"/>
                  </a:cubicBezTo>
                  <a:cubicBezTo>
                    <a:pt x="806" y="111"/>
                    <a:pt x="809" y="111"/>
                    <a:pt x="809" y="111"/>
                  </a:cubicBezTo>
                  <a:cubicBezTo>
                    <a:pt x="809" y="111"/>
                    <a:pt x="808" y="111"/>
                    <a:pt x="808" y="111"/>
                  </a:cubicBezTo>
                  <a:cubicBezTo>
                    <a:pt x="807" y="110"/>
                    <a:pt x="810" y="111"/>
                    <a:pt x="808" y="111"/>
                  </a:cubicBezTo>
                  <a:close/>
                  <a:moveTo>
                    <a:pt x="405" y="192"/>
                  </a:moveTo>
                  <a:cubicBezTo>
                    <a:pt x="404" y="195"/>
                    <a:pt x="404" y="198"/>
                    <a:pt x="403" y="201"/>
                  </a:cubicBezTo>
                  <a:cubicBezTo>
                    <a:pt x="402" y="203"/>
                    <a:pt x="399" y="202"/>
                    <a:pt x="399" y="204"/>
                  </a:cubicBezTo>
                  <a:cubicBezTo>
                    <a:pt x="399" y="204"/>
                    <a:pt x="401" y="204"/>
                    <a:pt x="402" y="204"/>
                  </a:cubicBezTo>
                  <a:cubicBezTo>
                    <a:pt x="402" y="204"/>
                    <a:pt x="393" y="210"/>
                    <a:pt x="392" y="210"/>
                  </a:cubicBezTo>
                  <a:cubicBezTo>
                    <a:pt x="391" y="211"/>
                    <a:pt x="390" y="212"/>
                    <a:pt x="388" y="212"/>
                  </a:cubicBezTo>
                  <a:cubicBezTo>
                    <a:pt x="387" y="213"/>
                    <a:pt x="386" y="215"/>
                    <a:pt x="385" y="216"/>
                  </a:cubicBezTo>
                  <a:cubicBezTo>
                    <a:pt x="384" y="217"/>
                    <a:pt x="377" y="219"/>
                    <a:pt x="376" y="217"/>
                  </a:cubicBezTo>
                  <a:cubicBezTo>
                    <a:pt x="376" y="216"/>
                    <a:pt x="383" y="214"/>
                    <a:pt x="384" y="213"/>
                  </a:cubicBezTo>
                  <a:cubicBezTo>
                    <a:pt x="387" y="211"/>
                    <a:pt x="390" y="208"/>
                    <a:pt x="393" y="206"/>
                  </a:cubicBezTo>
                  <a:cubicBezTo>
                    <a:pt x="395" y="205"/>
                    <a:pt x="395" y="202"/>
                    <a:pt x="397" y="201"/>
                  </a:cubicBezTo>
                  <a:cubicBezTo>
                    <a:pt x="399" y="198"/>
                    <a:pt x="401" y="195"/>
                    <a:pt x="402" y="192"/>
                  </a:cubicBezTo>
                  <a:cubicBezTo>
                    <a:pt x="402" y="190"/>
                    <a:pt x="402" y="190"/>
                    <a:pt x="404" y="189"/>
                  </a:cubicBezTo>
                  <a:cubicBezTo>
                    <a:pt x="406" y="188"/>
                    <a:pt x="405" y="191"/>
                    <a:pt x="405" y="192"/>
                  </a:cubicBezTo>
                  <a:cubicBezTo>
                    <a:pt x="404" y="193"/>
                    <a:pt x="405" y="190"/>
                    <a:pt x="405" y="19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69" name="Freeform 721">
              <a:extLst>
                <a:ext uri="{FF2B5EF4-FFF2-40B4-BE49-F238E27FC236}">
                  <a16:creationId xmlns="" xmlns:a16="http://schemas.microsoft.com/office/drawing/2014/main" id="{7AE5B425-4179-4160-B289-254C11D94670}"/>
                </a:ext>
              </a:extLst>
            </p:cNvPr>
            <p:cNvSpPr>
              <a:spLocks/>
            </p:cNvSpPr>
            <p:nvPr/>
          </p:nvSpPr>
          <p:spPr bwMode="auto">
            <a:xfrm>
              <a:off x="18193828" y="6226607"/>
              <a:ext cx="140127" cy="299442"/>
            </a:xfrm>
            <a:custGeom>
              <a:avLst/>
              <a:gdLst>
                <a:gd name="T0" fmla="*/ 13 w 15"/>
                <a:gd name="T1" fmla="*/ 26 h 32"/>
                <a:gd name="T2" fmla="*/ 10 w 15"/>
                <a:gd name="T3" fmla="*/ 13 h 32"/>
                <a:gd name="T4" fmla="*/ 9 w 15"/>
                <a:gd name="T5" fmla="*/ 4 h 32"/>
                <a:gd name="T6" fmla="*/ 9 w 15"/>
                <a:gd name="T7" fmla="*/ 1 h 32"/>
                <a:gd name="T8" fmla="*/ 6 w 15"/>
                <a:gd name="T9" fmla="*/ 0 h 32"/>
                <a:gd name="T10" fmla="*/ 7 w 15"/>
                <a:gd name="T11" fmla="*/ 3 h 32"/>
                <a:gd name="T12" fmla="*/ 6 w 15"/>
                <a:gd name="T13" fmla="*/ 5 h 32"/>
                <a:gd name="T14" fmla="*/ 4 w 15"/>
                <a:gd name="T15" fmla="*/ 7 h 32"/>
                <a:gd name="T16" fmla="*/ 4 w 15"/>
                <a:gd name="T17" fmla="*/ 9 h 32"/>
                <a:gd name="T18" fmla="*/ 2 w 15"/>
                <a:gd name="T19" fmla="*/ 14 h 32"/>
                <a:gd name="T20" fmla="*/ 5 w 15"/>
                <a:gd name="T21" fmla="*/ 20 h 32"/>
                <a:gd name="T22" fmla="*/ 6 w 15"/>
                <a:gd name="T23" fmla="*/ 32 h 32"/>
                <a:gd name="T24" fmla="*/ 15 w 15"/>
                <a:gd name="T25" fmla="*/ 32 h 32"/>
                <a:gd name="T26" fmla="*/ 13 w 15"/>
                <a:gd name="T27" fmla="*/ 26 h 32"/>
                <a:gd name="T28" fmla="*/ 13 w 15"/>
                <a:gd name="T29" fmla="*/ 2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 h="32">
                  <a:moveTo>
                    <a:pt x="13" y="26"/>
                  </a:moveTo>
                  <a:cubicBezTo>
                    <a:pt x="13" y="22"/>
                    <a:pt x="9" y="17"/>
                    <a:pt x="10" y="13"/>
                  </a:cubicBezTo>
                  <a:cubicBezTo>
                    <a:pt x="11" y="10"/>
                    <a:pt x="10" y="7"/>
                    <a:pt x="9" y="4"/>
                  </a:cubicBezTo>
                  <a:cubicBezTo>
                    <a:pt x="9" y="3"/>
                    <a:pt x="9" y="2"/>
                    <a:pt x="9" y="1"/>
                  </a:cubicBezTo>
                  <a:cubicBezTo>
                    <a:pt x="9" y="0"/>
                    <a:pt x="6" y="0"/>
                    <a:pt x="6" y="0"/>
                  </a:cubicBezTo>
                  <a:cubicBezTo>
                    <a:pt x="6" y="1"/>
                    <a:pt x="7" y="2"/>
                    <a:pt x="7" y="3"/>
                  </a:cubicBezTo>
                  <a:cubicBezTo>
                    <a:pt x="8" y="4"/>
                    <a:pt x="7" y="5"/>
                    <a:pt x="6" y="5"/>
                  </a:cubicBezTo>
                  <a:cubicBezTo>
                    <a:pt x="5" y="6"/>
                    <a:pt x="4" y="5"/>
                    <a:pt x="4" y="7"/>
                  </a:cubicBezTo>
                  <a:cubicBezTo>
                    <a:pt x="4" y="8"/>
                    <a:pt x="4" y="8"/>
                    <a:pt x="4" y="9"/>
                  </a:cubicBezTo>
                  <a:cubicBezTo>
                    <a:pt x="3" y="11"/>
                    <a:pt x="3" y="13"/>
                    <a:pt x="2" y="14"/>
                  </a:cubicBezTo>
                  <a:cubicBezTo>
                    <a:pt x="0" y="15"/>
                    <a:pt x="4" y="18"/>
                    <a:pt x="5" y="20"/>
                  </a:cubicBezTo>
                  <a:cubicBezTo>
                    <a:pt x="6" y="22"/>
                    <a:pt x="4" y="32"/>
                    <a:pt x="6" y="32"/>
                  </a:cubicBezTo>
                  <a:cubicBezTo>
                    <a:pt x="9" y="32"/>
                    <a:pt x="12" y="32"/>
                    <a:pt x="15" y="32"/>
                  </a:cubicBezTo>
                  <a:cubicBezTo>
                    <a:pt x="15" y="30"/>
                    <a:pt x="14" y="28"/>
                    <a:pt x="13" y="26"/>
                  </a:cubicBezTo>
                  <a:cubicBezTo>
                    <a:pt x="13" y="24"/>
                    <a:pt x="13" y="27"/>
                    <a:pt x="13" y="26"/>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70" name="Freeform 722">
              <a:extLst>
                <a:ext uri="{FF2B5EF4-FFF2-40B4-BE49-F238E27FC236}">
                  <a16:creationId xmlns="" xmlns:a16="http://schemas.microsoft.com/office/drawing/2014/main" id="{49324D89-BF9F-420A-B7B0-1E0B63181017}"/>
                </a:ext>
              </a:extLst>
            </p:cNvPr>
            <p:cNvSpPr>
              <a:spLocks/>
            </p:cNvSpPr>
            <p:nvPr/>
          </p:nvSpPr>
          <p:spPr bwMode="auto">
            <a:xfrm>
              <a:off x="18222490" y="6516489"/>
              <a:ext cx="140127" cy="216615"/>
            </a:xfrm>
            <a:custGeom>
              <a:avLst/>
              <a:gdLst>
                <a:gd name="T0" fmla="*/ 12 w 15"/>
                <a:gd name="T1" fmla="*/ 1 h 23"/>
                <a:gd name="T2" fmla="*/ 7 w 15"/>
                <a:gd name="T3" fmla="*/ 1 h 23"/>
                <a:gd name="T4" fmla="*/ 2 w 15"/>
                <a:gd name="T5" fmla="*/ 2 h 23"/>
                <a:gd name="T6" fmla="*/ 1 w 15"/>
                <a:gd name="T7" fmla="*/ 7 h 23"/>
                <a:gd name="T8" fmla="*/ 2 w 15"/>
                <a:gd name="T9" fmla="*/ 11 h 23"/>
                <a:gd name="T10" fmla="*/ 1 w 15"/>
                <a:gd name="T11" fmla="*/ 23 h 23"/>
                <a:gd name="T12" fmla="*/ 4 w 15"/>
                <a:gd name="T13" fmla="*/ 20 h 23"/>
                <a:gd name="T14" fmla="*/ 7 w 15"/>
                <a:gd name="T15" fmla="*/ 20 h 23"/>
                <a:gd name="T16" fmla="*/ 9 w 15"/>
                <a:gd name="T17" fmla="*/ 23 h 23"/>
                <a:gd name="T18" fmla="*/ 9 w 15"/>
                <a:gd name="T19" fmla="*/ 20 h 23"/>
                <a:gd name="T20" fmla="*/ 6 w 15"/>
                <a:gd name="T21" fmla="*/ 16 h 23"/>
                <a:gd name="T22" fmla="*/ 4 w 15"/>
                <a:gd name="T23" fmla="*/ 7 h 23"/>
                <a:gd name="T24" fmla="*/ 9 w 15"/>
                <a:gd name="T25" fmla="*/ 3 h 23"/>
                <a:gd name="T26" fmla="*/ 15 w 15"/>
                <a:gd name="T27" fmla="*/ 6 h 23"/>
                <a:gd name="T28" fmla="*/ 12 w 15"/>
                <a:gd name="T29" fmla="*/ 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 h="23">
                  <a:moveTo>
                    <a:pt x="12" y="1"/>
                  </a:moveTo>
                  <a:cubicBezTo>
                    <a:pt x="11" y="1"/>
                    <a:pt x="9" y="1"/>
                    <a:pt x="7" y="1"/>
                  </a:cubicBezTo>
                  <a:cubicBezTo>
                    <a:pt x="5" y="1"/>
                    <a:pt x="3" y="0"/>
                    <a:pt x="2" y="2"/>
                  </a:cubicBezTo>
                  <a:cubicBezTo>
                    <a:pt x="2" y="4"/>
                    <a:pt x="1" y="5"/>
                    <a:pt x="1" y="7"/>
                  </a:cubicBezTo>
                  <a:cubicBezTo>
                    <a:pt x="1" y="8"/>
                    <a:pt x="2" y="9"/>
                    <a:pt x="2" y="11"/>
                  </a:cubicBezTo>
                  <a:cubicBezTo>
                    <a:pt x="2" y="12"/>
                    <a:pt x="0" y="23"/>
                    <a:pt x="1" y="23"/>
                  </a:cubicBezTo>
                  <a:cubicBezTo>
                    <a:pt x="3" y="22"/>
                    <a:pt x="1" y="19"/>
                    <a:pt x="4" y="20"/>
                  </a:cubicBezTo>
                  <a:cubicBezTo>
                    <a:pt x="5" y="20"/>
                    <a:pt x="7" y="19"/>
                    <a:pt x="7" y="20"/>
                  </a:cubicBezTo>
                  <a:cubicBezTo>
                    <a:pt x="8" y="20"/>
                    <a:pt x="8" y="23"/>
                    <a:pt x="9" y="23"/>
                  </a:cubicBezTo>
                  <a:cubicBezTo>
                    <a:pt x="9" y="23"/>
                    <a:pt x="9" y="20"/>
                    <a:pt x="9" y="20"/>
                  </a:cubicBezTo>
                  <a:cubicBezTo>
                    <a:pt x="9" y="18"/>
                    <a:pt x="7" y="17"/>
                    <a:pt x="6" y="16"/>
                  </a:cubicBezTo>
                  <a:cubicBezTo>
                    <a:pt x="5" y="14"/>
                    <a:pt x="2" y="9"/>
                    <a:pt x="4" y="7"/>
                  </a:cubicBezTo>
                  <a:cubicBezTo>
                    <a:pt x="7" y="5"/>
                    <a:pt x="6" y="4"/>
                    <a:pt x="9" y="3"/>
                  </a:cubicBezTo>
                  <a:cubicBezTo>
                    <a:pt x="11" y="2"/>
                    <a:pt x="14" y="4"/>
                    <a:pt x="15" y="6"/>
                  </a:cubicBezTo>
                  <a:cubicBezTo>
                    <a:pt x="14" y="4"/>
                    <a:pt x="13" y="2"/>
                    <a:pt x="12"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71" name="Freeform 723">
              <a:extLst>
                <a:ext uri="{FF2B5EF4-FFF2-40B4-BE49-F238E27FC236}">
                  <a16:creationId xmlns="" xmlns:a16="http://schemas.microsoft.com/office/drawing/2014/main" id="{AFB1D684-CE00-45EE-BD9B-C1F012507EC6}"/>
                </a:ext>
              </a:extLst>
            </p:cNvPr>
            <p:cNvSpPr>
              <a:spLocks/>
            </p:cNvSpPr>
            <p:nvPr/>
          </p:nvSpPr>
          <p:spPr bwMode="auto">
            <a:xfrm>
              <a:off x="17483637" y="7153601"/>
              <a:ext cx="197453" cy="235731"/>
            </a:xfrm>
            <a:custGeom>
              <a:avLst/>
              <a:gdLst>
                <a:gd name="T0" fmla="*/ 5 w 21"/>
                <a:gd name="T1" fmla="*/ 1 h 25"/>
                <a:gd name="T2" fmla="*/ 4 w 21"/>
                <a:gd name="T3" fmla="*/ 7 h 25"/>
                <a:gd name="T4" fmla="*/ 1 w 21"/>
                <a:gd name="T5" fmla="*/ 9 h 25"/>
                <a:gd name="T6" fmla="*/ 3 w 21"/>
                <a:gd name="T7" fmla="*/ 11 h 25"/>
                <a:gd name="T8" fmla="*/ 2 w 21"/>
                <a:gd name="T9" fmla="*/ 14 h 25"/>
                <a:gd name="T10" fmla="*/ 3 w 21"/>
                <a:gd name="T11" fmla="*/ 16 h 25"/>
                <a:gd name="T12" fmla="*/ 1 w 21"/>
                <a:gd name="T13" fmla="*/ 20 h 25"/>
                <a:gd name="T14" fmla="*/ 3 w 21"/>
                <a:gd name="T15" fmla="*/ 21 h 25"/>
                <a:gd name="T16" fmla="*/ 0 w 21"/>
                <a:gd name="T17" fmla="*/ 24 h 25"/>
                <a:gd name="T18" fmla="*/ 2 w 21"/>
                <a:gd name="T19" fmla="*/ 23 h 25"/>
                <a:gd name="T20" fmla="*/ 3 w 21"/>
                <a:gd name="T21" fmla="*/ 24 h 25"/>
                <a:gd name="T22" fmla="*/ 6 w 21"/>
                <a:gd name="T23" fmla="*/ 22 h 25"/>
                <a:gd name="T24" fmla="*/ 8 w 21"/>
                <a:gd name="T25" fmla="*/ 22 h 25"/>
                <a:gd name="T26" fmla="*/ 9 w 21"/>
                <a:gd name="T27" fmla="*/ 22 h 25"/>
                <a:gd name="T28" fmla="*/ 12 w 21"/>
                <a:gd name="T29" fmla="*/ 21 h 25"/>
                <a:gd name="T30" fmla="*/ 14 w 21"/>
                <a:gd name="T31" fmla="*/ 20 h 25"/>
                <a:gd name="T32" fmla="*/ 17 w 21"/>
                <a:gd name="T33" fmla="*/ 18 h 25"/>
                <a:gd name="T34" fmla="*/ 20 w 21"/>
                <a:gd name="T35" fmla="*/ 20 h 25"/>
                <a:gd name="T36" fmla="*/ 19 w 21"/>
                <a:gd name="T37" fmla="*/ 16 h 25"/>
                <a:gd name="T38" fmla="*/ 17 w 21"/>
                <a:gd name="T39" fmla="*/ 12 h 25"/>
                <a:gd name="T40" fmla="*/ 12 w 21"/>
                <a:gd name="T41" fmla="*/ 0 h 25"/>
                <a:gd name="T42" fmla="*/ 5 w 21"/>
                <a:gd name="T43" fmla="*/ 1 h 25"/>
                <a:gd name="T44" fmla="*/ 5 w 21"/>
                <a:gd name="T45" fmla="*/ 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1" h="25">
                  <a:moveTo>
                    <a:pt x="5" y="1"/>
                  </a:moveTo>
                  <a:cubicBezTo>
                    <a:pt x="3" y="2"/>
                    <a:pt x="2" y="6"/>
                    <a:pt x="4" y="7"/>
                  </a:cubicBezTo>
                  <a:cubicBezTo>
                    <a:pt x="7" y="10"/>
                    <a:pt x="2" y="9"/>
                    <a:pt x="1" y="9"/>
                  </a:cubicBezTo>
                  <a:cubicBezTo>
                    <a:pt x="1" y="9"/>
                    <a:pt x="3" y="11"/>
                    <a:pt x="3" y="11"/>
                  </a:cubicBezTo>
                  <a:cubicBezTo>
                    <a:pt x="3" y="13"/>
                    <a:pt x="3" y="13"/>
                    <a:pt x="2" y="14"/>
                  </a:cubicBezTo>
                  <a:cubicBezTo>
                    <a:pt x="2" y="14"/>
                    <a:pt x="3" y="15"/>
                    <a:pt x="3" y="16"/>
                  </a:cubicBezTo>
                  <a:cubicBezTo>
                    <a:pt x="2" y="17"/>
                    <a:pt x="1" y="20"/>
                    <a:pt x="1" y="20"/>
                  </a:cubicBezTo>
                  <a:cubicBezTo>
                    <a:pt x="1" y="20"/>
                    <a:pt x="3" y="20"/>
                    <a:pt x="3" y="21"/>
                  </a:cubicBezTo>
                  <a:cubicBezTo>
                    <a:pt x="3" y="21"/>
                    <a:pt x="0" y="23"/>
                    <a:pt x="0" y="24"/>
                  </a:cubicBezTo>
                  <a:cubicBezTo>
                    <a:pt x="0" y="24"/>
                    <a:pt x="1" y="23"/>
                    <a:pt x="2" y="23"/>
                  </a:cubicBezTo>
                  <a:cubicBezTo>
                    <a:pt x="2" y="23"/>
                    <a:pt x="2" y="25"/>
                    <a:pt x="3" y="24"/>
                  </a:cubicBezTo>
                  <a:cubicBezTo>
                    <a:pt x="3" y="23"/>
                    <a:pt x="5" y="22"/>
                    <a:pt x="6" y="22"/>
                  </a:cubicBezTo>
                  <a:cubicBezTo>
                    <a:pt x="7" y="21"/>
                    <a:pt x="6" y="25"/>
                    <a:pt x="8" y="22"/>
                  </a:cubicBezTo>
                  <a:cubicBezTo>
                    <a:pt x="9" y="20"/>
                    <a:pt x="8" y="21"/>
                    <a:pt x="9" y="22"/>
                  </a:cubicBezTo>
                  <a:cubicBezTo>
                    <a:pt x="9" y="22"/>
                    <a:pt x="12" y="21"/>
                    <a:pt x="12" y="21"/>
                  </a:cubicBezTo>
                  <a:cubicBezTo>
                    <a:pt x="14" y="21"/>
                    <a:pt x="13" y="20"/>
                    <a:pt x="14" y="20"/>
                  </a:cubicBezTo>
                  <a:cubicBezTo>
                    <a:pt x="16" y="20"/>
                    <a:pt x="16" y="19"/>
                    <a:pt x="17" y="18"/>
                  </a:cubicBezTo>
                  <a:cubicBezTo>
                    <a:pt x="18" y="16"/>
                    <a:pt x="19" y="19"/>
                    <a:pt x="20" y="20"/>
                  </a:cubicBezTo>
                  <a:cubicBezTo>
                    <a:pt x="21" y="20"/>
                    <a:pt x="19" y="16"/>
                    <a:pt x="19" y="16"/>
                  </a:cubicBezTo>
                  <a:cubicBezTo>
                    <a:pt x="18" y="15"/>
                    <a:pt x="17" y="14"/>
                    <a:pt x="17" y="12"/>
                  </a:cubicBezTo>
                  <a:cubicBezTo>
                    <a:pt x="17" y="7"/>
                    <a:pt x="14" y="4"/>
                    <a:pt x="12" y="0"/>
                  </a:cubicBezTo>
                  <a:cubicBezTo>
                    <a:pt x="10" y="2"/>
                    <a:pt x="8" y="1"/>
                    <a:pt x="5" y="1"/>
                  </a:cubicBezTo>
                  <a:cubicBezTo>
                    <a:pt x="5" y="2"/>
                    <a:pt x="6" y="1"/>
                    <a:pt x="5"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72" name="Freeform 724">
              <a:extLst>
                <a:ext uri="{FF2B5EF4-FFF2-40B4-BE49-F238E27FC236}">
                  <a16:creationId xmlns="" xmlns:a16="http://schemas.microsoft.com/office/drawing/2014/main" id="{AEBE34A5-F880-427C-A862-34E405DADAAF}"/>
                </a:ext>
              </a:extLst>
            </p:cNvPr>
            <p:cNvSpPr>
              <a:spLocks/>
            </p:cNvSpPr>
            <p:nvPr/>
          </p:nvSpPr>
          <p:spPr bwMode="auto">
            <a:xfrm>
              <a:off x="17400836" y="6901941"/>
              <a:ext cx="299364" cy="289887"/>
            </a:xfrm>
            <a:custGeom>
              <a:avLst/>
              <a:gdLst>
                <a:gd name="T0" fmla="*/ 32 w 32"/>
                <a:gd name="T1" fmla="*/ 3 h 31"/>
                <a:gd name="T2" fmla="*/ 29 w 32"/>
                <a:gd name="T3" fmla="*/ 1 h 31"/>
                <a:gd name="T4" fmla="*/ 27 w 32"/>
                <a:gd name="T5" fmla="*/ 4 h 31"/>
                <a:gd name="T6" fmla="*/ 25 w 32"/>
                <a:gd name="T7" fmla="*/ 5 h 31"/>
                <a:gd name="T8" fmla="*/ 20 w 32"/>
                <a:gd name="T9" fmla="*/ 6 h 31"/>
                <a:gd name="T10" fmla="*/ 20 w 32"/>
                <a:gd name="T11" fmla="*/ 10 h 31"/>
                <a:gd name="T12" fmla="*/ 13 w 32"/>
                <a:gd name="T13" fmla="*/ 9 h 31"/>
                <a:gd name="T14" fmla="*/ 10 w 32"/>
                <a:gd name="T15" fmla="*/ 12 h 31"/>
                <a:gd name="T16" fmla="*/ 0 w 32"/>
                <a:gd name="T17" fmla="*/ 19 h 31"/>
                <a:gd name="T18" fmla="*/ 6 w 32"/>
                <a:gd name="T19" fmla="*/ 21 h 31"/>
                <a:gd name="T20" fmla="*/ 5 w 32"/>
                <a:gd name="T21" fmla="*/ 24 h 31"/>
                <a:gd name="T22" fmla="*/ 6 w 32"/>
                <a:gd name="T23" fmla="*/ 26 h 31"/>
                <a:gd name="T24" fmla="*/ 3 w 32"/>
                <a:gd name="T25" fmla="*/ 29 h 31"/>
                <a:gd name="T26" fmla="*/ 5 w 32"/>
                <a:gd name="T27" fmla="*/ 30 h 31"/>
                <a:gd name="T28" fmla="*/ 5 w 32"/>
                <a:gd name="T29" fmla="*/ 31 h 31"/>
                <a:gd name="T30" fmla="*/ 9 w 32"/>
                <a:gd name="T31" fmla="*/ 31 h 31"/>
                <a:gd name="T32" fmla="*/ 12 w 32"/>
                <a:gd name="T33" fmla="*/ 31 h 31"/>
                <a:gd name="T34" fmla="*/ 14 w 32"/>
                <a:gd name="T35" fmla="*/ 28 h 31"/>
                <a:gd name="T36" fmla="*/ 21 w 32"/>
                <a:gd name="T37" fmla="*/ 27 h 31"/>
                <a:gd name="T38" fmla="*/ 16 w 32"/>
                <a:gd name="T39" fmla="*/ 22 h 31"/>
                <a:gd name="T40" fmla="*/ 20 w 32"/>
                <a:gd name="T41" fmla="*/ 19 h 31"/>
                <a:gd name="T42" fmla="*/ 27 w 32"/>
                <a:gd name="T43" fmla="*/ 14 h 31"/>
                <a:gd name="T44" fmla="*/ 27 w 32"/>
                <a:gd name="T45" fmla="*/ 8 h 31"/>
                <a:gd name="T46" fmla="*/ 32 w 32"/>
                <a:gd name="T47" fmla="*/ 3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2" h="31">
                  <a:moveTo>
                    <a:pt x="32" y="3"/>
                  </a:moveTo>
                  <a:cubicBezTo>
                    <a:pt x="31" y="2"/>
                    <a:pt x="30" y="0"/>
                    <a:pt x="29" y="1"/>
                  </a:cubicBezTo>
                  <a:cubicBezTo>
                    <a:pt x="28" y="1"/>
                    <a:pt x="28" y="3"/>
                    <a:pt x="27" y="4"/>
                  </a:cubicBezTo>
                  <a:cubicBezTo>
                    <a:pt x="27" y="4"/>
                    <a:pt x="26" y="3"/>
                    <a:pt x="25" y="5"/>
                  </a:cubicBezTo>
                  <a:cubicBezTo>
                    <a:pt x="24" y="6"/>
                    <a:pt x="22" y="6"/>
                    <a:pt x="20" y="6"/>
                  </a:cubicBezTo>
                  <a:cubicBezTo>
                    <a:pt x="18" y="7"/>
                    <a:pt x="22" y="9"/>
                    <a:pt x="20" y="10"/>
                  </a:cubicBezTo>
                  <a:cubicBezTo>
                    <a:pt x="17" y="11"/>
                    <a:pt x="16" y="9"/>
                    <a:pt x="13" y="9"/>
                  </a:cubicBezTo>
                  <a:cubicBezTo>
                    <a:pt x="12" y="8"/>
                    <a:pt x="10" y="11"/>
                    <a:pt x="10" y="12"/>
                  </a:cubicBezTo>
                  <a:cubicBezTo>
                    <a:pt x="7" y="15"/>
                    <a:pt x="1" y="15"/>
                    <a:pt x="0" y="19"/>
                  </a:cubicBezTo>
                  <a:cubicBezTo>
                    <a:pt x="0" y="19"/>
                    <a:pt x="6" y="21"/>
                    <a:pt x="6" y="21"/>
                  </a:cubicBezTo>
                  <a:cubicBezTo>
                    <a:pt x="6" y="22"/>
                    <a:pt x="5" y="24"/>
                    <a:pt x="5" y="24"/>
                  </a:cubicBezTo>
                  <a:cubicBezTo>
                    <a:pt x="5" y="26"/>
                    <a:pt x="6" y="25"/>
                    <a:pt x="6" y="26"/>
                  </a:cubicBezTo>
                  <a:cubicBezTo>
                    <a:pt x="6" y="25"/>
                    <a:pt x="2" y="28"/>
                    <a:pt x="3" y="29"/>
                  </a:cubicBezTo>
                  <a:cubicBezTo>
                    <a:pt x="3" y="29"/>
                    <a:pt x="5" y="30"/>
                    <a:pt x="5" y="30"/>
                  </a:cubicBezTo>
                  <a:cubicBezTo>
                    <a:pt x="6" y="30"/>
                    <a:pt x="5" y="30"/>
                    <a:pt x="5" y="31"/>
                  </a:cubicBezTo>
                  <a:cubicBezTo>
                    <a:pt x="5" y="30"/>
                    <a:pt x="9" y="30"/>
                    <a:pt x="9" y="31"/>
                  </a:cubicBezTo>
                  <a:cubicBezTo>
                    <a:pt x="10" y="31"/>
                    <a:pt x="11" y="31"/>
                    <a:pt x="12" y="31"/>
                  </a:cubicBezTo>
                  <a:cubicBezTo>
                    <a:pt x="12" y="31"/>
                    <a:pt x="13" y="29"/>
                    <a:pt x="14" y="28"/>
                  </a:cubicBezTo>
                  <a:cubicBezTo>
                    <a:pt x="17" y="28"/>
                    <a:pt x="19" y="29"/>
                    <a:pt x="21" y="27"/>
                  </a:cubicBezTo>
                  <a:cubicBezTo>
                    <a:pt x="21" y="25"/>
                    <a:pt x="16" y="23"/>
                    <a:pt x="16" y="22"/>
                  </a:cubicBezTo>
                  <a:cubicBezTo>
                    <a:pt x="17" y="21"/>
                    <a:pt x="18" y="20"/>
                    <a:pt x="20" y="19"/>
                  </a:cubicBezTo>
                  <a:cubicBezTo>
                    <a:pt x="22" y="17"/>
                    <a:pt x="24" y="15"/>
                    <a:pt x="27" y="14"/>
                  </a:cubicBezTo>
                  <a:cubicBezTo>
                    <a:pt x="29" y="12"/>
                    <a:pt x="26" y="9"/>
                    <a:pt x="27" y="8"/>
                  </a:cubicBezTo>
                  <a:cubicBezTo>
                    <a:pt x="29" y="6"/>
                    <a:pt x="30" y="4"/>
                    <a:pt x="32" y="3"/>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73" name="Freeform 725">
              <a:extLst>
                <a:ext uri="{FF2B5EF4-FFF2-40B4-BE49-F238E27FC236}">
                  <a16:creationId xmlns="" xmlns:a16="http://schemas.microsoft.com/office/drawing/2014/main" id="{B31F9503-AB0F-4A17-B612-07D0388ECAC5}"/>
                </a:ext>
              </a:extLst>
            </p:cNvPr>
            <p:cNvSpPr>
              <a:spLocks/>
            </p:cNvSpPr>
            <p:nvPr/>
          </p:nvSpPr>
          <p:spPr bwMode="auto">
            <a:xfrm>
              <a:off x="11209749" y="6162893"/>
              <a:ext cx="222932" cy="232543"/>
            </a:xfrm>
            <a:custGeom>
              <a:avLst/>
              <a:gdLst>
                <a:gd name="T0" fmla="*/ 21 w 24"/>
                <a:gd name="T1" fmla="*/ 8 h 25"/>
                <a:gd name="T2" fmla="*/ 18 w 24"/>
                <a:gd name="T3" fmla="*/ 5 h 25"/>
                <a:gd name="T4" fmla="*/ 15 w 24"/>
                <a:gd name="T5" fmla="*/ 6 h 25"/>
                <a:gd name="T6" fmla="*/ 16 w 24"/>
                <a:gd name="T7" fmla="*/ 1 h 25"/>
                <a:gd name="T8" fmla="*/ 10 w 24"/>
                <a:gd name="T9" fmla="*/ 1 h 25"/>
                <a:gd name="T10" fmla="*/ 10 w 24"/>
                <a:gd name="T11" fmla="*/ 2 h 25"/>
                <a:gd name="T12" fmla="*/ 9 w 24"/>
                <a:gd name="T13" fmla="*/ 3 h 25"/>
                <a:gd name="T14" fmla="*/ 11 w 24"/>
                <a:gd name="T15" fmla="*/ 4 h 25"/>
                <a:gd name="T16" fmla="*/ 9 w 24"/>
                <a:gd name="T17" fmla="*/ 5 h 25"/>
                <a:gd name="T18" fmla="*/ 2 w 24"/>
                <a:gd name="T19" fmla="*/ 6 h 25"/>
                <a:gd name="T20" fmla="*/ 3 w 24"/>
                <a:gd name="T21" fmla="*/ 7 h 25"/>
                <a:gd name="T22" fmla="*/ 2 w 24"/>
                <a:gd name="T23" fmla="*/ 8 h 25"/>
                <a:gd name="T24" fmla="*/ 2 w 24"/>
                <a:gd name="T25" fmla="*/ 8 h 25"/>
                <a:gd name="T26" fmla="*/ 1 w 24"/>
                <a:gd name="T27" fmla="*/ 8 h 25"/>
                <a:gd name="T28" fmla="*/ 3 w 24"/>
                <a:gd name="T29" fmla="*/ 10 h 25"/>
                <a:gd name="T30" fmla="*/ 6 w 24"/>
                <a:gd name="T31" fmla="*/ 13 h 25"/>
                <a:gd name="T32" fmla="*/ 5 w 24"/>
                <a:gd name="T33" fmla="*/ 17 h 25"/>
                <a:gd name="T34" fmla="*/ 1 w 24"/>
                <a:gd name="T35" fmla="*/ 20 h 25"/>
                <a:gd name="T36" fmla="*/ 3 w 24"/>
                <a:gd name="T37" fmla="*/ 20 h 25"/>
                <a:gd name="T38" fmla="*/ 0 w 24"/>
                <a:gd name="T39" fmla="*/ 22 h 25"/>
                <a:gd name="T40" fmla="*/ 3 w 24"/>
                <a:gd name="T41" fmla="*/ 21 h 25"/>
                <a:gd name="T42" fmla="*/ 2 w 24"/>
                <a:gd name="T43" fmla="*/ 24 h 25"/>
                <a:gd name="T44" fmla="*/ 4 w 24"/>
                <a:gd name="T45" fmla="*/ 23 h 25"/>
                <a:gd name="T46" fmla="*/ 4 w 24"/>
                <a:gd name="T47" fmla="*/ 25 h 25"/>
                <a:gd name="T48" fmla="*/ 8 w 24"/>
                <a:gd name="T49" fmla="*/ 24 h 25"/>
                <a:gd name="T50" fmla="*/ 17 w 24"/>
                <a:gd name="T51" fmla="*/ 20 h 25"/>
                <a:gd name="T52" fmla="*/ 22 w 24"/>
                <a:gd name="T53" fmla="*/ 16 h 25"/>
                <a:gd name="T54" fmla="*/ 21 w 24"/>
                <a:gd name="T55" fmla="*/ 8 h 25"/>
                <a:gd name="T56" fmla="*/ 21 w 24"/>
                <a:gd name="T57" fmla="*/ 8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4" h="25">
                  <a:moveTo>
                    <a:pt x="21" y="8"/>
                  </a:moveTo>
                  <a:cubicBezTo>
                    <a:pt x="20" y="8"/>
                    <a:pt x="19" y="5"/>
                    <a:pt x="18" y="5"/>
                  </a:cubicBezTo>
                  <a:cubicBezTo>
                    <a:pt x="16" y="6"/>
                    <a:pt x="17" y="7"/>
                    <a:pt x="15" y="6"/>
                  </a:cubicBezTo>
                  <a:cubicBezTo>
                    <a:pt x="11" y="5"/>
                    <a:pt x="15" y="3"/>
                    <a:pt x="16" y="1"/>
                  </a:cubicBezTo>
                  <a:cubicBezTo>
                    <a:pt x="14" y="1"/>
                    <a:pt x="11" y="0"/>
                    <a:pt x="10" y="1"/>
                  </a:cubicBezTo>
                  <a:cubicBezTo>
                    <a:pt x="10" y="1"/>
                    <a:pt x="12" y="1"/>
                    <a:pt x="10" y="2"/>
                  </a:cubicBezTo>
                  <a:cubicBezTo>
                    <a:pt x="10" y="2"/>
                    <a:pt x="8" y="3"/>
                    <a:pt x="9" y="3"/>
                  </a:cubicBezTo>
                  <a:cubicBezTo>
                    <a:pt x="9" y="4"/>
                    <a:pt x="11" y="3"/>
                    <a:pt x="11" y="4"/>
                  </a:cubicBezTo>
                  <a:cubicBezTo>
                    <a:pt x="12" y="5"/>
                    <a:pt x="9" y="5"/>
                    <a:pt x="9" y="5"/>
                  </a:cubicBezTo>
                  <a:cubicBezTo>
                    <a:pt x="7" y="6"/>
                    <a:pt x="3" y="5"/>
                    <a:pt x="2" y="6"/>
                  </a:cubicBezTo>
                  <a:cubicBezTo>
                    <a:pt x="2" y="6"/>
                    <a:pt x="3" y="6"/>
                    <a:pt x="3" y="7"/>
                  </a:cubicBezTo>
                  <a:cubicBezTo>
                    <a:pt x="3" y="7"/>
                    <a:pt x="1" y="7"/>
                    <a:pt x="2" y="8"/>
                  </a:cubicBezTo>
                  <a:cubicBezTo>
                    <a:pt x="2" y="8"/>
                    <a:pt x="2" y="8"/>
                    <a:pt x="2" y="8"/>
                  </a:cubicBezTo>
                  <a:cubicBezTo>
                    <a:pt x="3" y="8"/>
                    <a:pt x="1" y="8"/>
                    <a:pt x="1" y="8"/>
                  </a:cubicBezTo>
                  <a:cubicBezTo>
                    <a:pt x="1" y="9"/>
                    <a:pt x="5" y="9"/>
                    <a:pt x="3" y="10"/>
                  </a:cubicBezTo>
                  <a:cubicBezTo>
                    <a:pt x="0" y="12"/>
                    <a:pt x="4" y="13"/>
                    <a:pt x="6" y="13"/>
                  </a:cubicBezTo>
                  <a:cubicBezTo>
                    <a:pt x="7" y="13"/>
                    <a:pt x="5" y="16"/>
                    <a:pt x="5" y="17"/>
                  </a:cubicBezTo>
                  <a:cubicBezTo>
                    <a:pt x="4" y="17"/>
                    <a:pt x="2" y="21"/>
                    <a:pt x="1" y="20"/>
                  </a:cubicBezTo>
                  <a:cubicBezTo>
                    <a:pt x="1" y="20"/>
                    <a:pt x="3" y="20"/>
                    <a:pt x="3" y="20"/>
                  </a:cubicBezTo>
                  <a:cubicBezTo>
                    <a:pt x="2" y="21"/>
                    <a:pt x="1" y="20"/>
                    <a:pt x="0" y="22"/>
                  </a:cubicBezTo>
                  <a:cubicBezTo>
                    <a:pt x="0" y="22"/>
                    <a:pt x="3" y="21"/>
                    <a:pt x="3" y="21"/>
                  </a:cubicBezTo>
                  <a:cubicBezTo>
                    <a:pt x="3" y="21"/>
                    <a:pt x="2" y="23"/>
                    <a:pt x="2" y="24"/>
                  </a:cubicBezTo>
                  <a:cubicBezTo>
                    <a:pt x="2" y="24"/>
                    <a:pt x="4" y="23"/>
                    <a:pt x="4" y="23"/>
                  </a:cubicBezTo>
                  <a:cubicBezTo>
                    <a:pt x="4" y="23"/>
                    <a:pt x="4" y="24"/>
                    <a:pt x="4" y="25"/>
                  </a:cubicBezTo>
                  <a:cubicBezTo>
                    <a:pt x="5" y="25"/>
                    <a:pt x="7" y="24"/>
                    <a:pt x="8" y="24"/>
                  </a:cubicBezTo>
                  <a:cubicBezTo>
                    <a:pt x="11" y="23"/>
                    <a:pt x="14" y="20"/>
                    <a:pt x="17" y="20"/>
                  </a:cubicBezTo>
                  <a:cubicBezTo>
                    <a:pt x="21" y="20"/>
                    <a:pt x="20" y="19"/>
                    <a:pt x="22" y="16"/>
                  </a:cubicBezTo>
                  <a:cubicBezTo>
                    <a:pt x="24" y="13"/>
                    <a:pt x="21" y="11"/>
                    <a:pt x="21" y="8"/>
                  </a:cubicBezTo>
                  <a:cubicBezTo>
                    <a:pt x="20" y="8"/>
                    <a:pt x="21" y="9"/>
                    <a:pt x="21" y="8"/>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74" name="Freeform 726">
              <a:extLst>
                <a:ext uri="{FF2B5EF4-FFF2-40B4-BE49-F238E27FC236}">
                  <a16:creationId xmlns="" xmlns:a16="http://schemas.microsoft.com/office/drawing/2014/main" id="{45785F7A-D190-41E5-8348-203C07364B60}"/>
                </a:ext>
              </a:extLst>
            </p:cNvPr>
            <p:cNvSpPr>
              <a:spLocks/>
            </p:cNvSpPr>
            <p:nvPr/>
          </p:nvSpPr>
          <p:spPr bwMode="auto">
            <a:xfrm>
              <a:off x="11321211" y="6153340"/>
              <a:ext cx="149682" cy="92380"/>
            </a:xfrm>
            <a:custGeom>
              <a:avLst/>
              <a:gdLst>
                <a:gd name="T0" fmla="*/ 1 w 16"/>
                <a:gd name="T1" fmla="*/ 6 h 10"/>
                <a:gd name="T2" fmla="*/ 4 w 16"/>
                <a:gd name="T3" fmla="*/ 8 h 10"/>
                <a:gd name="T4" fmla="*/ 5 w 16"/>
                <a:gd name="T5" fmla="*/ 7 h 10"/>
                <a:gd name="T6" fmla="*/ 8 w 16"/>
                <a:gd name="T7" fmla="*/ 8 h 10"/>
                <a:gd name="T8" fmla="*/ 11 w 16"/>
                <a:gd name="T9" fmla="*/ 4 h 10"/>
                <a:gd name="T10" fmla="*/ 11 w 16"/>
                <a:gd name="T11" fmla="*/ 2 h 10"/>
                <a:gd name="T12" fmla="*/ 7 w 16"/>
                <a:gd name="T13" fmla="*/ 1 h 10"/>
                <a:gd name="T14" fmla="*/ 4 w 16"/>
                <a:gd name="T15" fmla="*/ 2 h 10"/>
                <a:gd name="T16" fmla="*/ 1 w 16"/>
                <a:gd name="T17" fmla="*/ 6 h 10"/>
                <a:gd name="T18" fmla="*/ 1 w 16"/>
                <a:gd name="T19" fmla="*/ 6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0">
                  <a:moveTo>
                    <a:pt x="1" y="6"/>
                  </a:moveTo>
                  <a:cubicBezTo>
                    <a:pt x="0" y="7"/>
                    <a:pt x="3" y="8"/>
                    <a:pt x="4" y="8"/>
                  </a:cubicBezTo>
                  <a:cubicBezTo>
                    <a:pt x="4" y="8"/>
                    <a:pt x="5" y="7"/>
                    <a:pt x="5" y="7"/>
                  </a:cubicBezTo>
                  <a:cubicBezTo>
                    <a:pt x="6" y="6"/>
                    <a:pt x="7" y="7"/>
                    <a:pt x="8" y="8"/>
                  </a:cubicBezTo>
                  <a:cubicBezTo>
                    <a:pt x="10" y="10"/>
                    <a:pt x="16" y="5"/>
                    <a:pt x="11" y="4"/>
                  </a:cubicBezTo>
                  <a:cubicBezTo>
                    <a:pt x="12" y="4"/>
                    <a:pt x="11" y="2"/>
                    <a:pt x="11" y="2"/>
                  </a:cubicBezTo>
                  <a:cubicBezTo>
                    <a:pt x="10" y="0"/>
                    <a:pt x="9" y="0"/>
                    <a:pt x="7" y="1"/>
                  </a:cubicBezTo>
                  <a:cubicBezTo>
                    <a:pt x="6" y="1"/>
                    <a:pt x="4" y="1"/>
                    <a:pt x="4" y="2"/>
                  </a:cubicBezTo>
                  <a:cubicBezTo>
                    <a:pt x="3" y="3"/>
                    <a:pt x="1" y="4"/>
                    <a:pt x="1" y="6"/>
                  </a:cubicBezTo>
                  <a:cubicBezTo>
                    <a:pt x="1" y="6"/>
                    <a:pt x="1" y="5"/>
                    <a:pt x="1" y="6"/>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75" name="Freeform 727">
              <a:extLst>
                <a:ext uri="{FF2B5EF4-FFF2-40B4-BE49-F238E27FC236}">
                  <a16:creationId xmlns="" xmlns:a16="http://schemas.microsoft.com/office/drawing/2014/main" id="{E7AB5B72-9345-4017-9793-E45F663D1BC0}"/>
                </a:ext>
              </a:extLst>
            </p:cNvPr>
            <p:cNvSpPr>
              <a:spLocks/>
            </p:cNvSpPr>
            <p:nvPr/>
          </p:nvSpPr>
          <p:spPr bwMode="auto">
            <a:xfrm>
              <a:off x="11267072" y="6854158"/>
              <a:ext cx="585987" cy="430050"/>
            </a:xfrm>
            <a:custGeom>
              <a:avLst/>
              <a:gdLst>
                <a:gd name="T0" fmla="*/ 58 w 63"/>
                <a:gd name="T1" fmla="*/ 8 h 46"/>
                <a:gd name="T2" fmla="*/ 52 w 63"/>
                <a:gd name="T3" fmla="*/ 6 h 46"/>
                <a:gd name="T4" fmla="*/ 49 w 63"/>
                <a:gd name="T5" fmla="*/ 6 h 46"/>
                <a:gd name="T6" fmla="*/ 45 w 63"/>
                <a:gd name="T7" fmla="*/ 6 h 46"/>
                <a:gd name="T8" fmla="*/ 40 w 63"/>
                <a:gd name="T9" fmla="*/ 4 h 46"/>
                <a:gd name="T10" fmla="*/ 38 w 63"/>
                <a:gd name="T11" fmla="*/ 2 h 46"/>
                <a:gd name="T12" fmla="*/ 35 w 63"/>
                <a:gd name="T13" fmla="*/ 2 h 46"/>
                <a:gd name="T14" fmla="*/ 31 w 63"/>
                <a:gd name="T15" fmla="*/ 2 h 46"/>
                <a:gd name="T16" fmla="*/ 27 w 63"/>
                <a:gd name="T17" fmla="*/ 2 h 46"/>
                <a:gd name="T18" fmla="*/ 17 w 63"/>
                <a:gd name="T19" fmla="*/ 1 h 46"/>
                <a:gd name="T20" fmla="*/ 8 w 63"/>
                <a:gd name="T21" fmla="*/ 0 h 46"/>
                <a:gd name="T22" fmla="*/ 2 w 63"/>
                <a:gd name="T23" fmla="*/ 3 h 46"/>
                <a:gd name="T24" fmla="*/ 2 w 63"/>
                <a:gd name="T25" fmla="*/ 6 h 46"/>
                <a:gd name="T26" fmla="*/ 2 w 63"/>
                <a:gd name="T27" fmla="*/ 11 h 46"/>
                <a:gd name="T28" fmla="*/ 5 w 63"/>
                <a:gd name="T29" fmla="*/ 10 h 46"/>
                <a:gd name="T30" fmla="*/ 7 w 63"/>
                <a:gd name="T31" fmla="*/ 12 h 46"/>
                <a:gd name="T32" fmla="*/ 12 w 63"/>
                <a:gd name="T33" fmla="*/ 11 h 46"/>
                <a:gd name="T34" fmla="*/ 14 w 63"/>
                <a:gd name="T35" fmla="*/ 14 h 46"/>
                <a:gd name="T36" fmla="*/ 13 w 63"/>
                <a:gd name="T37" fmla="*/ 20 h 46"/>
                <a:gd name="T38" fmla="*/ 12 w 63"/>
                <a:gd name="T39" fmla="*/ 25 h 46"/>
                <a:gd name="T40" fmla="*/ 12 w 63"/>
                <a:gd name="T41" fmla="*/ 28 h 46"/>
                <a:gd name="T42" fmla="*/ 10 w 63"/>
                <a:gd name="T43" fmla="*/ 33 h 46"/>
                <a:gd name="T44" fmla="*/ 10 w 63"/>
                <a:gd name="T45" fmla="*/ 38 h 46"/>
                <a:gd name="T46" fmla="*/ 17 w 63"/>
                <a:gd name="T47" fmla="*/ 44 h 46"/>
                <a:gd name="T48" fmla="*/ 20 w 63"/>
                <a:gd name="T49" fmla="*/ 45 h 46"/>
                <a:gd name="T50" fmla="*/ 21 w 63"/>
                <a:gd name="T51" fmla="*/ 43 h 46"/>
                <a:gd name="T52" fmla="*/ 24 w 63"/>
                <a:gd name="T53" fmla="*/ 42 h 46"/>
                <a:gd name="T54" fmla="*/ 36 w 63"/>
                <a:gd name="T55" fmla="*/ 41 h 46"/>
                <a:gd name="T56" fmla="*/ 39 w 63"/>
                <a:gd name="T57" fmla="*/ 38 h 46"/>
                <a:gd name="T58" fmla="*/ 43 w 63"/>
                <a:gd name="T59" fmla="*/ 35 h 46"/>
                <a:gd name="T60" fmla="*/ 47 w 63"/>
                <a:gd name="T61" fmla="*/ 30 h 46"/>
                <a:gd name="T62" fmla="*/ 45 w 63"/>
                <a:gd name="T63" fmla="*/ 26 h 46"/>
                <a:gd name="T64" fmla="*/ 48 w 63"/>
                <a:gd name="T65" fmla="*/ 21 h 46"/>
                <a:gd name="T66" fmla="*/ 50 w 63"/>
                <a:gd name="T67" fmla="*/ 19 h 46"/>
                <a:gd name="T68" fmla="*/ 51 w 63"/>
                <a:gd name="T69" fmla="*/ 17 h 46"/>
                <a:gd name="T70" fmla="*/ 60 w 63"/>
                <a:gd name="T71" fmla="*/ 13 h 46"/>
                <a:gd name="T72" fmla="*/ 63 w 63"/>
                <a:gd name="T73" fmla="*/ 9 h 46"/>
                <a:gd name="T74" fmla="*/ 58 w 63"/>
                <a:gd name="T75" fmla="*/ 8 h 46"/>
                <a:gd name="T76" fmla="*/ 58 w 63"/>
                <a:gd name="T77" fmla="*/ 8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3" h="46">
                  <a:moveTo>
                    <a:pt x="58" y="8"/>
                  </a:moveTo>
                  <a:cubicBezTo>
                    <a:pt x="55" y="8"/>
                    <a:pt x="54" y="7"/>
                    <a:pt x="52" y="6"/>
                  </a:cubicBezTo>
                  <a:cubicBezTo>
                    <a:pt x="51" y="5"/>
                    <a:pt x="50" y="6"/>
                    <a:pt x="49" y="6"/>
                  </a:cubicBezTo>
                  <a:cubicBezTo>
                    <a:pt x="48" y="6"/>
                    <a:pt x="46" y="6"/>
                    <a:pt x="45" y="6"/>
                  </a:cubicBezTo>
                  <a:cubicBezTo>
                    <a:pt x="43" y="5"/>
                    <a:pt x="41" y="4"/>
                    <a:pt x="40" y="4"/>
                  </a:cubicBezTo>
                  <a:cubicBezTo>
                    <a:pt x="39" y="3"/>
                    <a:pt x="39" y="3"/>
                    <a:pt x="38" y="2"/>
                  </a:cubicBezTo>
                  <a:cubicBezTo>
                    <a:pt x="37" y="3"/>
                    <a:pt x="36" y="2"/>
                    <a:pt x="35" y="2"/>
                  </a:cubicBezTo>
                  <a:cubicBezTo>
                    <a:pt x="33" y="1"/>
                    <a:pt x="32" y="2"/>
                    <a:pt x="31" y="2"/>
                  </a:cubicBezTo>
                  <a:cubicBezTo>
                    <a:pt x="29" y="2"/>
                    <a:pt x="28" y="2"/>
                    <a:pt x="27" y="2"/>
                  </a:cubicBezTo>
                  <a:cubicBezTo>
                    <a:pt x="24" y="2"/>
                    <a:pt x="21" y="1"/>
                    <a:pt x="17" y="1"/>
                  </a:cubicBezTo>
                  <a:cubicBezTo>
                    <a:pt x="15" y="1"/>
                    <a:pt x="11" y="0"/>
                    <a:pt x="8" y="0"/>
                  </a:cubicBezTo>
                  <a:cubicBezTo>
                    <a:pt x="7" y="1"/>
                    <a:pt x="4" y="2"/>
                    <a:pt x="2" y="3"/>
                  </a:cubicBezTo>
                  <a:cubicBezTo>
                    <a:pt x="0" y="4"/>
                    <a:pt x="1" y="5"/>
                    <a:pt x="2" y="6"/>
                  </a:cubicBezTo>
                  <a:cubicBezTo>
                    <a:pt x="2" y="8"/>
                    <a:pt x="2" y="9"/>
                    <a:pt x="2" y="11"/>
                  </a:cubicBezTo>
                  <a:cubicBezTo>
                    <a:pt x="3" y="11"/>
                    <a:pt x="5" y="10"/>
                    <a:pt x="5" y="10"/>
                  </a:cubicBezTo>
                  <a:cubicBezTo>
                    <a:pt x="6" y="10"/>
                    <a:pt x="5" y="12"/>
                    <a:pt x="7" y="12"/>
                  </a:cubicBezTo>
                  <a:cubicBezTo>
                    <a:pt x="9" y="12"/>
                    <a:pt x="10" y="11"/>
                    <a:pt x="12" y="11"/>
                  </a:cubicBezTo>
                  <a:cubicBezTo>
                    <a:pt x="14" y="10"/>
                    <a:pt x="16" y="13"/>
                    <a:pt x="14" y="14"/>
                  </a:cubicBezTo>
                  <a:cubicBezTo>
                    <a:pt x="12" y="16"/>
                    <a:pt x="13" y="17"/>
                    <a:pt x="13" y="20"/>
                  </a:cubicBezTo>
                  <a:cubicBezTo>
                    <a:pt x="12" y="21"/>
                    <a:pt x="13" y="24"/>
                    <a:pt x="12" y="25"/>
                  </a:cubicBezTo>
                  <a:cubicBezTo>
                    <a:pt x="9" y="25"/>
                    <a:pt x="10" y="26"/>
                    <a:pt x="12" y="28"/>
                  </a:cubicBezTo>
                  <a:cubicBezTo>
                    <a:pt x="13" y="29"/>
                    <a:pt x="10" y="31"/>
                    <a:pt x="10" y="33"/>
                  </a:cubicBezTo>
                  <a:cubicBezTo>
                    <a:pt x="12" y="35"/>
                    <a:pt x="10" y="36"/>
                    <a:pt x="10" y="38"/>
                  </a:cubicBezTo>
                  <a:cubicBezTo>
                    <a:pt x="13" y="37"/>
                    <a:pt x="15" y="42"/>
                    <a:pt x="17" y="44"/>
                  </a:cubicBezTo>
                  <a:cubicBezTo>
                    <a:pt x="17" y="45"/>
                    <a:pt x="19" y="46"/>
                    <a:pt x="20" y="45"/>
                  </a:cubicBezTo>
                  <a:cubicBezTo>
                    <a:pt x="20" y="45"/>
                    <a:pt x="21" y="44"/>
                    <a:pt x="21" y="43"/>
                  </a:cubicBezTo>
                  <a:cubicBezTo>
                    <a:pt x="22" y="43"/>
                    <a:pt x="24" y="42"/>
                    <a:pt x="24" y="42"/>
                  </a:cubicBezTo>
                  <a:cubicBezTo>
                    <a:pt x="28" y="41"/>
                    <a:pt x="32" y="42"/>
                    <a:pt x="36" y="41"/>
                  </a:cubicBezTo>
                  <a:cubicBezTo>
                    <a:pt x="37" y="40"/>
                    <a:pt x="37" y="39"/>
                    <a:pt x="39" y="38"/>
                  </a:cubicBezTo>
                  <a:cubicBezTo>
                    <a:pt x="41" y="37"/>
                    <a:pt x="42" y="36"/>
                    <a:pt x="43" y="35"/>
                  </a:cubicBezTo>
                  <a:cubicBezTo>
                    <a:pt x="44" y="32"/>
                    <a:pt x="45" y="31"/>
                    <a:pt x="47" y="30"/>
                  </a:cubicBezTo>
                  <a:cubicBezTo>
                    <a:pt x="48" y="29"/>
                    <a:pt x="46" y="27"/>
                    <a:pt x="45" y="26"/>
                  </a:cubicBezTo>
                  <a:cubicBezTo>
                    <a:pt x="45" y="25"/>
                    <a:pt x="47" y="22"/>
                    <a:pt x="48" y="21"/>
                  </a:cubicBezTo>
                  <a:cubicBezTo>
                    <a:pt x="48" y="21"/>
                    <a:pt x="49" y="20"/>
                    <a:pt x="50" y="19"/>
                  </a:cubicBezTo>
                  <a:cubicBezTo>
                    <a:pt x="50" y="19"/>
                    <a:pt x="50" y="17"/>
                    <a:pt x="51" y="17"/>
                  </a:cubicBezTo>
                  <a:cubicBezTo>
                    <a:pt x="54" y="15"/>
                    <a:pt x="57" y="14"/>
                    <a:pt x="60" y="13"/>
                  </a:cubicBezTo>
                  <a:cubicBezTo>
                    <a:pt x="61" y="12"/>
                    <a:pt x="63" y="11"/>
                    <a:pt x="63" y="9"/>
                  </a:cubicBezTo>
                  <a:cubicBezTo>
                    <a:pt x="62" y="7"/>
                    <a:pt x="60" y="9"/>
                    <a:pt x="58" y="8"/>
                  </a:cubicBezTo>
                  <a:cubicBezTo>
                    <a:pt x="55" y="8"/>
                    <a:pt x="60" y="9"/>
                    <a:pt x="58" y="8"/>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76" name="Freeform 728">
              <a:extLst>
                <a:ext uri="{FF2B5EF4-FFF2-40B4-BE49-F238E27FC236}">
                  <a16:creationId xmlns="" xmlns:a16="http://schemas.microsoft.com/office/drawing/2014/main" id="{C4EA6596-D111-4D0D-B5FC-4E8DD59958E0}"/>
                </a:ext>
              </a:extLst>
            </p:cNvPr>
            <p:cNvSpPr>
              <a:spLocks/>
            </p:cNvSpPr>
            <p:nvPr/>
          </p:nvSpPr>
          <p:spPr bwMode="auto">
            <a:xfrm>
              <a:off x="11267072" y="6946541"/>
              <a:ext cx="149682" cy="283516"/>
            </a:xfrm>
            <a:custGeom>
              <a:avLst/>
              <a:gdLst>
                <a:gd name="T0" fmla="*/ 11 w 16"/>
                <a:gd name="T1" fmla="*/ 25 h 30"/>
                <a:gd name="T2" fmla="*/ 11 w 16"/>
                <a:gd name="T3" fmla="*/ 21 h 30"/>
                <a:gd name="T4" fmla="*/ 10 w 16"/>
                <a:gd name="T5" fmla="*/ 16 h 30"/>
                <a:gd name="T6" fmla="*/ 12 w 16"/>
                <a:gd name="T7" fmla="*/ 14 h 30"/>
                <a:gd name="T8" fmla="*/ 13 w 16"/>
                <a:gd name="T9" fmla="*/ 9 h 30"/>
                <a:gd name="T10" fmla="*/ 14 w 16"/>
                <a:gd name="T11" fmla="*/ 4 h 30"/>
                <a:gd name="T12" fmla="*/ 12 w 16"/>
                <a:gd name="T13" fmla="*/ 1 h 30"/>
                <a:gd name="T14" fmla="*/ 7 w 16"/>
                <a:gd name="T15" fmla="*/ 2 h 30"/>
                <a:gd name="T16" fmla="*/ 5 w 16"/>
                <a:gd name="T17" fmla="*/ 0 h 30"/>
                <a:gd name="T18" fmla="*/ 4 w 16"/>
                <a:gd name="T19" fmla="*/ 0 h 30"/>
                <a:gd name="T20" fmla="*/ 3 w 16"/>
                <a:gd name="T21" fmla="*/ 4 h 30"/>
                <a:gd name="T22" fmla="*/ 3 w 16"/>
                <a:gd name="T23" fmla="*/ 8 h 30"/>
                <a:gd name="T24" fmla="*/ 2 w 16"/>
                <a:gd name="T25" fmla="*/ 13 h 30"/>
                <a:gd name="T26" fmla="*/ 0 w 16"/>
                <a:gd name="T27" fmla="*/ 20 h 30"/>
                <a:gd name="T28" fmla="*/ 2 w 16"/>
                <a:gd name="T29" fmla="*/ 22 h 30"/>
                <a:gd name="T30" fmla="*/ 2 w 16"/>
                <a:gd name="T31" fmla="*/ 28 h 30"/>
                <a:gd name="T32" fmla="*/ 6 w 16"/>
                <a:gd name="T33" fmla="*/ 30 h 30"/>
                <a:gd name="T34" fmla="*/ 11 w 16"/>
                <a:gd name="T35" fmla="*/ 25 h 30"/>
                <a:gd name="T36" fmla="*/ 11 w 16"/>
                <a:gd name="T37" fmla="*/ 25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 h="30">
                  <a:moveTo>
                    <a:pt x="11" y="25"/>
                  </a:moveTo>
                  <a:cubicBezTo>
                    <a:pt x="12" y="23"/>
                    <a:pt x="10" y="22"/>
                    <a:pt x="11" y="21"/>
                  </a:cubicBezTo>
                  <a:cubicBezTo>
                    <a:pt x="12" y="18"/>
                    <a:pt x="12" y="18"/>
                    <a:pt x="10" y="16"/>
                  </a:cubicBezTo>
                  <a:cubicBezTo>
                    <a:pt x="9" y="14"/>
                    <a:pt x="11" y="15"/>
                    <a:pt x="12" y="14"/>
                  </a:cubicBezTo>
                  <a:cubicBezTo>
                    <a:pt x="13" y="13"/>
                    <a:pt x="13" y="10"/>
                    <a:pt x="13" y="9"/>
                  </a:cubicBezTo>
                  <a:cubicBezTo>
                    <a:pt x="13" y="6"/>
                    <a:pt x="12" y="6"/>
                    <a:pt x="14" y="4"/>
                  </a:cubicBezTo>
                  <a:cubicBezTo>
                    <a:pt x="16" y="3"/>
                    <a:pt x="14" y="0"/>
                    <a:pt x="12" y="1"/>
                  </a:cubicBezTo>
                  <a:cubicBezTo>
                    <a:pt x="10" y="1"/>
                    <a:pt x="9" y="2"/>
                    <a:pt x="7" y="2"/>
                  </a:cubicBezTo>
                  <a:cubicBezTo>
                    <a:pt x="5" y="2"/>
                    <a:pt x="6" y="0"/>
                    <a:pt x="5" y="0"/>
                  </a:cubicBezTo>
                  <a:cubicBezTo>
                    <a:pt x="6" y="0"/>
                    <a:pt x="3" y="0"/>
                    <a:pt x="4" y="0"/>
                  </a:cubicBezTo>
                  <a:cubicBezTo>
                    <a:pt x="2" y="1"/>
                    <a:pt x="3" y="2"/>
                    <a:pt x="3" y="4"/>
                  </a:cubicBezTo>
                  <a:cubicBezTo>
                    <a:pt x="3" y="5"/>
                    <a:pt x="3" y="7"/>
                    <a:pt x="3" y="8"/>
                  </a:cubicBezTo>
                  <a:cubicBezTo>
                    <a:pt x="2" y="10"/>
                    <a:pt x="2" y="12"/>
                    <a:pt x="2" y="13"/>
                  </a:cubicBezTo>
                  <a:cubicBezTo>
                    <a:pt x="1" y="16"/>
                    <a:pt x="0" y="17"/>
                    <a:pt x="0" y="20"/>
                  </a:cubicBezTo>
                  <a:cubicBezTo>
                    <a:pt x="1" y="21"/>
                    <a:pt x="2" y="20"/>
                    <a:pt x="2" y="22"/>
                  </a:cubicBezTo>
                  <a:cubicBezTo>
                    <a:pt x="3" y="23"/>
                    <a:pt x="2" y="26"/>
                    <a:pt x="2" y="28"/>
                  </a:cubicBezTo>
                  <a:cubicBezTo>
                    <a:pt x="2" y="30"/>
                    <a:pt x="4" y="30"/>
                    <a:pt x="6" y="30"/>
                  </a:cubicBezTo>
                  <a:cubicBezTo>
                    <a:pt x="10" y="30"/>
                    <a:pt x="9" y="27"/>
                    <a:pt x="11" y="25"/>
                  </a:cubicBezTo>
                  <a:cubicBezTo>
                    <a:pt x="12" y="23"/>
                    <a:pt x="10" y="26"/>
                    <a:pt x="11" y="25"/>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77" name="Freeform 729">
              <a:extLst>
                <a:ext uri="{FF2B5EF4-FFF2-40B4-BE49-F238E27FC236}">
                  <a16:creationId xmlns="" xmlns:a16="http://schemas.microsoft.com/office/drawing/2014/main" id="{403A8790-7EEF-46A1-A2F8-94B1235CE149}"/>
                </a:ext>
              </a:extLst>
            </p:cNvPr>
            <p:cNvSpPr>
              <a:spLocks/>
            </p:cNvSpPr>
            <p:nvPr/>
          </p:nvSpPr>
          <p:spPr bwMode="auto">
            <a:xfrm>
              <a:off x="13069621" y="9510902"/>
              <a:ext cx="493633" cy="825058"/>
            </a:xfrm>
            <a:custGeom>
              <a:avLst/>
              <a:gdLst>
                <a:gd name="T0" fmla="*/ 52 w 53"/>
                <a:gd name="T1" fmla="*/ 23 h 88"/>
                <a:gd name="T2" fmla="*/ 50 w 53"/>
                <a:gd name="T3" fmla="*/ 3 h 88"/>
                <a:gd name="T4" fmla="*/ 46 w 53"/>
                <a:gd name="T5" fmla="*/ 3 h 88"/>
                <a:gd name="T6" fmla="*/ 41 w 53"/>
                <a:gd name="T7" fmla="*/ 6 h 88"/>
                <a:gd name="T8" fmla="*/ 38 w 53"/>
                <a:gd name="T9" fmla="*/ 7 h 88"/>
                <a:gd name="T10" fmla="*/ 32 w 53"/>
                <a:gd name="T11" fmla="*/ 7 h 88"/>
                <a:gd name="T12" fmla="*/ 28 w 53"/>
                <a:gd name="T13" fmla="*/ 7 h 88"/>
                <a:gd name="T14" fmla="*/ 23 w 53"/>
                <a:gd name="T15" fmla="*/ 7 h 88"/>
                <a:gd name="T16" fmla="*/ 24 w 53"/>
                <a:gd name="T17" fmla="*/ 18 h 88"/>
                <a:gd name="T18" fmla="*/ 25 w 53"/>
                <a:gd name="T19" fmla="*/ 20 h 88"/>
                <a:gd name="T20" fmla="*/ 27 w 53"/>
                <a:gd name="T21" fmla="*/ 22 h 88"/>
                <a:gd name="T22" fmla="*/ 27 w 53"/>
                <a:gd name="T23" fmla="*/ 28 h 88"/>
                <a:gd name="T24" fmla="*/ 25 w 53"/>
                <a:gd name="T25" fmla="*/ 31 h 88"/>
                <a:gd name="T26" fmla="*/ 24 w 53"/>
                <a:gd name="T27" fmla="*/ 35 h 88"/>
                <a:gd name="T28" fmla="*/ 20 w 53"/>
                <a:gd name="T29" fmla="*/ 31 h 88"/>
                <a:gd name="T30" fmla="*/ 21 w 53"/>
                <a:gd name="T31" fmla="*/ 25 h 88"/>
                <a:gd name="T32" fmla="*/ 16 w 53"/>
                <a:gd name="T33" fmla="*/ 22 h 88"/>
                <a:gd name="T34" fmla="*/ 13 w 53"/>
                <a:gd name="T35" fmla="*/ 20 h 88"/>
                <a:gd name="T36" fmla="*/ 2 w 53"/>
                <a:gd name="T37" fmla="*/ 24 h 88"/>
                <a:gd name="T38" fmla="*/ 0 w 53"/>
                <a:gd name="T39" fmla="*/ 26 h 88"/>
                <a:gd name="T40" fmla="*/ 1 w 53"/>
                <a:gd name="T41" fmla="*/ 30 h 88"/>
                <a:gd name="T42" fmla="*/ 12 w 53"/>
                <a:gd name="T43" fmla="*/ 35 h 88"/>
                <a:gd name="T44" fmla="*/ 13 w 53"/>
                <a:gd name="T45" fmla="*/ 44 h 88"/>
                <a:gd name="T46" fmla="*/ 12 w 53"/>
                <a:gd name="T47" fmla="*/ 52 h 88"/>
                <a:gd name="T48" fmla="*/ 6 w 53"/>
                <a:gd name="T49" fmla="*/ 62 h 88"/>
                <a:gd name="T50" fmla="*/ 6 w 53"/>
                <a:gd name="T51" fmla="*/ 69 h 88"/>
                <a:gd name="T52" fmla="*/ 8 w 53"/>
                <a:gd name="T53" fmla="*/ 78 h 88"/>
                <a:gd name="T54" fmla="*/ 9 w 53"/>
                <a:gd name="T55" fmla="*/ 87 h 88"/>
                <a:gd name="T56" fmla="*/ 12 w 53"/>
                <a:gd name="T57" fmla="*/ 86 h 88"/>
                <a:gd name="T58" fmla="*/ 13 w 53"/>
                <a:gd name="T59" fmla="*/ 83 h 88"/>
                <a:gd name="T60" fmla="*/ 11 w 53"/>
                <a:gd name="T61" fmla="*/ 83 h 88"/>
                <a:gd name="T62" fmla="*/ 16 w 53"/>
                <a:gd name="T63" fmla="*/ 77 h 88"/>
                <a:gd name="T64" fmla="*/ 25 w 53"/>
                <a:gd name="T65" fmla="*/ 72 h 88"/>
                <a:gd name="T66" fmla="*/ 25 w 53"/>
                <a:gd name="T67" fmla="*/ 64 h 88"/>
                <a:gd name="T68" fmla="*/ 21 w 53"/>
                <a:gd name="T69" fmla="*/ 48 h 88"/>
                <a:gd name="T70" fmla="*/ 24 w 53"/>
                <a:gd name="T71" fmla="*/ 48 h 88"/>
                <a:gd name="T72" fmla="*/ 29 w 53"/>
                <a:gd name="T73" fmla="*/ 44 h 88"/>
                <a:gd name="T74" fmla="*/ 35 w 53"/>
                <a:gd name="T75" fmla="*/ 38 h 88"/>
                <a:gd name="T76" fmla="*/ 40 w 53"/>
                <a:gd name="T77" fmla="*/ 36 h 88"/>
                <a:gd name="T78" fmla="*/ 46 w 53"/>
                <a:gd name="T79" fmla="*/ 32 h 88"/>
                <a:gd name="T80" fmla="*/ 52 w 53"/>
                <a:gd name="T81" fmla="*/ 23 h 88"/>
                <a:gd name="T82" fmla="*/ 52 w 53"/>
                <a:gd name="T83" fmla="*/ 23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53" h="88">
                  <a:moveTo>
                    <a:pt x="52" y="23"/>
                  </a:moveTo>
                  <a:cubicBezTo>
                    <a:pt x="49" y="17"/>
                    <a:pt x="50" y="9"/>
                    <a:pt x="50" y="3"/>
                  </a:cubicBezTo>
                  <a:cubicBezTo>
                    <a:pt x="50" y="0"/>
                    <a:pt x="48" y="2"/>
                    <a:pt x="46" y="3"/>
                  </a:cubicBezTo>
                  <a:cubicBezTo>
                    <a:pt x="45" y="4"/>
                    <a:pt x="43" y="6"/>
                    <a:pt x="41" y="6"/>
                  </a:cubicBezTo>
                  <a:cubicBezTo>
                    <a:pt x="40" y="6"/>
                    <a:pt x="38" y="5"/>
                    <a:pt x="38" y="7"/>
                  </a:cubicBezTo>
                  <a:cubicBezTo>
                    <a:pt x="36" y="10"/>
                    <a:pt x="34" y="7"/>
                    <a:pt x="32" y="7"/>
                  </a:cubicBezTo>
                  <a:cubicBezTo>
                    <a:pt x="30" y="7"/>
                    <a:pt x="30" y="9"/>
                    <a:pt x="28" y="7"/>
                  </a:cubicBezTo>
                  <a:cubicBezTo>
                    <a:pt x="27" y="7"/>
                    <a:pt x="24" y="7"/>
                    <a:pt x="23" y="7"/>
                  </a:cubicBezTo>
                  <a:cubicBezTo>
                    <a:pt x="20" y="7"/>
                    <a:pt x="21" y="16"/>
                    <a:pt x="24" y="18"/>
                  </a:cubicBezTo>
                  <a:cubicBezTo>
                    <a:pt x="24" y="18"/>
                    <a:pt x="24" y="20"/>
                    <a:pt x="25" y="20"/>
                  </a:cubicBezTo>
                  <a:cubicBezTo>
                    <a:pt x="25" y="21"/>
                    <a:pt x="26" y="21"/>
                    <a:pt x="27" y="22"/>
                  </a:cubicBezTo>
                  <a:cubicBezTo>
                    <a:pt x="27" y="24"/>
                    <a:pt x="27" y="27"/>
                    <a:pt x="27" y="28"/>
                  </a:cubicBezTo>
                  <a:cubicBezTo>
                    <a:pt x="27" y="30"/>
                    <a:pt x="28" y="31"/>
                    <a:pt x="25" y="31"/>
                  </a:cubicBezTo>
                  <a:cubicBezTo>
                    <a:pt x="24" y="31"/>
                    <a:pt x="24" y="34"/>
                    <a:pt x="24" y="35"/>
                  </a:cubicBezTo>
                  <a:cubicBezTo>
                    <a:pt x="23" y="34"/>
                    <a:pt x="21" y="32"/>
                    <a:pt x="20" y="31"/>
                  </a:cubicBezTo>
                  <a:cubicBezTo>
                    <a:pt x="19" y="29"/>
                    <a:pt x="21" y="27"/>
                    <a:pt x="21" y="25"/>
                  </a:cubicBezTo>
                  <a:cubicBezTo>
                    <a:pt x="22" y="20"/>
                    <a:pt x="19" y="24"/>
                    <a:pt x="16" y="22"/>
                  </a:cubicBezTo>
                  <a:cubicBezTo>
                    <a:pt x="15" y="21"/>
                    <a:pt x="15" y="19"/>
                    <a:pt x="13" y="20"/>
                  </a:cubicBezTo>
                  <a:cubicBezTo>
                    <a:pt x="9" y="22"/>
                    <a:pt x="6" y="23"/>
                    <a:pt x="2" y="24"/>
                  </a:cubicBezTo>
                  <a:cubicBezTo>
                    <a:pt x="1" y="25"/>
                    <a:pt x="0" y="25"/>
                    <a:pt x="0" y="26"/>
                  </a:cubicBezTo>
                  <a:cubicBezTo>
                    <a:pt x="0" y="27"/>
                    <a:pt x="1" y="29"/>
                    <a:pt x="1" y="30"/>
                  </a:cubicBezTo>
                  <a:cubicBezTo>
                    <a:pt x="4" y="30"/>
                    <a:pt x="12" y="32"/>
                    <a:pt x="12" y="35"/>
                  </a:cubicBezTo>
                  <a:cubicBezTo>
                    <a:pt x="13" y="38"/>
                    <a:pt x="13" y="41"/>
                    <a:pt x="13" y="44"/>
                  </a:cubicBezTo>
                  <a:cubicBezTo>
                    <a:pt x="12" y="46"/>
                    <a:pt x="14" y="49"/>
                    <a:pt x="12" y="52"/>
                  </a:cubicBezTo>
                  <a:cubicBezTo>
                    <a:pt x="10" y="55"/>
                    <a:pt x="8" y="59"/>
                    <a:pt x="6" y="62"/>
                  </a:cubicBezTo>
                  <a:cubicBezTo>
                    <a:pt x="4" y="64"/>
                    <a:pt x="6" y="68"/>
                    <a:pt x="6" y="69"/>
                  </a:cubicBezTo>
                  <a:cubicBezTo>
                    <a:pt x="8" y="73"/>
                    <a:pt x="8" y="75"/>
                    <a:pt x="8" y="78"/>
                  </a:cubicBezTo>
                  <a:cubicBezTo>
                    <a:pt x="8" y="81"/>
                    <a:pt x="8" y="84"/>
                    <a:pt x="9" y="87"/>
                  </a:cubicBezTo>
                  <a:cubicBezTo>
                    <a:pt x="9" y="88"/>
                    <a:pt x="12" y="87"/>
                    <a:pt x="12" y="86"/>
                  </a:cubicBezTo>
                  <a:cubicBezTo>
                    <a:pt x="13" y="85"/>
                    <a:pt x="13" y="83"/>
                    <a:pt x="13" y="83"/>
                  </a:cubicBezTo>
                  <a:cubicBezTo>
                    <a:pt x="12" y="83"/>
                    <a:pt x="11" y="83"/>
                    <a:pt x="11" y="83"/>
                  </a:cubicBezTo>
                  <a:cubicBezTo>
                    <a:pt x="11" y="80"/>
                    <a:pt x="14" y="78"/>
                    <a:pt x="16" y="77"/>
                  </a:cubicBezTo>
                  <a:cubicBezTo>
                    <a:pt x="19" y="76"/>
                    <a:pt x="23" y="75"/>
                    <a:pt x="25" y="72"/>
                  </a:cubicBezTo>
                  <a:cubicBezTo>
                    <a:pt x="25" y="71"/>
                    <a:pt x="25" y="66"/>
                    <a:pt x="25" y="64"/>
                  </a:cubicBezTo>
                  <a:cubicBezTo>
                    <a:pt x="25" y="62"/>
                    <a:pt x="21" y="48"/>
                    <a:pt x="21" y="48"/>
                  </a:cubicBezTo>
                  <a:cubicBezTo>
                    <a:pt x="22" y="47"/>
                    <a:pt x="22" y="50"/>
                    <a:pt x="24" y="48"/>
                  </a:cubicBezTo>
                  <a:cubicBezTo>
                    <a:pt x="26" y="46"/>
                    <a:pt x="27" y="45"/>
                    <a:pt x="29" y="44"/>
                  </a:cubicBezTo>
                  <a:cubicBezTo>
                    <a:pt x="31" y="43"/>
                    <a:pt x="32" y="37"/>
                    <a:pt x="35" y="38"/>
                  </a:cubicBezTo>
                  <a:cubicBezTo>
                    <a:pt x="36" y="38"/>
                    <a:pt x="38" y="36"/>
                    <a:pt x="40" y="36"/>
                  </a:cubicBezTo>
                  <a:cubicBezTo>
                    <a:pt x="42" y="35"/>
                    <a:pt x="44" y="34"/>
                    <a:pt x="46" y="32"/>
                  </a:cubicBezTo>
                  <a:cubicBezTo>
                    <a:pt x="47" y="31"/>
                    <a:pt x="53" y="25"/>
                    <a:pt x="52" y="23"/>
                  </a:cubicBezTo>
                  <a:cubicBezTo>
                    <a:pt x="51" y="22"/>
                    <a:pt x="52" y="24"/>
                    <a:pt x="52" y="23"/>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78" name="Freeform 730">
              <a:extLst>
                <a:ext uri="{FF2B5EF4-FFF2-40B4-BE49-F238E27FC236}">
                  <a16:creationId xmlns="" xmlns:a16="http://schemas.microsoft.com/office/drawing/2014/main" id="{F1B81DB5-B7DD-478E-9203-F348721A25CD}"/>
                </a:ext>
              </a:extLst>
            </p:cNvPr>
            <p:cNvSpPr>
              <a:spLocks/>
            </p:cNvSpPr>
            <p:nvPr/>
          </p:nvSpPr>
          <p:spPr bwMode="auto">
            <a:xfrm>
              <a:off x="13181086" y="9485418"/>
              <a:ext cx="149682" cy="353598"/>
            </a:xfrm>
            <a:custGeom>
              <a:avLst/>
              <a:gdLst>
                <a:gd name="T0" fmla="*/ 4 w 16"/>
                <a:gd name="T1" fmla="*/ 25 h 38"/>
                <a:gd name="T2" fmla="*/ 9 w 16"/>
                <a:gd name="T3" fmla="*/ 26 h 38"/>
                <a:gd name="T4" fmla="*/ 8 w 16"/>
                <a:gd name="T5" fmla="*/ 31 h 38"/>
                <a:gd name="T6" fmla="*/ 12 w 16"/>
                <a:gd name="T7" fmla="*/ 38 h 38"/>
                <a:gd name="T8" fmla="*/ 12 w 16"/>
                <a:gd name="T9" fmla="*/ 34 h 38"/>
                <a:gd name="T10" fmla="*/ 15 w 16"/>
                <a:gd name="T11" fmla="*/ 33 h 38"/>
                <a:gd name="T12" fmla="*/ 15 w 16"/>
                <a:gd name="T13" fmla="*/ 27 h 38"/>
                <a:gd name="T14" fmla="*/ 12 w 16"/>
                <a:gd name="T15" fmla="*/ 22 h 38"/>
                <a:gd name="T16" fmla="*/ 8 w 16"/>
                <a:gd name="T17" fmla="*/ 20 h 38"/>
                <a:gd name="T18" fmla="*/ 8 w 16"/>
                <a:gd name="T19" fmla="*/ 16 h 38"/>
                <a:gd name="T20" fmla="*/ 7 w 16"/>
                <a:gd name="T21" fmla="*/ 14 h 38"/>
                <a:gd name="T22" fmla="*/ 8 w 16"/>
                <a:gd name="T23" fmla="*/ 8 h 38"/>
                <a:gd name="T24" fmla="*/ 7 w 16"/>
                <a:gd name="T25" fmla="*/ 3 h 38"/>
                <a:gd name="T26" fmla="*/ 7 w 16"/>
                <a:gd name="T27" fmla="*/ 1 h 38"/>
                <a:gd name="T28" fmla="*/ 2 w 16"/>
                <a:gd name="T29" fmla="*/ 0 h 38"/>
                <a:gd name="T30" fmla="*/ 4 w 16"/>
                <a:gd name="T31" fmla="*/ 6 h 38"/>
                <a:gd name="T32" fmla="*/ 4 w 16"/>
                <a:gd name="T33" fmla="*/ 14 h 38"/>
                <a:gd name="T34" fmla="*/ 2 w 16"/>
                <a:gd name="T35" fmla="*/ 16 h 38"/>
                <a:gd name="T36" fmla="*/ 1 w 16"/>
                <a:gd name="T37" fmla="*/ 20 h 38"/>
                <a:gd name="T38" fmla="*/ 4 w 16"/>
                <a:gd name="T39" fmla="*/ 25 h 38"/>
                <a:gd name="T40" fmla="*/ 4 w 16"/>
                <a:gd name="T41" fmla="*/ 25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 h="38">
                  <a:moveTo>
                    <a:pt x="4" y="25"/>
                  </a:moveTo>
                  <a:cubicBezTo>
                    <a:pt x="6" y="26"/>
                    <a:pt x="9" y="24"/>
                    <a:pt x="9" y="26"/>
                  </a:cubicBezTo>
                  <a:cubicBezTo>
                    <a:pt x="10" y="28"/>
                    <a:pt x="9" y="29"/>
                    <a:pt x="8" y="31"/>
                  </a:cubicBezTo>
                  <a:cubicBezTo>
                    <a:pt x="6" y="33"/>
                    <a:pt x="10" y="36"/>
                    <a:pt x="12" y="38"/>
                  </a:cubicBezTo>
                  <a:cubicBezTo>
                    <a:pt x="13" y="37"/>
                    <a:pt x="12" y="35"/>
                    <a:pt x="12" y="34"/>
                  </a:cubicBezTo>
                  <a:cubicBezTo>
                    <a:pt x="13" y="33"/>
                    <a:pt x="16" y="35"/>
                    <a:pt x="15" y="33"/>
                  </a:cubicBezTo>
                  <a:cubicBezTo>
                    <a:pt x="15" y="31"/>
                    <a:pt x="15" y="29"/>
                    <a:pt x="15" y="27"/>
                  </a:cubicBezTo>
                  <a:cubicBezTo>
                    <a:pt x="14" y="25"/>
                    <a:pt x="13" y="24"/>
                    <a:pt x="12" y="22"/>
                  </a:cubicBezTo>
                  <a:cubicBezTo>
                    <a:pt x="11" y="25"/>
                    <a:pt x="8" y="21"/>
                    <a:pt x="8" y="20"/>
                  </a:cubicBezTo>
                  <a:cubicBezTo>
                    <a:pt x="8" y="18"/>
                    <a:pt x="8" y="17"/>
                    <a:pt x="8" y="16"/>
                  </a:cubicBezTo>
                  <a:cubicBezTo>
                    <a:pt x="8" y="14"/>
                    <a:pt x="8" y="15"/>
                    <a:pt x="7" y="14"/>
                  </a:cubicBezTo>
                  <a:cubicBezTo>
                    <a:pt x="6" y="14"/>
                    <a:pt x="8" y="8"/>
                    <a:pt x="8" y="8"/>
                  </a:cubicBezTo>
                  <a:cubicBezTo>
                    <a:pt x="8" y="6"/>
                    <a:pt x="7" y="5"/>
                    <a:pt x="7" y="3"/>
                  </a:cubicBezTo>
                  <a:cubicBezTo>
                    <a:pt x="6" y="2"/>
                    <a:pt x="5" y="0"/>
                    <a:pt x="7" y="1"/>
                  </a:cubicBezTo>
                  <a:cubicBezTo>
                    <a:pt x="6" y="0"/>
                    <a:pt x="3" y="0"/>
                    <a:pt x="2" y="0"/>
                  </a:cubicBezTo>
                  <a:cubicBezTo>
                    <a:pt x="2" y="1"/>
                    <a:pt x="6" y="5"/>
                    <a:pt x="4" y="6"/>
                  </a:cubicBezTo>
                  <a:cubicBezTo>
                    <a:pt x="1" y="7"/>
                    <a:pt x="2" y="12"/>
                    <a:pt x="4" y="14"/>
                  </a:cubicBezTo>
                  <a:cubicBezTo>
                    <a:pt x="4" y="15"/>
                    <a:pt x="2" y="15"/>
                    <a:pt x="2" y="16"/>
                  </a:cubicBezTo>
                  <a:cubicBezTo>
                    <a:pt x="1" y="16"/>
                    <a:pt x="1" y="19"/>
                    <a:pt x="1" y="20"/>
                  </a:cubicBezTo>
                  <a:cubicBezTo>
                    <a:pt x="0" y="22"/>
                    <a:pt x="3" y="24"/>
                    <a:pt x="4" y="25"/>
                  </a:cubicBezTo>
                  <a:cubicBezTo>
                    <a:pt x="5" y="26"/>
                    <a:pt x="4" y="24"/>
                    <a:pt x="4" y="25"/>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79" name="Freeform 731">
              <a:extLst>
                <a:ext uri="{FF2B5EF4-FFF2-40B4-BE49-F238E27FC236}">
                  <a16:creationId xmlns="" xmlns:a16="http://schemas.microsoft.com/office/drawing/2014/main" id="{2EAFE468-E1B6-4CF1-9054-FC2823569E90}"/>
                </a:ext>
              </a:extLst>
            </p:cNvPr>
            <p:cNvSpPr>
              <a:spLocks/>
            </p:cNvSpPr>
            <p:nvPr/>
          </p:nvSpPr>
          <p:spPr bwMode="auto">
            <a:xfrm>
              <a:off x="12674715" y="9418522"/>
              <a:ext cx="560509" cy="468277"/>
            </a:xfrm>
            <a:custGeom>
              <a:avLst/>
              <a:gdLst>
                <a:gd name="T0" fmla="*/ 56 w 60"/>
                <a:gd name="T1" fmla="*/ 30 h 50"/>
                <a:gd name="T2" fmla="*/ 55 w 60"/>
                <a:gd name="T3" fmla="*/ 24 h 50"/>
                <a:gd name="T4" fmla="*/ 57 w 60"/>
                <a:gd name="T5" fmla="*/ 22 h 50"/>
                <a:gd name="T6" fmla="*/ 57 w 60"/>
                <a:gd name="T7" fmla="*/ 19 h 50"/>
                <a:gd name="T8" fmla="*/ 58 w 60"/>
                <a:gd name="T9" fmla="*/ 13 h 50"/>
                <a:gd name="T10" fmla="*/ 56 w 60"/>
                <a:gd name="T11" fmla="*/ 8 h 50"/>
                <a:gd name="T12" fmla="*/ 51 w 60"/>
                <a:gd name="T13" fmla="*/ 5 h 50"/>
                <a:gd name="T14" fmla="*/ 48 w 60"/>
                <a:gd name="T15" fmla="*/ 3 h 50"/>
                <a:gd name="T16" fmla="*/ 45 w 60"/>
                <a:gd name="T17" fmla="*/ 0 h 50"/>
                <a:gd name="T18" fmla="*/ 38 w 60"/>
                <a:gd name="T19" fmla="*/ 1 h 50"/>
                <a:gd name="T20" fmla="*/ 34 w 60"/>
                <a:gd name="T21" fmla="*/ 4 h 50"/>
                <a:gd name="T22" fmla="*/ 35 w 60"/>
                <a:gd name="T23" fmla="*/ 10 h 50"/>
                <a:gd name="T24" fmla="*/ 33 w 60"/>
                <a:gd name="T25" fmla="*/ 17 h 50"/>
                <a:gd name="T26" fmla="*/ 37 w 60"/>
                <a:gd name="T27" fmla="*/ 21 h 50"/>
                <a:gd name="T28" fmla="*/ 40 w 60"/>
                <a:gd name="T29" fmla="*/ 23 h 50"/>
                <a:gd name="T30" fmla="*/ 39 w 60"/>
                <a:gd name="T31" fmla="*/ 26 h 50"/>
                <a:gd name="T32" fmla="*/ 35 w 60"/>
                <a:gd name="T33" fmla="*/ 26 h 50"/>
                <a:gd name="T34" fmla="*/ 31 w 60"/>
                <a:gd name="T35" fmla="*/ 22 h 50"/>
                <a:gd name="T36" fmla="*/ 27 w 60"/>
                <a:gd name="T37" fmla="*/ 17 h 50"/>
                <a:gd name="T38" fmla="*/ 20 w 60"/>
                <a:gd name="T39" fmla="*/ 18 h 50"/>
                <a:gd name="T40" fmla="*/ 16 w 60"/>
                <a:gd name="T41" fmla="*/ 16 h 50"/>
                <a:gd name="T42" fmla="*/ 14 w 60"/>
                <a:gd name="T43" fmla="*/ 16 h 50"/>
                <a:gd name="T44" fmla="*/ 11 w 60"/>
                <a:gd name="T45" fmla="*/ 14 h 50"/>
                <a:gd name="T46" fmla="*/ 11 w 60"/>
                <a:gd name="T47" fmla="*/ 20 h 50"/>
                <a:gd name="T48" fmla="*/ 10 w 60"/>
                <a:gd name="T49" fmla="*/ 24 h 50"/>
                <a:gd name="T50" fmla="*/ 2 w 60"/>
                <a:gd name="T51" fmla="*/ 24 h 50"/>
                <a:gd name="T52" fmla="*/ 1 w 60"/>
                <a:gd name="T53" fmla="*/ 29 h 50"/>
                <a:gd name="T54" fmla="*/ 3 w 60"/>
                <a:gd name="T55" fmla="*/ 43 h 50"/>
                <a:gd name="T56" fmla="*/ 8 w 60"/>
                <a:gd name="T57" fmla="*/ 48 h 50"/>
                <a:gd name="T58" fmla="*/ 16 w 60"/>
                <a:gd name="T59" fmla="*/ 50 h 50"/>
                <a:gd name="T60" fmla="*/ 18 w 60"/>
                <a:gd name="T61" fmla="*/ 50 h 50"/>
                <a:gd name="T62" fmla="*/ 22 w 60"/>
                <a:gd name="T63" fmla="*/ 50 h 50"/>
                <a:gd name="T64" fmla="*/ 28 w 60"/>
                <a:gd name="T65" fmla="*/ 47 h 50"/>
                <a:gd name="T66" fmla="*/ 31 w 60"/>
                <a:gd name="T67" fmla="*/ 44 h 50"/>
                <a:gd name="T68" fmla="*/ 35 w 60"/>
                <a:gd name="T69" fmla="*/ 41 h 50"/>
                <a:gd name="T70" fmla="*/ 37 w 60"/>
                <a:gd name="T71" fmla="*/ 38 h 50"/>
                <a:gd name="T72" fmla="*/ 43 w 60"/>
                <a:gd name="T73" fmla="*/ 38 h 50"/>
                <a:gd name="T74" fmla="*/ 42 w 60"/>
                <a:gd name="T75" fmla="*/ 35 h 50"/>
                <a:gd name="T76" fmla="*/ 46 w 60"/>
                <a:gd name="T77" fmla="*/ 33 h 50"/>
                <a:gd name="T78" fmla="*/ 56 w 60"/>
                <a:gd name="T79" fmla="*/ 30 h 50"/>
                <a:gd name="T80" fmla="*/ 56 w 60"/>
                <a:gd name="T81" fmla="*/ 3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0" h="50">
                  <a:moveTo>
                    <a:pt x="56" y="30"/>
                  </a:moveTo>
                  <a:cubicBezTo>
                    <a:pt x="54" y="27"/>
                    <a:pt x="56" y="27"/>
                    <a:pt x="55" y="24"/>
                  </a:cubicBezTo>
                  <a:cubicBezTo>
                    <a:pt x="55" y="23"/>
                    <a:pt x="56" y="23"/>
                    <a:pt x="57" y="22"/>
                  </a:cubicBezTo>
                  <a:cubicBezTo>
                    <a:pt x="58" y="21"/>
                    <a:pt x="57" y="20"/>
                    <a:pt x="57" y="19"/>
                  </a:cubicBezTo>
                  <a:cubicBezTo>
                    <a:pt x="56" y="17"/>
                    <a:pt x="56" y="14"/>
                    <a:pt x="58" y="13"/>
                  </a:cubicBezTo>
                  <a:cubicBezTo>
                    <a:pt x="60" y="12"/>
                    <a:pt x="57" y="9"/>
                    <a:pt x="56" y="8"/>
                  </a:cubicBezTo>
                  <a:cubicBezTo>
                    <a:pt x="55" y="6"/>
                    <a:pt x="53" y="5"/>
                    <a:pt x="51" y="5"/>
                  </a:cubicBezTo>
                  <a:cubicBezTo>
                    <a:pt x="50" y="4"/>
                    <a:pt x="49" y="3"/>
                    <a:pt x="48" y="3"/>
                  </a:cubicBezTo>
                  <a:cubicBezTo>
                    <a:pt x="47" y="2"/>
                    <a:pt x="46" y="1"/>
                    <a:pt x="45" y="0"/>
                  </a:cubicBezTo>
                  <a:cubicBezTo>
                    <a:pt x="45" y="0"/>
                    <a:pt x="39" y="1"/>
                    <a:pt x="38" y="1"/>
                  </a:cubicBezTo>
                  <a:cubicBezTo>
                    <a:pt x="36" y="1"/>
                    <a:pt x="36" y="3"/>
                    <a:pt x="34" y="4"/>
                  </a:cubicBezTo>
                  <a:cubicBezTo>
                    <a:pt x="33" y="6"/>
                    <a:pt x="34" y="9"/>
                    <a:pt x="35" y="10"/>
                  </a:cubicBezTo>
                  <a:cubicBezTo>
                    <a:pt x="35" y="13"/>
                    <a:pt x="33" y="14"/>
                    <a:pt x="33" y="17"/>
                  </a:cubicBezTo>
                  <a:cubicBezTo>
                    <a:pt x="33" y="18"/>
                    <a:pt x="35" y="21"/>
                    <a:pt x="37" y="21"/>
                  </a:cubicBezTo>
                  <a:cubicBezTo>
                    <a:pt x="39" y="21"/>
                    <a:pt x="40" y="20"/>
                    <a:pt x="40" y="23"/>
                  </a:cubicBezTo>
                  <a:cubicBezTo>
                    <a:pt x="40" y="25"/>
                    <a:pt x="40" y="26"/>
                    <a:pt x="39" y="26"/>
                  </a:cubicBezTo>
                  <a:cubicBezTo>
                    <a:pt x="37" y="27"/>
                    <a:pt x="36" y="28"/>
                    <a:pt x="35" y="26"/>
                  </a:cubicBezTo>
                  <a:cubicBezTo>
                    <a:pt x="34" y="24"/>
                    <a:pt x="33" y="22"/>
                    <a:pt x="31" y="22"/>
                  </a:cubicBezTo>
                  <a:cubicBezTo>
                    <a:pt x="29" y="21"/>
                    <a:pt x="28" y="19"/>
                    <a:pt x="27" y="17"/>
                  </a:cubicBezTo>
                  <a:cubicBezTo>
                    <a:pt x="25" y="21"/>
                    <a:pt x="23" y="19"/>
                    <a:pt x="20" y="18"/>
                  </a:cubicBezTo>
                  <a:cubicBezTo>
                    <a:pt x="18" y="18"/>
                    <a:pt x="18" y="16"/>
                    <a:pt x="16" y="16"/>
                  </a:cubicBezTo>
                  <a:cubicBezTo>
                    <a:pt x="16" y="16"/>
                    <a:pt x="15" y="17"/>
                    <a:pt x="14" y="16"/>
                  </a:cubicBezTo>
                  <a:cubicBezTo>
                    <a:pt x="13" y="16"/>
                    <a:pt x="13" y="14"/>
                    <a:pt x="11" y="14"/>
                  </a:cubicBezTo>
                  <a:cubicBezTo>
                    <a:pt x="11" y="16"/>
                    <a:pt x="11" y="18"/>
                    <a:pt x="11" y="20"/>
                  </a:cubicBezTo>
                  <a:cubicBezTo>
                    <a:pt x="11" y="22"/>
                    <a:pt x="12" y="24"/>
                    <a:pt x="10" y="24"/>
                  </a:cubicBezTo>
                  <a:cubicBezTo>
                    <a:pt x="7" y="24"/>
                    <a:pt x="4" y="24"/>
                    <a:pt x="2" y="24"/>
                  </a:cubicBezTo>
                  <a:cubicBezTo>
                    <a:pt x="1" y="24"/>
                    <a:pt x="1" y="28"/>
                    <a:pt x="1" y="29"/>
                  </a:cubicBezTo>
                  <a:cubicBezTo>
                    <a:pt x="1" y="33"/>
                    <a:pt x="0" y="40"/>
                    <a:pt x="3" y="43"/>
                  </a:cubicBezTo>
                  <a:cubicBezTo>
                    <a:pt x="4" y="44"/>
                    <a:pt x="7" y="48"/>
                    <a:pt x="8" y="48"/>
                  </a:cubicBezTo>
                  <a:cubicBezTo>
                    <a:pt x="10" y="47"/>
                    <a:pt x="19" y="47"/>
                    <a:pt x="16" y="50"/>
                  </a:cubicBezTo>
                  <a:cubicBezTo>
                    <a:pt x="18" y="50"/>
                    <a:pt x="17" y="50"/>
                    <a:pt x="18" y="50"/>
                  </a:cubicBezTo>
                  <a:cubicBezTo>
                    <a:pt x="20" y="49"/>
                    <a:pt x="21" y="50"/>
                    <a:pt x="22" y="50"/>
                  </a:cubicBezTo>
                  <a:cubicBezTo>
                    <a:pt x="25" y="50"/>
                    <a:pt x="27" y="50"/>
                    <a:pt x="28" y="47"/>
                  </a:cubicBezTo>
                  <a:cubicBezTo>
                    <a:pt x="29" y="46"/>
                    <a:pt x="30" y="45"/>
                    <a:pt x="31" y="44"/>
                  </a:cubicBezTo>
                  <a:cubicBezTo>
                    <a:pt x="32" y="43"/>
                    <a:pt x="34" y="43"/>
                    <a:pt x="35" y="41"/>
                  </a:cubicBezTo>
                  <a:cubicBezTo>
                    <a:pt x="36" y="40"/>
                    <a:pt x="36" y="39"/>
                    <a:pt x="37" y="38"/>
                  </a:cubicBezTo>
                  <a:cubicBezTo>
                    <a:pt x="39" y="38"/>
                    <a:pt x="41" y="38"/>
                    <a:pt x="43" y="38"/>
                  </a:cubicBezTo>
                  <a:cubicBezTo>
                    <a:pt x="42" y="37"/>
                    <a:pt x="42" y="35"/>
                    <a:pt x="42" y="35"/>
                  </a:cubicBezTo>
                  <a:cubicBezTo>
                    <a:pt x="44" y="34"/>
                    <a:pt x="45" y="34"/>
                    <a:pt x="46" y="33"/>
                  </a:cubicBezTo>
                  <a:cubicBezTo>
                    <a:pt x="49" y="32"/>
                    <a:pt x="53" y="31"/>
                    <a:pt x="56" y="30"/>
                  </a:cubicBezTo>
                  <a:cubicBezTo>
                    <a:pt x="55" y="29"/>
                    <a:pt x="55" y="30"/>
                    <a:pt x="56" y="3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80" name="Freeform 732">
              <a:extLst>
                <a:ext uri="{FF2B5EF4-FFF2-40B4-BE49-F238E27FC236}">
                  <a16:creationId xmlns="" xmlns:a16="http://schemas.microsoft.com/office/drawing/2014/main" id="{8FCBFF5B-812E-4A9D-84B6-5E2BF5036661}"/>
                </a:ext>
              </a:extLst>
            </p:cNvPr>
            <p:cNvSpPr>
              <a:spLocks/>
            </p:cNvSpPr>
            <p:nvPr/>
          </p:nvSpPr>
          <p:spPr bwMode="auto">
            <a:xfrm>
              <a:off x="12247966" y="9839014"/>
              <a:ext cx="595542" cy="589329"/>
            </a:xfrm>
            <a:custGeom>
              <a:avLst/>
              <a:gdLst>
                <a:gd name="T0" fmla="*/ 33 w 64"/>
                <a:gd name="T1" fmla="*/ 5 h 63"/>
                <a:gd name="T2" fmla="*/ 31 w 64"/>
                <a:gd name="T3" fmla="*/ 2 h 63"/>
                <a:gd name="T4" fmla="*/ 28 w 64"/>
                <a:gd name="T5" fmla="*/ 2 h 63"/>
                <a:gd name="T6" fmla="*/ 18 w 64"/>
                <a:gd name="T7" fmla="*/ 2 h 63"/>
                <a:gd name="T8" fmla="*/ 10 w 64"/>
                <a:gd name="T9" fmla="*/ 2 h 63"/>
                <a:gd name="T10" fmla="*/ 7 w 64"/>
                <a:gd name="T11" fmla="*/ 0 h 63"/>
                <a:gd name="T12" fmla="*/ 4 w 64"/>
                <a:gd name="T13" fmla="*/ 2 h 63"/>
                <a:gd name="T14" fmla="*/ 1 w 64"/>
                <a:gd name="T15" fmla="*/ 2 h 63"/>
                <a:gd name="T16" fmla="*/ 6 w 64"/>
                <a:gd name="T17" fmla="*/ 14 h 63"/>
                <a:gd name="T18" fmla="*/ 9 w 64"/>
                <a:gd name="T19" fmla="*/ 21 h 63"/>
                <a:gd name="T20" fmla="*/ 13 w 64"/>
                <a:gd name="T21" fmla="*/ 29 h 63"/>
                <a:gd name="T22" fmla="*/ 13 w 64"/>
                <a:gd name="T23" fmla="*/ 34 h 63"/>
                <a:gd name="T24" fmla="*/ 14 w 64"/>
                <a:gd name="T25" fmla="*/ 42 h 63"/>
                <a:gd name="T26" fmla="*/ 16 w 64"/>
                <a:gd name="T27" fmla="*/ 51 h 63"/>
                <a:gd name="T28" fmla="*/ 22 w 64"/>
                <a:gd name="T29" fmla="*/ 61 h 63"/>
                <a:gd name="T30" fmla="*/ 28 w 64"/>
                <a:gd name="T31" fmla="*/ 62 h 63"/>
                <a:gd name="T32" fmla="*/ 33 w 64"/>
                <a:gd name="T33" fmla="*/ 62 h 63"/>
                <a:gd name="T34" fmla="*/ 38 w 64"/>
                <a:gd name="T35" fmla="*/ 58 h 63"/>
                <a:gd name="T36" fmla="*/ 38 w 64"/>
                <a:gd name="T37" fmla="*/ 40 h 63"/>
                <a:gd name="T38" fmla="*/ 38 w 64"/>
                <a:gd name="T39" fmla="*/ 28 h 63"/>
                <a:gd name="T40" fmla="*/ 39 w 64"/>
                <a:gd name="T41" fmla="*/ 26 h 63"/>
                <a:gd name="T42" fmla="*/ 43 w 64"/>
                <a:gd name="T43" fmla="*/ 26 h 63"/>
                <a:gd name="T44" fmla="*/ 43 w 64"/>
                <a:gd name="T45" fmla="*/ 7 h 63"/>
                <a:gd name="T46" fmla="*/ 51 w 64"/>
                <a:gd name="T47" fmla="*/ 6 h 63"/>
                <a:gd name="T48" fmla="*/ 53 w 64"/>
                <a:gd name="T49" fmla="*/ 5 h 63"/>
                <a:gd name="T50" fmla="*/ 56 w 64"/>
                <a:gd name="T51" fmla="*/ 8 h 63"/>
                <a:gd name="T52" fmla="*/ 58 w 64"/>
                <a:gd name="T53" fmla="*/ 6 h 63"/>
                <a:gd name="T54" fmla="*/ 62 w 64"/>
                <a:gd name="T55" fmla="*/ 5 h 63"/>
                <a:gd name="T56" fmla="*/ 59 w 64"/>
                <a:gd name="T57" fmla="*/ 2 h 63"/>
                <a:gd name="T58" fmla="*/ 45 w 64"/>
                <a:gd name="T59" fmla="*/ 5 h 63"/>
                <a:gd name="T60" fmla="*/ 33 w 64"/>
                <a:gd name="T61" fmla="*/ 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64" h="63">
                  <a:moveTo>
                    <a:pt x="33" y="5"/>
                  </a:moveTo>
                  <a:cubicBezTo>
                    <a:pt x="32" y="5"/>
                    <a:pt x="31" y="2"/>
                    <a:pt x="31" y="2"/>
                  </a:cubicBezTo>
                  <a:cubicBezTo>
                    <a:pt x="30" y="2"/>
                    <a:pt x="29" y="2"/>
                    <a:pt x="28" y="2"/>
                  </a:cubicBezTo>
                  <a:cubicBezTo>
                    <a:pt x="25" y="2"/>
                    <a:pt x="21" y="2"/>
                    <a:pt x="18" y="2"/>
                  </a:cubicBezTo>
                  <a:cubicBezTo>
                    <a:pt x="15" y="2"/>
                    <a:pt x="13" y="2"/>
                    <a:pt x="10" y="2"/>
                  </a:cubicBezTo>
                  <a:cubicBezTo>
                    <a:pt x="9" y="2"/>
                    <a:pt x="9" y="0"/>
                    <a:pt x="7" y="0"/>
                  </a:cubicBezTo>
                  <a:cubicBezTo>
                    <a:pt x="6" y="0"/>
                    <a:pt x="5" y="2"/>
                    <a:pt x="4" y="2"/>
                  </a:cubicBezTo>
                  <a:cubicBezTo>
                    <a:pt x="3" y="2"/>
                    <a:pt x="2" y="2"/>
                    <a:pt x="1" y="2"/>
                  </a:cubicBezTo>
                  <a:cubicBezTo>
                    <a:pt x="0" y="7"/>
                    <a:pt x="4" y="9"/>
                    <a:pt x="6" y="14"/>
                  </a:cubicBezTo>
                  <a:cubicBezTo>
                    <a:pt x="7" y="16"/>
                    <a:pt x="8" y="19"/>
                    <a:pt x="9" y="21"/>
                  </a:cubicBezTo>
                  <a:cubicBezTo>
                    <a:pt x="10" y="24"/>
                    <a:pt x="12" y="26"/>
                    <a:pt x="13" y="29"/>
                  </a:cubicBezTo>
                  <a:cubicBezTo>
                    <a:pt x="13" y="30"/>
                    <a:pt x="13" y="33"/>
                    <a:pt x="13" y="34"/>
                  </a:cubicBezTo>
                  <a:cubicBezTo>
                    <a:pt x="13" y="37"/>
                    <a:pt x="14" y="39"/>
                    <a:pt x="14" y="42"/>
                  </a:cubicBezTo>
                  <a:cubicBezTo>
                    <a:pt x="15" y="45"/>
                    <a:pt x="15" y="48"/>
                    <a:pt x="16" y="51"/>
                  </a:cubicBezTo>
                  <a:cubicBezTo>
                    <a:pt x="17" y="55"/>
                    <a:pt x="20" y="58"/>
                    <a:pt x="22" y="61"/>
                  </a:cubicBezTo>
                  <a:cubicBezTo>
                    <a:pt x="25" y="58"/>
                    <a:pt x="25" y="60"/>
                    <a:pt x="28" y="62"/>
                  </a:cubicBezTo>
                  <a:cubicBezTo>
                    <a:pt x="29" y="63"/>
                    <a:pt x="32" y="63"/>
                    <a:pt x="33" y="62"/>
                  </a:cubicBezTo>
                  <a:cubicBezTo>
                    <a:pt x="36" y="62"/>
                    <a:pt x="38" y="61"/>
                    <a:pt x="38" y="58"/>
                  </a:cubicBezTo>
                  <a:cubicBezTo>
                    <a:pt x="38" y="52"/>
                    <a:pt x="38" y="46"/>
                    <a:pt x="38" y="40"/>
                  </a:cubicBezTo>
                  <a:cubicBezTo>
                    <a:pt x="38" y="36"/>
                    <a:pt x="38" y="32"/>
                    <a:pt x="38" y="28"/>
                  </a:cubicBezTo>
                  <a:cubicBezTo>
                    <a:pt x="38" y="27"/>
                    <a:pt x="38" y="26"/>
                    <a:pt x="39" y="26"/>
                  </a:cubicBezTo>
                  <a:cubicBezTo>
                    <a:pt x="39" y="26"/>
                    <a:pt x="43" y="26"/>
                    <a:pt x="43" y="26"/>
                  </a:cubicBezTo>
                  <a:cubicBezTo>
                    <a:pt x="43" y="20"/>
                    <a:pt x="43" y="13"/>
                    <a:pt x="43" y="7"/>
                  </a:cubicBezTo>
                  <a:cubicBezTo>
                    <a:pt x="46" y="8"/>
                    <a:pt x="48" y="6"/>
                    <a:pt x="51" y="6"/>
                  </a:cubicBezTo>
                  <a:cubicBezTo>
                    <a:pt x="51" y="5"/>
                    <a:pt x="52" y="5"/>
                    <a:pt x="53" y="5"/>
                  </a:cubicBezTo>
                  <a:cubicBezTo>
                    <a:pt x="53" y="5"/>
                    <a:pt x="55" y="8"/>
                    <a:pt x="56" y="8"/>
                  </a:cubicBezTo>
                  <a:cubicBezTo>
                    <a:pt x="57" y="7"/>
                    <a:pt x="56" y="6"/>
                    <a:pt x="58" y="6"/>
                  </a:cubicBezTo>
                  <a:cubicBezTo>
                    <a:pt x="59" y="6"/>
                    <a:pt x="60" y="5"/>
                    <a:pt x="62" y="5"/>
                  </a:cubicBezTo>
                  <a:cubicBezTo>
                    <a:pt x="64" y="4"/>
                    <a:pt x="60" y="2"/>
                    <a:pt x="59" y="2"/>
                  </a:cubicBezTo>
                  <a:cubicBezTo>
                    <a:pt x="54" y="2"/>
                    <a:pt x="50" y="5"/>
                    <a:pt x="45" y="5"/>
                  </a:cubicBezTo>
                  <a:cubicBezTo>
                    <a:pt x="41" y="5"/>
                    <a:pt x="37" y="5"/>
                    <a:pt x="33" y="5"/>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81" name="Freeform 733">
              <a:extLst>
                <a:ext uri="{FF2B5EF4-FFF2-40B4-BE49-F238E27FC236}">
                  <a16:creationId xmlns="" xmlns:a16="http://schemas.microsoft.com/office/drawing/2014/main" id="{DB274438-5332-4602-AA30-69692403351F}"/>
                </a:ext>
              </a:extLst>
            </p:cNvPr>
            <p:cNvSpPr>
              <a:spLocks/>
            </p:cNvSpPr>
            <p:nvPr/>
          </p:nvSpPr>
          <p:spPr bwMode="auto">
            <a:xfrm>
              <a:off x="12263888" y="8781415"/>
              <a:ext cx="850321" cy="888769"/>
            </a:xfrm>
            <a:custGeom>
              <a:avLst/>
              <a:gdLst>
                <a:gd name="T0" fmla="*/ 89 w 91"/>
                <a:gd name="T1" fmla="*/ 10 h 95"/>
                <a:gd name="T2" fmla="*/ 83 w 91"/>
                <a:gd name="T3" fmla="*/ 4 h 95"/>
                <a:gd name="T4" fmla="*/ 77 w 91"/>
                <a:gd name="T5" fmla="*/ 6 h 95"/>
                <a:gd name="T6" fmla="*/ 72 w 91"/>
                <a:gd name="T7" fmla="*/ 1 h 95"/>
                <a:gd name="T8" fmla="*/ 65 w 91"/>
                <a:gd name="T9" fmla="*/ 1 h 95"/>
                <a:gd name="T10" fmla="*/ 57 w 91"/>
                <a:gd name="T11" fmla="*/ 2 h 95"/>
                <a:gd name="T12" fmla="*/ 48 w 91"/>
                <a:gd name="T13" fmla="*/ 6 h 95"/>
                <a:gd name="T14" fmla="*/ 35 w 91"/>
                <a:gd name="T15" fmla="*/ 2 h 95"/>
                <a:gd name="T16" fmla="*/ 30 w 91"/>
                <a:gd name="T17" fmla="*/ 12 h 95"/>
                <a:gd name="T18" fmla="*/ 19 w 91"/>
                <a:gd name="T19" fmla="*/ 35 h 95"/>
                <a:gd name="T20" fmla="*/ 17 w 91"/>
                <a:gd name="T21" fmla="*/ 48 h 95"/>
                <a:gd name="T22" fmla="*/ 10 w 91"/>
                <a:gd name="T23" fmla="*/ 49 h 95"/>
                <a:gd name="T24" fmla="*/ 2 w 91"/>
                <a:gd name="T25" fmla="*/ 55 h 95"/>
                <a:gd name="T26" fmla="*/ 1 w 91"/>
                <a:gd name="T27" fmla="*/ 59 h 95"/>
                <a:gd name="T28" fmla="*/ 18 w 91"/>
                <a:gd name="T29" fmla="*/ 57 h 95"/>
                <a:gd name="T30" fmla="*/ 26 w 91"/>
                <a:gd name="T31" fmla="*/ 68 h 95"/>
                <a:gd name="T32" fmla="*/ 35 w 91"/>
                <a:gd name="T33" fmla="*/ 63 h 95"/>
                <a:gd name="T34" fmla="*/ 41 w 91"/>
                <a:gd name="T35" fmla="*/ 64 h 95"/>
                <a:gd name="T36" fmla="*/ 46 w 91"/>
                <a:gd name="T37" fmla="*/ 70 h 95"/>
                <a:gd name="T38" fmla="*/ 47 w 91"/>
                <a:gd name="T39" fmla="*/ 78 h 95"/>
                <a:gd name="T40" fmla="*/ 53 w 91"/>
                <a:gd name="T41" fmla="*/ 82 h 95"/>
                <a:gd name="T42" fmla="*/ 60 w 91"/>
                <a:gd name="T43" fmla="*/ 84 h 95"/>
                <a:gd name="T44" fmla="*/ 66 w 91"/>
                <a:gd name="T45" fmla="*/ 87 h 95"/>
                <a:gd name="T46" fmla="*/ 76 w 91"/>
                <a:gd name="T47" fmla="*/ 90 h 95"/>
                <a:gd name="T48" fmla="*/ 84 w 91"/>
                <a:gd name="T49" fmla="*/ 94 h 95"/>
                <a:gd name="T50" fmla="*/ 77 w 91"/>
                <a:gd name="T51" fmla="*/ 85 h 95"/>
                <a:gd name="T52" fmla="*/ 78 w 91"/>
                <a:gd name="T53" fmla="*/ 73 h 95"/>
                <a:gd name="T54" fmla="*/ 80 w 91"/>
                <a:gd name="T55" fmla="*/ 70 h 95"/>
                <a:gd name="T56" fmla="*/ 84 w 91"/>
                <a:gd name="T57" fmla="*/ 63 h 95"/>
                <a:gd name="T58" fmla="*/ 81 w 91"/>
                <a:gd name="T59" fmla="*/ 55 h 95"/>
                <a:gd name="T60" fmla="*/ 81 w 91"/>
                <a:gd name="T61" fmla="*/ 45 h 95"/>
                <a:gd name="T62" fmla="*/ 83 w 91"/>
                <a:gd name="T63" fmla="*/ 28 h 95"/>
                <a:gd name="T64" fmla="*/ 90 w 91"/>
                <a:gd name="T65" fmla="*/ 18 h 95"/>
                <a:gd name="T66" fmla="*/ 90 w 91"/>
                <a:gd name="T67" fmla="*/ 1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1" h="95">
                  <a:moveTo>
                    <a:pt x="90" y="15"/>
                  </a:moveTo>
                  <a:cubicBezTo>
                    <a:pt x="89" y="14"/>
                    <a:pt x="89" y="12"/>
                    <a:pt x="89" y="10"/>
                  </a:cubicBezTo>
                  <a:cubicBezTo>
                    <a:pt x="89" y="9"/>
                    <a:pt x="87" y="8"/>
                    <a:pt x="86" y="7"/>
                  </a:cubicBezTo>
                  <a:cubicBezTo>
                    <a:pt x="86" y="6"/>
                    <a:pt x="84" y="4"/>
                    <a:pt x="83" y="4"/>
                  </a:cubicBezTo>
                  <a:cubicBezTo>
                    <a:pt x="82" y="4"/>
                    <a:pt x="82" y="6"/>
                    <a:pt x="80" y="5"/>
                  </a:cubicBezTo>
                  <a:cubicBezTo>
                    <a:pt x="78" y="4"/>
                    <a:pt x="79" y="5"/>
                    <a:pt x="77" y="6"/>
                  </a:cubicBezTo>
                  <a:cubicBezTo>
                    <a:pt x="77" y="6"/>
                    <a:pt x="75" y="5"/>
                    <a:pt x="75" y="4"/>
                  </a:cubicBezTo>
                  <a:cubicBezTo>
                    <a:pt x="74" y="3"/>
                    <a:pt x="73" y="2"/>
                    <a:pt x="72" y="1"/>
                  </a:cubicBezTo>
                  <a:cubicBezTo>
                    <a:pt x="71" y="0"/>
                    <a:pt x="70" y="2"/>
                    <a:pt x="69" y="2"/>
                  </a:cubicBezTo>
                  <a:cubicBezTo>
                    <a:pt x="68" y="3"/>
                    <a:pt x="66" y="2"/>
                    <a:pt x="65" y="1"/>
                  </a:cubicBezTo>
                  <a:cubicBezTo>
                    <a:pt x="63" y="0"/>
                    <a:pt x="63" y="1"/>
                    <a:pt x="61" y="2"/>
                  </a:cubicBezTo>
                  <a:cubicBezTo>
                    <a:pt x="60" y="3"/>
                    <a:pt x="58" y="2"/>
                    <a:pt x="57" y="2"/>
                  </a:cubicBezTo>
                  <a:cubicBezTo>
                    <a:pt x="56" y="3"/>
                    <a:pt x="53" y="3"/>
                    <a:pt x="52" y="3"/>
                  </a:cubicBezTo>
                  <a:cubicBezTo>
                    <a:pt x="49" y="1"/>
                    <a:pt x="51" y="6"/>
                    <a:pt x="48" y="6"/>
                  </a:cubicBezTo>
                  <a:cubicBezTo>
                    <a:pt x="46" y="7"/>
                    <a:pt x="42" y="6"/>
                    <a:pt x="40" y="5"/>
                  </a:cubicBezTo>
                  <a:cubicBezTo>
                    <a:pt x="38" y="4"/>
                    <a:pt x="37" y="2"/>
                    <a:pt x="35" y="2"/>
                  </a:cubicBezTo>
                  <a:cubicBezTo>
                    <a:pt x="34" y="1"/>
                    <a:pt x="32" y="3"/>
                    <a:pt x="31" y="4"/>
                  </a:cubicBezTo>
                  <a:cubicBezTo>
                    <a:pt x="29" y="6"/>
                    <a:pt x="31" y="9"/>
                    <a:pt x="30" y="12"/>
                  </a:cubicBezTo>
                  <a:cubicBezTo>
                    <a:pt x="27" y="17"/>
                    <a:pt x="27" y="23"/>
                    <a:pt x="24" y="27"/>
                  </a:cubicBezTo>
                  <a:cubicBezTo>
                    <a:pt x="22" y="30"/>
                    <a:pt x="21" y="32"/>
                    <a:pt x="19" y="35"/>
                  </a:cubicBezTo>
                  <a:cubicBezTo>
                    <a:pt x="18" y="37"/>
                    <a:pt x="18" y="39"/>
                    <a:pt x="18" y="41"/>
                  </a:cubicBezTo>
                  <a:cubicBezTo>
                    <a:pt x="18" y="44"/>
                    <a:pt x="19" y="46"/>
                    <a:pt x="17" y="48"/>
                  </a:cubicBezTo>
                  <a:cubicBezTo>
                    <a:pt x="16" y="48"/>
                    <a:pt x="11" y="51"/>
                    <a:pt x="11" y="51"/>
                  </a:cubicBezTo>
                  <a:cubicBezTo>
                    <a:pt x="10" y="51"/>
                    <a:pt x="12" y="48"/>
                    <a:pt x="10" y="49"/>
                  </a:cubicBezTo>
                  <a:cubicBezTo>
                    <a:pt x="7" y="51"/>
                    <a:pt x="7" y="53"/>
                    <a:pt x="5" y="50"/>
                  </a:cubicBezTo>
                  <a:cubicBezTo>
                    <a:pt x="4" y="51"/>
                    <a:pt x="2" y="53"/>
                    <a:pt x="2" y="55"/>
                  </a:cubicBezTo>
                  <a:cubicBezTo>
                    <a:pt x="2" y="55"/>
                    <a:pt x="2" y="56"/>
                    <a:pt x="1" y="56"/>
                  </a:cubicBezTo>
                  <a:cubicBezTo>
                    <a:pt x="0" y="57"/>
                    <a:pt x="1" y="58"/>
                    <a:pt x="1" y="59"/>
                  </a:cubicBezTo>
                  <a:cubicBezTo>
                    <a:pt x="5" y="56"/>
                    <a:pt x="8" y="57"/>
                    <a:pt x="13" y="57"/>
                  </a:cubicBezTo>
                  <a:cubicBezTo>
                    <a:pt x="15" y="57"/>
                    <a:pt x="16" y="57"/>
                    <a:pt x="18" y="57"/>
                  </a:cubicBezTo>
                  <a:cubicBezTo>
                    <a:pt x="20" y="57"/>
                    <a:pt x="21" y="60"/>
                    <a:pt x="22" y="62"/>
                  </a:cubicBezTo>
                  <a:cubicBezTo>
                    <a:pt x="23" y="64"/>
                    <a:pt x="24" y="67"/>
                    <a:pt x="26" y="68"/>
                  </a:cubicBezTo>
                  <a:cubicBezTo>
                    <a:pt x="27" y="69"/>
                    <a:pt x="31" y="68"/>
                    <a:pt x="33" y="67"/>
                  </a:cubicBezTo>
                  <a:cubicBezTo>
                    <a:pt x="34" y="67"/>
                    <a:pt x="34" y="64"/>
                    <a:pt x="35" y="63"/>
                  </a:cubicBezTo>
                  <a:cubicBezTo>
                    <a:pt x="35" y="61"/>
                    <a:pt x="38" y="62"/>
                    <a:pt x="39" y="62"/>
                  </a:cubicBezTo>
                  <a:cubicBezTo>
                    <a:pt x="39" y="64"/>
                    <a:pt x="39" y="64"/>
                    <a:pt x="41" y="64"/>
                  </a:cubicBezTo>
                  <a:cubicBezTo>
                    <a:pt x="42" y="64"/>
                    <a:pt x="45" y="63"/>
                    <a:pt x="45" y="65"/>
                  </a:cubicBezTo>
                  <a:cubicBezTo>
                    <a:pt x="45" y="67"/>
                    <a:pt x="46" y="68"/>
                    <a:pt x="46" y="70"/>
                  </a:cubicBezTo>
                  <a:cubicBezTo>
                    <a:pt x="46" y="71"/>
                    <a:pt x="46" y="72"/>
                    <a:pt x="45" y="74"/>
                  </a:cubicBezTo>
                  <a:cubicBezTo>
                    <a:pt x="45" y="75"/>
                    <a:pt x="46" y="77"/>
                    <a:pt x="47" y="78"/>
                  </a:cubicBezTo>
                  <a:cubicBezTo>
                    <a:pt x="48" y="79"/>
                    <a:pt x="47" y="81"/>
                    <a:pt x="47" y="82"/>
                  </a:cubicBezTo>
                  <a:cubicBezTo>
                    <a:pt x="47" y="85"/>
                    <a:pt x="52" y="82"/>
                    <a:pt x="53" y="82"/>
                  </a:cubicBezTo>
                  <a:cubicBezTo>
                    <a:pt x="55" y="82"/>
                    <a:pt x="56" y="82"/>
                    <a:pt x="57" y="83"/>
                  </a:cubicBezTo>
                  <a:cubicBezTo>
                    <a:pt x="59" y="85"/>
                    <a:pt x="58" y="84"/>
                    <a:pt x="60" y="84"/>
                  </a:cubicBezTo>
                  <a:cubicBezTo>
                    <a:pt x="62" y="84"/>
                    <a:pt x="62" y="85"/>
                    <a:pt x="63" y="86"/>
                  </a:cubicBezTo>
                  <a:cubicBezTo>
                    <a:pt x="64" y="86"/>
                    <a:pt x="65" y="87"/>
                    <a:pt x="66" y="87"/>
                  </a:cubicBezTo>
                  <a:cubicBezTo>
                    <a:pt x="69" y="88"/>
                    <a:pt x="70" y="88"/>
                    <a:pt x="71" y="85"/>
                  </a:cubicBezTo>
                  <a:cubicBezTo>
                    <a:pt x="72" y="88"/>
                    <a:pt x="73" y="89"/>
                    <a:pt x="76" y="90"/>
                  </a:cubicBezTo>
                  <a:cubicBezTo>
                    <a:pt x="78" y="91"/>
                    <a:pt x="78" y="94"/>
                    <a:pt x="80" y="95"/>
                  </a:cubicBezTo>
                  <a:cubicBezTo>
                    <a:pt x="80" y="95"/>
                    <a:pt x="84" y="94"/>
                    <a:pt x="84" y="94"/>
                  </a:cubicBezTo>
                  <a:cubicBezTo>
                    <a:pt x="84" y="92"/>
                    <a:pt x="85" y="88"/>
                    <a:pt x="83" y="89"/>
                  </a:cubicBezTo>
                  <a:cubicBezTo>
                    <a:pt x="80" y="90"/>
                    <a:pt x="78" y="88"/>
                    <a:pt x="77" y="85"/>
                  </a:cubicBezTo>
                  <a:cubicBezTo>
                    <a:pt x="77" y="83"/>
                    <a:pt x="79" y="80"/>
                    <a:pt x="78" y="77"/>
                  </a:cubicBezTo>
                  <a:cubicBezTo>
                    <a:pt x="78" y="76"/>
                    <a:pt x="77" y="74"/>
                    <a:pt x="78" y="73"/>
                  </a:cubicBezTo>
                  <a:cubicBezTo>
                    <a:pt x="78" y="73"/>
                    <a:pt x="78" y="72"/>
                    <a:pt x="79" y="72"/>
                  </a:cubicBezTo>
                  <a:cubicBezTo>
                    <a:pt x="80" y="72"/>
                    <a:pt x="79" y="70"/>
                    <a:pt x="80" y="70"/>
                  </a:cubicBezTo>
                  <a:cubicBezTo>
                    <a:pt x="81" y="68"/>
                    <a:pt x="86" y="68"/>
                    <a:pt x="87" y="68"/>
                  </a:cubicBezTo>
                  <a:cubicBezTo>
                    <a:pt x="85" y="67"/>
                    <a:pt x="86" y="64"/>
                    <a:pt x="84" y="63"/>
                  </a:cubicBezTo>
                  <a:cubicBezTo>
                    <a:pt x="83" y="62"/>
                    <a:pt x="82" y="61"/>
                    <a:pt x="82" y="60"/>
                  </a:cubicBezTo>
                  <a:cubicBezTo>
                    <a:pt x="82" y="58"/>
                    <a:pt x="82" y="56"/>
                    <a:pt x="81" y="55"/>
                  </a:cubicBezTo>
                  <a:cubicBezTo>
                    <a:pt x="81" y="53"/>
                    <a:pt x="80" y="52"/>
                    <a:pt x="80" y="50"/>
                  </a:cubicBezTo>
                  <a:cubicBezTo>
                    <a:pt x="80" y="49"/>
                    <a:pt x="80" y="44"/>
                    <a:pt x="81" y="45"/>
                  </a:cubicBezTo>
                  <a:cubicBezTo>
                    <a:pt x="80" y="41"/>
                    <a:pt x="80" y="39"/>
                    <a:pt x="82" y="35"/>
                  </a:cubicBezTo>
                  <a:cubicBezTo>
                    <a:pt x="83" y="32"/>
                    <a:pt x="83" y="31"/>
                    <a:pt x="83" y="28"/>
                  </a:cubicBezTo>
                  <a:cubicBezTo>
                    <a:pt x="83" y="25"/>
                    <a:pt x="85" y="23"/>
                    <a:pt x="87" y="21"/>
                  </a:cubicBezTo>
                  <a:cubicBezTo>
                    <a:pt x="88" y="20"/>
                    <a:pt x="89" y="19"/>
                    <a:pt x="90" y="18"/>
                  </a:cubicBezTo>
                  <a:cubicBezTo>
                    <a:pt x="91" y="17"/>
                    <a:pt x="91" y="17"/>
                    <a:pt x="90" y="15"/>
                  </a:cubicBezTo>
                  <a:cubicBezTo>
                    <a:pt x="89" y="15"/>
                    <a:pt x="91" y="16"/>
                    <a:pt x="90" y="15"/>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82" name="Freeform 734">
              <a:extLst>
                <a:ext uri="{FF2B5EF4-FFF2-40B4-BE49-F238E27FC236}">
                  <a16:creationId xmlns="" xmlns:a16="http://schemas.microsoft.com/office/drawing/2014/main" id="{8341EBE4-646F-46BA-89FB-81A15D8C1928}"/>
                </a:ext>
              </a:extLst>
            </p:cNvPr>
            <p:cNvSpPr>
              <a:spLocks/>
            </p:cNvSpPr>
            <p:nvPr/>
          </p:nvSpPr>
          <p:spPr bwMode="auto">
            <a:xfrm>
              <a:off x="12254333" y="9307030"/>
              <a:ext cx="525479" cy="589329"/>
            </a:xfrm>
            <a:custGeom>
              <a:avLst/>
              <a:gdLst>
                <a:gd name="T0" fmla="*/ 51 w 56"/>
                <a:gd name="T1" fmla="*/ 27 h 63"/>
                <a:gd name="T2" fmla="*/ 48 w 56"/>
                <a:gd name="T3" fmla="*/ 26 h 63"/>
                <a:gd name="T4" fmla="*/ 47 w 56"/>
                <a:gd name="T5" fmla="*/ 21 h 63"/>
                <a:gd name="T6" fmla="*/ 46 w 56"/>
                <a:gd name="T7" fmla="*/ 12 h 63"/>
                <a:gd name="T8" fmla="*/ 46 w 56"/>
                <a:gd name="T9" fmla="*/ 8 h 63"/>
                <a:gd name="T10" fmla="*/ 43 w 56"/>
                <a:gd name="T11" fmla="*/ 8 h 63"/>
                <a:gd name="T12" fmla="*/ 40 w 56"/>
                <a:gd name="T13" fmla="*/ 6 h 63"/>
                <a:gd name="T14" fmla="*/ 35 w 56"/>
                <a:gd name="T15" fmla="*/ 8 h 63"/>
                <a:gd name="T16" fmla="*/ 34 w 56"/>
                <a:gd name="T17" fmla="*/ 11 h 63"/>
                <a:gd name="T18" fmla="*/ 29 w 56"/>
                <a:gd name="T19" fmla="*/ 12 h 63"/>
                <a:gd name="T20" fmla="*/ 18 w 56"/>
                <a:gd name="T21" fmla="*/ 1 h 63"/>
                <a:gd name="T22" fmla="*/ 3 w 56"/>
                <a:gd name="T23" fmla="*/ 2 h 63"/>
                <a:gd name="T24" fmla="*/ 6 w 56"/>
                <a:gd name="T25" fmla="*/ 12 h 63"/>
                <a:gd name="T26" fmla="*/ 6 w 56"/>
                <a:gd name="T27" fmla="*/ 16 h 63"/>
                <a:gd name="T28" fmla="*/ 6 w 56"/>
                <a:gd name="T29" fmla="*/ 20 h 63"/>
                <a:gd name="T30" fmla="*/ 8 w 56"/>
                <a:gd name="T31" fmla="*/ 33 h 63"/>
                <a:gd name="T32" fmla="*/ 3 w 56"/>
                <a:gd name="T33" fmla="*/ 41 h 63"/>
                <a:gd name="T34" fmla="*/ 0 w 56"/>
                <a:gd name="T35" fmla="*/ 50 h 63"/>
                <a:gd name="T36" fmla="*/ 0 w 56"/>
                <a:gd name="T37" fmla="*/ 55 h 63"/>
                <a:gd name="T38" fmla="*/ 0 w 56"/>
                <a:gd name="T39" fmla="*/ 59 h 63"/>
                <a:gd name="T40" fmla="*/ 3 w 56"/>
                <a:gd name="T41" fmla="*/ 59 h 63"/>
                <a:gd name="T42" fmla="*/ 8 w 56"/>
                <a:gd name="T43" fmla="*/ 58 h 63"/>
                <a:gd name="T44" fmla="*/ 9 w 56"/>
                <a:gd name="T45" fmla="*/ 59 h 63"/>
                <a:gd name="T46" fmla="*/ 16 w 56"/>
                <a:gd name="T47" fmla="*/ 59 h 63"/>
                <a:gd name="T48" fmla="*/ 25 w 56"/>
                <a:gd name="T49" fmla="*/ 59 h 63"/>
                <a:gd name="T50" fmla="*/ 30 w 56"/>
                <a:gd name="T51" fmla="*/ 59 h 63"/>
                <a:gd name="T52" fmla="*/ 39 w 56"/>
                <a:gd name="T53" fmla="*/ 62 h 63"/>
                <a:gd name="T54" fmla="*/ 53 w 56"/>
                <a:gd name="T55" fmla="*/ 60 h 63"/>
                <a:gd name="T56" fmla="*/ 46 w 56"/>
                <a:gd name="T57" fmla="*/ 51 h 63"/>
                <a:gd name="T58" fmla="*/ 46 w 56"/>
                <a:gd name="T59" fmla="*/ 37 h 63"/>
                <a:gd name="T60" fmla="*/ 56 w 56"/>
                <a:gd name="T61" fmla="*/ 35 h 63"/>
                <a:gd name="T62" fmla="*/ 56 w 56"/>
                <a:gd name="T63" fmla="*/ 27 h 63"/>
                <a:gd name="T64" fmla="*/ 51 w 56"/>
                <a:gd name="T65" fmla="*/ 2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6" h="63">
                  <a:moveTo>
                    <a:pt x="51" y="27"/>
                  </a:moveTo>
                  <a:cubicBezTo>
                    <a:pt x="49" y="27"/>
                    <a:pt x="48" y="28"/>
                    <a:pt x="48" y="26"/>
                  </a:cubicBezTo>
                  <a:cubicBezTo>
                    <a:pt x="48" y="24"/>
                    <a:pt x="48" y="23"/>
                    <a:pt x="47" y="21"/>
                  </a:cubicBezTo>
                  <a:cubicBezTo>
                    <a:pt x="45" y="18"/>
                    <a:pt x="48" y="15"/>
                    <a:pt x="46" y="12"/>
                  </a:cubicBezTo>
                  <a:cubicBezTo>
                    <a:pt x="46" y="11"/>
                    <a:pt x="46" y="8"/>
                    <a:pt x="46" y="8"/>
                  </a:cubicBezTo>
                  <a:cubicBezTo>
                    <a:pt x="46" y="8"/>
                    <a:pt x="43" y="8"/>
                    <a:pt x="43" y="8"/>
                  </a:cubicBezTo>
                  <a:cubicBezTo>
                    <a:pt x="40" y="8"/>
                    <a:pt x="40" y="9"/>
                    <a:pt x="40" y="6"/>
                  </a:cubicBezTo>
                  <a:cubicBezTo>
                    <a:pt x="37" y="6"/>
                    <a:pt x="36" y="5"/>
                    <a:pt x="35" y="8"/>
                  </a:cubicBezTo>
                  <a:cubicBezTo>
                    <a:pt x="35" y="8"/>
                    <a:pt x="35" y="11"/>
                    <a:pt x="34" y="11"/>
                  </a:cubicBezTo>
                  <a:cubicBezTo>
                    <a:pt x="33" y="12"/>
                    <a:pt x="31" y="12"/>
                    <a:pt x="29" y="12"/>
                  </a:cubicBezTo>
                  <a:cubicBezTo>
                    <a:pt x="22" y="13"/>
                    <a:pt x="24" y="1"/>
                    <a:pt x="18" y="1"/>
                  </a:cubicBezTo>
                  <a:cubicBezTo>
                    <a:pt x="13" y="1"/>
                    <a:pt x="7" y="0"/>
                    <a:pt x="3" y="2"/>
                  </a:cubicBezTo>
                  <a:cubicBezTo>
                    <a:pt x="1" y="4"/>
                    <a:pt x="6" y="10"/>
                    <a:pt x="6" y="12"/>
                  </a:cubicBezTo>
                  <a:cubicBezTo>
                    <a:pt x="7" y="13"/>
                    <a:pt x="7" y="15"/>
                    <a:pt x="6" y="16"/>
                  </a:cubicBezTo>
                  <a:cubicBezTo>
                    <a:pt x="4" y="17"/>
                    <a:pt x="6" y="19"/>
                    <a:pt x="6" y="20"/>
                  </a:cubicBezTo>
                  <a:cubicBezTo>
                    <a:pt x="9" y="24"/>
                    <a:pt x="11" y="29"/>
                    <a:pt x="8" y="33"/>
                  </a:cubicBezTo>
                  <a:cubicBezTo>
                    <a:pt x="6" y="36"/>
                    <a:pt x="4" y="38"/>
                    <a:pt x="3" y="41"/>
                  </a:cubicBezTo>
                  <a:cubicBezTo>
                    <a:pt x="2" y="44"/>
                    <a:pt x="1" y="47"/>
                    <a:pt x="0" y="50"/>
                  </a:cubicBezTo>
                  <a:cubicBezTo>
                    <a:pt x="0" y="52"/>
                    <a:pt x="0" y="54"/>
                    <a:pt x="0" y="55"/>
                  </a:cubicBezTo>
                  <a:cubicBezTo>
                    <a:pt x="0" y="56"/>
                    <a:pt x="0" y="58"/>
                    <a:pt x="0" y="59"/>
                  </a:cubicBezTo>
                  <a:cubicBezTo>
                    <a:pt x="1" y="59"/>
                    <a:pt x="2" y="59"/>
                    <a:pt x="3" y="59"/>
                  </a:cubicBezTo>
                  <a:cubicBezTo>
                    <a:pt x="5" y="59"/>
                    <a:pt x="5" y="56"/>
                    <a:pt x="8" y="58"/>
                  </a:cubicBezTo>
                  <a:cubicBezTo>
                    <a:pt x="8" y="58"/>
                    <a:pt x="9" y="59"/>
                    <a:pt x="9" y="59"/>
                  </a:cubicBezTo>
                  <a:cubicBezTo>
                    <a:pt x="12" y="59"/>
                    <a:pt x="14" y="59"/>
                    <a:pt x="16" y="59"/>
                  </a:cubicBezTo>
                  <a:cubicBezTo>
                    <a:pt x="19" y="59"/>
                    <a:pt x="22" y="59"/>
                    <a:pt x="25" y="59"/>
                  </a:cubicBezTo>
                  <a:cubicBezTo>
                    <a:pt x="26" y="59"/>
                    <a:pt x="29" y="59"/>
                    <a:pt x="30" y="59"/>
                  </a:cubicBezTo>
                  <a:cubicBezTo>
                    <a:pt x="32" y="63"/>
                    <a:pt x="36" y="62"/>
                    <a:pt x="39" y="62"/>
                  </a:cubicBezTo>
                  <a:cubicBezTo>
                    <a:pt x="44" y="62"/>
                    <a:pt x="48" y="61"/>
                    <a:pt x="53" y="60"/>
                  </a:cubicBezTo>
                  <a:cubicBezTo>
                    <a:pt x="50" y="57"/>
                    <a:pt x="46" y="55"/>
                    <a:pt x="46" y="51"/>
                  </a:cubicBezTo>
                  <a:cubicBezTo>
                    <a:pt x="46" y="46"/>
                    <a:pt x="46" y="41"/>
                    <a:pt x="46" y="37"/>
                  </a:cubicBezTo>
                  <a:cubicBezTo>
                    <a:pt x="46" y="36"/>
                    <a:pt x="56" y="38"/>
                    <a:pt x="56" y="35"/>
                  </a:cubicBezTo>
                  <a:cubicBezTo>
                    <a:pt x="56" y="33"/>
                    <a:pt x="56" y="30"/>
                    <a:pt x="56" y="27"/>
                  </a:cubicBezTo>
                  <a:cubicBezTo>
                    <a:pt x="56" y="24"/>
                    <a:pt x="53" y="27"/>
                    <a:pt x="51" y="27"/>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83" name="Freeform 735">
              <a:extLst>
                <a:ext uri="{FF2B5EF4-FFF2-40B4-BE49-F238E27FC236}">
                  <a16:creationId xmlns="" xmlns:a16="http://schemas.microsoft.com/office/drawing/2014/main" id="{D7292AC0-982E-4F64-800E-7A2EE02FF7EB}"/>
                </a:ext>
              </a:extLst>
            </p:cNvPr>
            <p:cNvSpPr>
              <a:spLocks/>
            </p:cNvSpPr>
            <p:nvPr/>
          </p:nvSpPr>
          <p:spPr bwMode="auto">
            <a:xfrm>
              <a:off x="12591915" y="9867685"/>
              <a:ext cx="429938" cy="449163"/>
            </a:xfrm>
            <a:custGeom>
              <a:avLst/>
              <a:gdLst>
                <a:gd name="T0" fmla="*/ 25 w 46"/>
                <a:gd name="T1" fmla="*/ 2 h 48"/>
                <a:gd name="T2" fmla="*/ 21 w 46"/>
                <a:gd name="T3" fmla="*/ 3 h 48"/>
                <a:gd name="T4" fmla="*/ 18 w 46"/>
                <a:gd name="T5" fmla="*/ 4 h 48"/>
                <a:gd name="T6" fmla="*/ 6 w 46"/>
                <a:gd name="T7" fmla="*/ 4 h 48"/>
                <a:gd name="T8" fmla="*/ 6 w 46"/>
                <a:gd name="T9" fmla="*/ 18 h 48"/>
                <a:gd name="T10" fmla="*/ 6 w 46"/>
                <a:gd name="T11" fmla="*/ 23 h 48"/>
                <a:gd name="T12" fmla="*/ 1 w 46"/>
                <a:gd name="T13" fmla="*/ 24 h 48"/>
                <a:gd name="T14" fmla="*/ 1 w 46"/>
                <a:gd name="T15" fmla="*/ 31 h 48"/>
                <a:gd name="T16" fmla="*/ 1 w 46"/>
                <a:gd name="T17" fmla="*/ 38 h 48"/>
                <a:gd name="T18" fmla="*/ 4 w 46"/>
                <a:gd name="T19" fmla="*/ 47 h 48"/>
                <a:gd name="T20" fmla="*/ 8 w 46"/>
                <a:gd name="T21" fmla="*/ 48 h 48"/>
                <a:gd name="T22" fmla="*/ 13 w 46"/>
                <a:gd name="T23" fmla="*/ 44 h 48"/>
                <a:gd name="T24" fmla="*/ 19 w 46"/>
                <a:gd name="T25" fmla="*/ 41 h 48"/>
                <a:gd name="T26" fmla="*/ 29 w 46"/>
                <a:gd name="T27" fmla="*/ 39 h 48"/>
                <a:gd name="T28" fmla="*/ 31 w 46"/>
                <a:gd name="T29" fmla="*/ 37 h 48"/>
                <a:gd name="T30" fmla="*/ 34 w 46"/>
                <a:gd name="T31" fmla="*/ 34 h 48"/>
                <a:gd name="T32" fmla="*/ 43 w 46"/>
                <a:gd name="T33" fmla="*/ 26 h 48"/>
                <a:gd name="T34" fmla="*/ 44 w 46"/>
                <a:gd name="T35" fmla="*/ 22 h 48"/>
                <a:gd name="T36" fmla="*/ 40 w 46"/>
                <a:gd name="T37" fmla="*/ 21 h 48"/>
                <a:gd name="T38" fmla="*/ 38 w 46"/>
                <a:gd name="T39" fmla="*/ 17 h 48"/>
                <a:gd name="T40" fmla="*/ 39 w 46"/>
                <a:gd name="T41" fmla="*/ 15 h 48"/>
                <a:gd name="T42" fmla="*/ 36 w 46"/>
                <a:gd name="T43" fmla="*/ 14 h 48"/>
                <a:gd name="T44" fmla="*/ 36 w 46"/>
                <a:gd name="T45" fmla="*/ 13 h 48"/>
                <a:gd name="T46" fmla="*/ 34 w 46"/>
                <a:gd name="T47" fmla="*/ 12 h 48"/>
                <a:gd name="T48" fmla="*/ 30 w 46"/>
                <a:gd name="T49" fmla="*/ 7 h 48"/>
                <a:gd name="T50" fmla="*/ 25 w 46"/>
                <a:gd name="T51" fmla="*/ 2 h 48"/>
                <a:gd name="T52" fmla="*/ 25 w 46"/>
                <a:gd name="T53" fmla="*/ 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6" h="48">
                  <a:moveTo>
                    <a:pt x="25" y="2"/>
                  </a:moveTo>
                  <a:cubicBezTo>
                    <a:pt x="24" y="3"/>
                    <a:pt x="22" y="3"/>
                    <a:pt x="21" y="3"/>
                  </a:cubicBezTo>
                  <a:cubicBezTo>
                    <a:pt x="19" y="3"/>
                    <a:pt x="20" y="6"/>
                    <a:pt x="18" y="4"/>
                  </a:cubicBezTo>
                  <a:cubicBezTo>
                    <a:pt x="15" y="0"/>
                    <a:pt x="10" y="5"/>
                    <a:pt x="6" y="4"/>
                  </a:cubicBezTo>
                  <a:cubicBezTo>
                    <a:pt x="6" y="9"/>
                    <a:pt x="6" y="14"/>
                    <a:pt x="6" y="18"/>
                  </a:cubicBezTo>
                  <a:cubicBezTo>
                    <a:pt x="6" y="19"/>
                    <a:pt x="7" y="23"/>
                    <a:pt x="6" y="23"/>
                  </a:cubicBezTo>
                  <a:cubicBezTo>
                    <a:pt x="5" y="24"/>
                    <a:pt x="1" y="22"/>
                    <a:pt x="1" y="24"/>
                  </a:cubicBezTo>
                  <a:cubicBezTo>
                    <a:pt x="1" y="26"/>
                    <a:pt x="1" y="29"/>
                    <a:pt x="1" y="31"/>
                  </a:cubicBezTo>
                  <a:cubicBezTo>
                    <a:pt x="1" y="33"/>
                    <a:pt x="0" y="36"/>
                    <a:pt x="1" y="38"/>
                  </a:cubicBezTo>
                  <a:cubicBezTo>
                    <a:pt x="5" y="39"/>
                    <a:pt x="6" y="44"/>
                    <a:pt x="4" y="47"/>
                  </a:cubicBezTo>
                  <a:cubicBezTo>
                    <a:pt x="4" y="48"/>
                    <a:pt x="8" y="48"/>
                    <a:pt x="8" y="48"/>
                  </a:cubicBezTo>
                  <a:cubicBezTo>
                    <a:pt x="10" y="48"/>
                    <a:pt x="11" y="46"/>
                    <a:pt x="13" y="44"/>
                  </a:cubicBezTo>
                  <a:cubicBezTo>
                    <a:pt x="15" y="42"/>
                    <a:pt x="15" y="39"/>
                    <a:pt x="19" y="41"/>
                  </a:cubicBezTo>
                  <a:cubicBezTo>
                    <a:pt x="23" y="43"/>
                    <a:pt x="27" y="44"/>
                    <a:pt x="29" y="39"/>
                  </a:cubicBezTo>
                  <a:cubicBezTo>
                    <a:pt x="29" y="38"/>
                    <a:pt x="29" y="37"/>
                    <a:pt x="31" y="37"/>
                  </a:cubicBezTo>
                  <a:cubicBezTo>
                    <a:pt x="33" y="37"/>
                    <a:pt x="34" y="35"/>
                    <a:pt x="34" y="34"/>
                  </a:cubicBezTo>
                  <a:cubicBezTo>
                    <a:pt x="36" y="31"/>
                    <a:pt x="40" y="28"/>
                    <a:pt x="43" y="26"/>
                  </a:cubicBezTo>
                  <a:cubicBezTo>
                    <a:pt x="45" y="25"/>
                    <a:pt x="46" y="24"/>
                    <a:pt x="44" y="22"/>
                  </a:cubicBezTo>
                  <a:cubicBezTo>
                    <a:pt x="43" y="21"/>
                    <a:pt x="40" y="22"/>
                    <a:pt x="40" y="21"/>
                  </a:cubicBezTo>
                  <a:cubicBezTo>
                    <a:pt x="39" y="20"/>
                    <a:pt x="38" y="19"/>
                    <a:pt x="38" y="17"/>
                  </a:cubicBezTo>
                  <a:cubicBezTo>
                    <a:pt x="38" y="17"/>
                    <a:pt x="39" y="16"/>
                    <a:pt x="39" y="15"/>
                  </a:cubicBezTo>
                  <a:cubicBezTo>
                    <a:pt x="38" y="15"/>
                    <a:pt x="37" y="15"/>
                    <a:pt x="36" y="14"/>
                  </a:cubicBezTo>
                  <a:cubicBezTo>
                    <a:pt x="36" y="14"/>
                    <a:pt x="37" y="13"/>
                    <a:pt x="36" y="13"/>
                  </a:cubicBezTo>
                  <a:cubicBezTo>
                    <a:pt x="35" y="13"/>
                    <a:pt x="35" y="12"/>
                    <a:pt x="34" y="12"/>
                  </a:cubicBezTo>
                  <a:cubicBezTo>
                    <a:pt x="32" y="11"/>
                    <a:pt x="31" y="10"/>
                    <a:pt x="30" y="7"/>
                  </a:cubicBezTo>
                  <a:cubicBezTo>
                    <a:pt x="30" y="6"/>
                    <a:pt x="27" y="2"/>
                    <a:pt x="25" y="2"/>
                  </a:cubicBezTo>
                  <a:cubicBezTo>
                    <a:pt x="25" y="2"/>
                    <a:pt x="26" y="2"/>
                    <a:pt x="25"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84" name="Freeform 736">
              <a:extLst>
                <a:ext uri="{FF2B5EF4-FFF2-40B4-BE49-F238E27FC236}">
                  <a16:creationId xmlns="" xmlns:a16="http://schemas.microsoft.com/office/drawing/2014/main" id="{3BC4C4B7-D8EB-46F7-ACD2-93E935D43732}"/>
                </a:ext>
              </a:extLst>
            </p:cNvPr>
            <p:cNvSpPr>
              <a:spLocks/>
            </p:cNvSpPr>
            <p:nvPr/>
          </p:nvSpPr>
          <p:spPr bwMode="auto">
            <a:xfrm>
              <a:off x="12824398" y="9775302"/>
              <a:ext cx="366243" cy="324926"/>
            </a:xfrm>
            <a:custGeom>
              <a:avLst/>
              <a:gdLst>
                <a:gd name="T0" fmla="*/ 39 w 39"/>
                <a:gd name="T1" fmla="*/ 22 h 35"/>
                <a:gd name="T2" fmla="*/ 38 w 39"/>
                <a:gd name="T3" fmla="*/ 18 h 35"/>
                <a:gd name="T4" fmla="*/ 39 w 39"/>
                <a:gd name="T5" fmla="*/ 14 h 35"/>
                <a:gd name="T6" fmla="*/ 38 w 39"/>
                <a:gd name="T7" fmla="*/ 7 h 35"/>
                <a:gd name="T8" fmla="*/ 27 w 39"/>
                <a:gd name="T9" fmla="*/ 2 h 35"/>
                <a:gd name="T10" fmla="*/ 24 w 39"/>
                <a:gd name="T11" fmla="*/ 0 h 35"/>
                <a:gd name="T12" fmla="*/ 19 w 39"/>
                <a:gd name="T13" fmla="*/ 3 h 35"/>
                <a:gd name="T14" fmla="*/ 13 w 39"/>
                <a:gd name="T15" fmla="*/ 7 h 35"/>
                <a:gd name="T16" fmla="*/ 9 w 39"/>
                <a:gd name="T17" fmla="*/ 12 h 35"/>
                <a:gd name="T18" fmla="*/ 2 w 39"/>
                <a:gd name="T19" fmla="*/ 12 h 35"/>
                <a:gd name="T20" fmla="*/ 5 w 39"/>
                <a:gd name="T21" fmla="*/ 16 h 35"/>
                <a:gd name="T22" fmla="*/ 8 w 39"/>
                <a:gd name="T23" fmla="*/ 21 h 35"/>
                <a:gd name="T24" fmla="*/ 11 w 39"/>
                <a:gd name="T25" fmla="*/ 23 h 35"/>
                <a:gd name="T26" fmla="*/ 11 w 39"/>
                <a:gd name="T27" fmla="*/ 24 h 35"/>
                <a:gd name="T28" fmla="*/ 14 w 39"/>
                <a:gd name="T29" fmla="*/ 25 h 35"/>
                <a:gd name="T30" fmla="*/ 13 w 39"/>
                <a:gd name="T31" fmla="*/ 28 h 35"/>
                <a:gd name="T32" fmla="*/ 15 w 39"/>
                <a:gd name="T33" fmla="*/ 31 h 35"/>
                <a:gd name="T34" fmla="*/ 20 w 39"/>
                <a:gd name="T35" fmla="*/ 34 h 35"/>
                <a:gd name="T36" fmla="*/ 25 w 39"/>
                <a:gd name="T37" fmla="*/ 35 h 35"/>
                <a:gd name="T38" fmla="*/ 27 w 39"/>
                <a:gd name="T39" fmla="*/ 35 h 35"/>
                <a:gd name="T40" fmla="*/ 34 w 39"/>
                <a:gd name="T41" fmla="*/ 31 h 35"/>
                <a:gd name="T42" fmla="*/ 36 w 39"/>
                <a:gd name="T43" fmla="*/ 27 h 35"/>
                <a:gd name="T44" fmla="*/ 39 w 39"/>
                <a:gd name="T45" fmla="*/ 2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9" h="35">
                  <a:moveTo>
                    <a:pt x="39" y="22"/>
                  </a:moveTo>
                  <a:cubicBezTo>
                    <a:pt x="39" y="21"/>
                    <a:pt x="38" y="19"/>
                    <a:pt x="38" y="18"/>
                  </a:cubicBezTo>
                  <a:cubicBezTo>
                    <a:pt x="38" y="16"/>
                    <a:pt x="39" y="15"/>
                    <a:pt x="39" y="14"/>
                  </a:cubicBezTo>
                  <a:cubicBezTo>
                    <a:pt x="39" y="11"/>
                    <a:pt x="39" y="9"/>
                    <a:pt x="38" y="7"/>
                  </a:cubicBezTo>
                  <a:cubicBezTo>
                    <a:pt x="38" y="4"/>
                    <a:pt x="29" y="2"/>
                    <a:pt x="27" y="2"/>
                  </a:cubicBezTo>
                  <a:cubicBezTo>
                    <a:pt x="27" y="0"/>
                    <a:pt x="27" y="0"/>
                    <a:pt x="24" y="0"/>
                  </a:cubicBezTo>
                  <a:cubicBezTo>
                    <a:pt x="21" y="0"/>
                    <a:pt x="21" y="1"/>
                    <a:pt x="19" y="3"/>
                  </a:cubicBezTo>
                  <a:cubicBezTo>
                    <a:pt x="18" y="5"/>
                    <a:pt x="15" y="6"/>
                    <a:pt x="13" y="7"/>
                  </a:cubicBezTo>
                  <a:cubicBezTo>
                    <a:pt x="12" y="9"/>
                    <a:pt x="11" y="12"/>
                    <a:pt x="9" y="12"/>
                  </a:cubicBezTo>
                  <a:cubicBezTo>
                    <a:pt x="7" y="12"/>
                    <a:pt x="5" y="11"/>
                    <a:pt x="2" y="12"/>
                  </a:cubicBezTo>
                  <a:cubicBezTo>
                    <a:pt x="0" y="13"/>
                    <a:pt x="4" y="15"/>
                    <a:pt x="5" y="16"/>
                  </a:cubicBezTo>
                  <a:cubicBezTo>
                    <a:pt x="6" y="18"/>
                    <a:pt x="6" y="20"/>
                    <a:pt x="8" y="21"/>
                  </a:cubicBezTo>
                  <a:cubicBezTo>
                    <a:pt x="9" y="22"/>
                    <a:pt x="10" y="23"/>
                    <a:pt x="11" y="23"/>
                  </a:cubicBezTo>
                  <a:cubicBezTo>
                    <a:pt x="12" y="23"/>
                    <a:pt x="11" y="24"/>
                    <a:pt x="11" y="24"/>
                  </a:cubicBezTo>
                  <a:cubicBezTo>
                    <a:pt x="12" y="24"/>
                    <a:pt x="13" y="25"/>
                    <a:pt x="14" y="25"/>
                  </a:cubicBezTo>
                  <a:cubicBezTo>
                    <a:pt x="14" y="26"/>
                    <a:pt x="13" y="27"/>
                    <a:pt x="13" y="28"/>
                  </a:cubicBezTo>
                  <a:cubicBezTo>
                    <a:pt x="13" y="29"/>
                    <a:pt x="14" y="31"/>
                    <a:pt x="15" y="31"/>
                  </a:cubicBezTo>
                  <a:cubicBezTo>
                    <a:pt x="18" y="31"/>
                    <a:pt x="19" y="31"/>
                    <a:pt x="20" y="34"/>
                  </a:cubicBezTo>
                  <a:cubicBezTo>
                    <a:pt x="21" y="35"/>
                    <a:pt x="23" y="34"/>
                    <a:pt x="25" y="35"/>
                  </a:cubicBezTo>
                  <a:cubicBezTo>
                    <a:pt x="26" y="35"/>
                    <a:pt x="26" y="35"/>
                    <a:pt x="27" y="35"/>
                  </a:cubicBezTo>
                  <a:cubicBezTo>
                    <a:pt x="31" y="35"/>
                    <a:pt x="32" y="34"/>
                    <a:pt x="34" y="31"/>
                  </a:cubicBezTo>
                  <a:cubicBezTo>
                    <a:pt x="35" y="30"/>
                    <a:pt x="36" y="28"/>
                    <a:pt x="36" y="27"/>
                  </a:cubicBezTo>
                  <a:cubicBezTo>
                    <a:pt x="37" y="25"/>
                    <a:pt x="39" y="24"/>
                    <a:pt x="39" y="2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85" name="Freeform 737">
              <a:extLst>
                <a:ext uri="{FF2B5EF4-FFF2-40B4-BE49-F238E27FC236}">
                  <a16:creationId xmlns="" xmlns:a16="http://schemas.microsoft.com/office/drawing/2014/main" id="{F765B811-94C7-4D74-9082-3B7B261DB1AF}"/>
                </a:ext>
              </a:extLst>
            </p:cNvPr>
            <p:cNvSpPr>
              <a:spLocks/>
            </p:cNvSpPr>
            <p:nvPr/>
          </p:nvSpPr>
          <p:spPr bwMode="auto">
            <a:xfrm>
              <a:off x="13069621" y="10259505"/>
              <a:ext cx="92356" cy="105124"/>
            </a:xfrm>
            <a:custGeom>
              <a:avLst/>
              <a:gdLst>
                <a:gd name="T0" fmla="*/ 5 w 10"/>
                <a:gd name="T1" fmla="*/ 1 h 11"/>
                <a:gd name="T2" fmla="*/ 7 w 10"/>
                <a:gd name="T3" fmla="*/ 9 h 11"/>
                <a:gd name="T4" fmla="*/ 5 w 10"/>
                <a:gd name="T5" fmla="*/ 1 h 11"/>
                <a:gd name="T6" fmla="*/ 5 w 10"/>
                <a:gd name="T7" fmla="*/ 1 h 11"/>
              </a:gdLst>
              <a:ahLst/>
              <a:cxnLst>
                <a:cxn ang="0">
                  <a:pos x="T0" y="T1"/>
                </a:cxn>
                <a:cxn ang="0">
                  <a:pos x="T2" y="T3"/>
                </a:cxn>
                <a:cxn ang="0">
                  <a:pos x="T4" y="T5"/>
                </a:cxn>
                <a:cxn ang="0">
                  <a:pos x="T6" y="T7"/>
                </a:cxn>
              </a:cxnLst>
              <a:rect l="0" t="0" r="r" b="b"/>
              <a:pathLst>
                <a:path w="10" h="11">
                  <a:moveTo>
                    <a:pt x="5" y="1"/>
                  </a:moveTo>
                  <a:cubicBezTo>
                    <a:pt x="0" y="2"/>
                    <a:pt x="3" y="11"/>
                    <a:pt x="7" y="9"/>
                  </a:cubicBezTo>
                  <a:cubicBezTo>
                    <a:pt x="10" y="8"/>
                    <a:pt x="9" y="0"/>
                    <a:pt x="5" y="1"/>
                  </a:cubicBezTo>
                  <a:cubicBezTo>
                    <a:pt x="3" y="1"/>
                    <a:pt x="6" y="1"/>
                    <a:pt x="5"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86" name="Freeform 738">
              <a:extLst>
                <a:ext uri="{FF2B5EF4-FFF2-40B4-BE49-F238E27FC236}">
                  <a16:creationId xmlns="" xmlns:a16="http://schemas.microsoft.com/office/drawing/2014/main" id="{CBDB05B6-6CBF-4223-9FBD-3629D8C61700}"/>
                </a:ext>
              </a:extLst>
            </p:cNvPr>
            <p:cNvSpPr>
              <a:spLocks noEditPoints="1"/>
            </p:cNvSpPr>
            <p:nvPr/>
          </p:nvSpPr>
          <p:spPr bwMode="auto">
            <a:xfrm>
              <a:off x="12442232" y="10090673"/>
              <a:ext cx="738853" cy="646665"/>
            </a:xfrm>
            <a:custGeom>
              <a:avLst/>
              <a:gdLst>
                <a:gd name="T0" fmla="*/ 74 w 79"/>
                <a:gd name="T1" fmla="*/ 27 h 69"/>
                <a:gd name="T2" fmla="*/ 69 w 79"/>
                <a:gd name="T3" fmla="*/ 22 h 69"/>
                <a:gd name="T4" fmla="*/ 72 w 79"/>
                <a:gd name="T5" fmla="*/ 19 h 69"/>
                <a:gd name="T6" fmla="*/ 75 w 79"/>
                <a:gd name="T7" fmla="*/ 20 h 69"/>
                <a:gd name="T8" fmla="*/ 75 w 79"/>
                <a:gd name="T9" fmla="*/ 11 h 69"/>
                <a:gd name="T10" fmla="*/ 73 w 79"/>
                <a:gd name="T11" fmla="*/ 7 h 69"/>
                <a:gd name="T12" fmla="*/ 72 w 79"/>
                <a:gd name="T13" fmla="*/ 1 h 69"/>
                <a:gd name="T14" fmla="*/ 66 w 79"/>
                <a:gd name="T15" fmla="*/ 1 h 69"/>
                <a:gd name="T16" fmla="*/ 60 w 79"/>
                <a:gd name="T17" fmla="*/ 2 h 69"/>
                <a:gd name="T18" fmla="*/ 55 w 79"/>
                <a:gd name="T19" fmla="*/ 5 h 69"/>
                <a:gd name="T20" fmla="*/ 51 w 79"/>
                <a:gd name="T21" fmla="*/ 8 h 69"/>
                <a:gd name="T22" fmla="*/ 49 w 79"/>
                <a:gd name="T23" fmla="*/ 12 h 69"/>
                <a:gd name="T24" fmla="*/ 45 w 79"/>
                <a:gd name="T25" fmla="*/ 14 h 69"/>
                <a:gd name="T26" fmla="*/ 44 w 79"/>
                <a:gd name="T27" fmla="*/ 17 h 69"/>
                <a:gd name="T28" fmla="*/ 34 w 79"/>
                <a:gd name="T29" fmla="*/ 17 h 69"/>
                <a:gd name="T30" fmla="*/ 28 w 79"/>
                <a:gd name="T31" fmla="*/ 21 h 69"/>
                <a:gd name="T32" fmla="*/ 24 w 79"/>
                <a:gd name="T33" fmla="*/ 24 h 69"/>
                <a:gd name="T34" fmla="*/ 20 w 79"/>
                <a:gd name="T35" fmla="*/ 23 h 69"/>
                <a:gd name="T36" fmla="*/ 17 w 79"/>
                <a:gd name="T37" fmla="*/ 14 h 69"/>
                <a:gd name="T38" fmla="*/ 17 w 79"/>
                <a:gd name="T39" fmla="*/ 29 h 69"/>
                <a:gd name="T40" fmla="*/ 17 w 79"/>
                <a:gd name="T41" fmla="*/ 33 h 69"/>
                <a:gd name="T42" fmla="*/ 9 w 79"/>
                <a:gd name="T43" fmla="*/ 35 h 69"/>
                <a:gd name="T44" fmla="*/ 6 w 79"/>
                <a:gd name="T45" fmla="*/ 34 h 69"/>
                <a:gd name="T46" fmla="*/ 2 w 79"/>
                <a:gd name="T47" fmla="*/ 33 h 69"/>
                <a:gd name="T48" fmla="*/ 3 w 79"/>
                <a:gd name="T49" fmla="*/ 40 h 69"/>
                <a:gd name="T50" fmla="*/ 5 w 79"/>
                <a:gd name="T51" fmla="*/ 45 h 69"/>
                <a:gd name="T52" fmla="*/ 9 w 79"/>
                <a:gd name="T53" fmla="*/ 56 h 69"/>
                <a:gd name="T54" fmla="*/ 8 w 79"/>
                <a:gd name="T55" fmla="*/ 60 h 69"/>
                <a:gd name="T56" fmla="*/ 9 w 79"/>
                <a:gd name="T57" fmla="*/ 62 h 69"/>
                <a:gd name="T58" fmla="*/ 10 w 79"/>
                <a:gd name="T59" fmla="*/ 66 h 69"/>
                <a:gd name="T60" fmla="*/ 11 w 79"/>
                <a:gd name="T61" fmla="*/ 64 h 69"/>
                <a:gd name="T62" fmla="*/ 15 w 79"/>
                <a:gd name="T63" fmla="*/ 68 h 69"/>
                <a:gd name="T64" fmla="*/ 21 w 79"/>
                <a:gd name="T65" fmla="*/ 66 h 69"/>
                <a:gd name="T66" fmla="*/ 26 w 79"/>
                <a:gd name="T67" fmla="*/ 65 h 69"/>
                <a:gd name="T68" fmla="*/ 31 w 79"/>
                <a:gd name="T69" fmla="*/ 64 h 69"/>
                <a:gd name="T70" fmla="*/ 38 w 79"/>
                <a:gd name="T71" fmla="*/ 64 h 69"/>
                <a:gd name="T72" fmla="*/ 39 w 79"/>
                <a:gd name="T73" fmla="*/ 64 h 69"/>
                <a:gd name="T74" fmla="*/ 41 w 79"/>
                <a:gd name="T75" fmla="*/ 63 h 69"/>
                <a:gd name="T76" fmla="*/ 42 w 79"/>
                <a:gd name="T77" fmla="*/ 62 h 69"/>
                <a:gd name="T78" fmla="*/ 44 w 79"/>
                <a:gd name="T79" fmla="*/ 65 h 69"/>
                <a:gd name="T80" fmla="*/ 46 w 79"/>
                <a:gd name="T81" fmla="*/ 62 h 69"/>
                <a:gd name="T82" fmla="*/ 57 w 79"/>
                <a:gd name="T83" fmla="*/ 56 h 69"/>
                <a:gd name="T84" fmla="*/ 65 w 79"/>
                <a:gd name="T85" fmla="*/ 48 h 69"/>
                <a:gd name="T86" fmla="*/ 72 w 79"/>
                <a:gd name="T87" fmla="*/ 37 h 69"/>
                <a:gd name="T88" fmla="*/ 77 w 79"/>
                <a:gd name="T89" fmla="*/ 33 h 69"/>
                <a:gd name="T90" fmla="*/ 79 w 79"/>
                <a:gd name="T91" fmla="*/ 25 h 69"/>
                <a:gd name="T92" fmla="*/ 76 w 79"/>
                <a:gd name="T93" fmla="*/ 25 h 69"/>
                <a:gd name="T94" fmla="*/ 74 w 79"/>
                <a:gd name="T95" fmla="*/ 27 h 69"/>
                <a:gd name="T96" fmla="*/ 62 w 79"/>
                <a:gd name="T97" fmla="*/ 39 h 69"/>
                <a:gd name="T98" fmla="*/ 61 w 79"/>
                <a:gd name="T99" fmla="*/ 41 h 69"/>
                <a:gd name="T100" fmla="*/ 57 w 79"/>
                <a:gd name="T101" fmla="*/ 43 h 69"/>
                <a:gd name="T102" fmla="*/ 55 w 79"/>
                <a:gd name="T103" fmla="*/ 44 h 69"/>
                <a:gd name="T104" fmla="*/ 52 w 79"/>
                <a:gd name="T105" fmla="*/ 41 h 69"/>
                <a:gd name="T106" fmla="*/ 56 w 79"/>
                <a:gd name="T107" fmla="*/ 35 h 69"/>
                <a:gd name="T108" fmla="*/ 60 w 79"/>
                <a:gd name="T109" fmla="*/ 35 h 69"/>
                <a:gd name="T110" fmla="*/ 62 w 79"/>
                <a:gd name="T111" fmla="*/ 39 h 69"/>
                <a:gd name="T112" fmla="*/ 62 w 79"/>
                <a:gd name="T113" fmla="*/ 3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9" h="69">
                  <a:moveTo>
                    <a:pt x="74" y="27"/>
                  </a:moveTo>
                  <a:cubicBezTo>
                    <a:pt x="71" y="27"/>
                    <a:pt x="68" y="24"/>
                    <a:pt x="69" y="22"/>
                  </a:cubicBezTo>
                  <a:cubicBezTo>
                    <a:pt x="69" y="20"/>
                    <a:pt x="71" y="19"/>
                    <a:pt x="72" y="19"/>
                  </a:cubicBezTo>
                  <a:cubicBezTo>
                    <a:pt x="73" y="19"/>
                    <a:pt x="74" y="20"/>
                    <a:pt x="75" y="20"/>
                  </a:cubicBezTo>
                  <a:cubicBezTo>
                    <a:pt x="75" y="17"/>
                    <a:pt x="76" y="14"/>
                    <a:pt x="75" y="11"/>
                  </a:cubicBezTo>
                  <a:cubicBezTo>
                    <a:pt x="74" y="10"/>
                    <a:pt x="73" y="8"/>
                    <a:pt x="73" y="7"/>
                  </a:cubicBezTo>
                  <a:cubicBezTo>
                    <a:pt x="72" y="5"/>
                    <a:pt x="72" y="3"/>
                    <a:pt x="72" y="1"/>
                  </a:cubicBezTo>
                  <a:cubicBezTo>
                    <a:pt x="70" y="2"/>
                    <a:pt x="67" y="1"/>
                    <a:pt x="66" y="1"/>
                  </a:cubicBezTo>
                  <a:cubicBezTo>
                    <a:pt x="63" y="0"/>
                    <a:pt x="61" y="0"/>
                    <a:pt x="60" y="2"/>
                  </a:cubicBezTo>
                  <a:cubicBezTo>
                    <a:pt x="58" y="3"/>
                    <a:pt x="56" y="3"/>
                    <a:pt x="55" y="5"/>
                  </a:cubicBezTo>
                  <a:cubicBezTo>
                    <a:pt x="54" y="6"/>
                    <a:pt x="52" y="7"/>
                    <a:pt x="51" y="8"/>
                  </a:cubicBezTo>
                  <a:cubicBezTo>
                    <a:pt x="50" y="9"/>
                    <a:pt x="50" y="11"/>
                    <a:pt x="49" y="12"/>
                  </a:cubicBezTo>
                  <a:cubicBezTo>
                    <a:pt x="48" y="14"/>
                    <a:pt x="46" y="12"/>
                    <a:pt x="45" y="14"/>
                  </a:cubicBezTo>
                  <a:cubicBezTo>
                    <a:pt x="44" y="15"/>
                    <a:pt x="45" y="16"/>
                    <a:pt x="44" y="17"/>
                  </a:cubicBezTo>
                  <a:cubicBezTo>
                    <a:pt x="42" y="21"/>
                    <a:pt x="37" y="18"/>
                    <a:pt x="34" y="17"/>
                  </a:cubicBezTo>
                  <a:cubicBezTo>
                    <a:pt x="31" y="15"/>
                    <a:pt x="30" y="19"/>
                    <a:pt x="28" y="21"/>
                  </a:cubicBezTo>
                  <a:cubicBezTo>
                    <a:pt x="27" y="22"/>
                    <a:pt x="26" y="24"/>
                    <a:pt x="24" y="24"/>
                  </a:cubicBezTo>
                  <a:cubicBezTo>
                    <a:pt x="24" y="24"/>
                    <a:pt x="20" y="24"/>
                    <a:pt x="20" y="23"/>
                  </a:cubicBezTo>
                  <a:cubicBezTo>
                    <a:pt x="22" y="20"/>
                    <a:pt x="21" y="15"/>
                    <a:pt x="17" y="14"/>
                  </a:cubicBezTo>
                  <a:cubicBezTo>
                    <a:pt x="17" y="19"/>
                    <a:pt x="17" y="24"/>
                    <a:pt x="17" y="29"/>
                  </a:cubicBezTo>
                  <a:cubicBezTo>
                    <a:pt x="17" y="29"/>
                    <a:pt x="18" y="32"/>
                    <a:pt x="17" y="33"/>
                  </a:cubicBezTo>
                  <a:cubicBezTo>
                    <a:pt x="14" y="35"/>
                    <a:pt x="13" y="36"/>
                    <a:pt x="9" y="35"/>
                  </a:cubicBezTo>
                  <a:cubicBezTo>
                    <a:pt x="8" y="35"/>
                    <a:pt x="7" y="35"/>
                    <a:pt x="6" y="34"/>
                  </a:cubicBezTo>
                  <a:cubicBezTo>
                    <a:pt x="5" y="32"/>
                    <a:pt x="4" y="31"/>
                    <a:pt x="2" y="33"/>
                  </a:cubicBezTo>
                  <a:cubicBezTo>
                    <a:pt x="0" y="35"/>
                    <a:pt x="2" y="38"/>
                    <a:pt x="3" y="40"/>
                  </a:cubicBezTo>
                  <a:cubicBezTo>
                    <a:pt x="4" y="41"/>
                    <a:pt x="5" y="43"/>
                    <a:pt x="5" y="45"/>
                  </a:cubicBezTo>
                  <a:cubicBezTo>
                    <a:pt x="7" y="49"/>
                    <a:pt x="11" y="51"/>
                    <a:pt x="9" y="56"/>
                  </a:cubicBezTo>
                  <a:cubicBezTo>
                    <a:pt x="8" y="58"/>
                    <a:pt x="7" y="58"/>
                    <a:pt x="8" y="60"/>
                  </a:cubicBezTo>
                  <a:cubicBezTo>
                    <a:pt x="9" y="61"/>
                    <a:pt x="9" y="62"/>
                    <a:pt x="9" y="62"/>
                  </a:cubicBezTo>
                  <a:cubicBezTo>
                    <a:pt x="10" y="63"/>
                    <a:pt x="9" y="65"/>
                    <a:pt x="10" y="66"/>
                  </a:cubicBezTo>
                  <a:cubicBezTo>
                    <a:pt x="10" y="66"/>
                    <a:pt x="10" y="64"/>
                    <a:pt x="11" y="64"/>
                  </a:cubicBezTo>
                  <a:cubicBezTo>
                    <a:pt x="11" y="64"/>
                    <a:pt x="14" y="67"/>
                    <a:pt x="15" y="68"/>
                  </a:cubicBezTo>
                  <a:cubicBezTo>
                    <a:pt x="17" y="69"/>
                    <a:pt x="19" y="66"/>
                    <a:pt x="21" y="66"/>
                  </a:cubicBezTo>
                  <a:cubicBezTo>
                    <a:pt x="23" y="65"/>
                    <a:pt x="25" y="67"/>
                    <a:pt x="26" y="65"/>
                  </a:cubicBezTo>
                  <a:cubicBezTo>
                    <a:pt x="28" y="64"/>
                    <a:pt x="29" y="64"/>
                    <a:pt x="31" y="64"/>
                  </a:cubicBezTo>
                  <a:cubicBezTo>
                    <a:pt x="33" y="64"/>
                    <a:pt x="35" y="64"/>
                    <a:pt x="38" y="64"/>
                  </a:cubicBezTo>
                  <a:cubicBezTo>
                    <a:pt x="38" y="64"/>
                    <a:pt x="39" y="64"/>
                    <a:pt x="39" y="64"/>
                  </a:cubicBezTo>
                  <a:cubicBezTo>
                    <a:pt x="40" y="64"/>
                    <a:pt x="40" y="63"/>
                    <a:pt x="41" y="63"/>
                  </a:cubicBezTo>
                  <a:cubicBezTo>
                    <a:pt x="41" y="63"/>
                    <a:pt x="41" y="62"/>
                    <a:pt x="42" y="62"/>
                  </a:cubicBezTo>
                  <a:cubicBezTo>
                    <a:pt x="42" y="63"/>
                    <a:pt x="42" y="65"/>
                    <a:pt x="44" y="65"/>
                  </a:cubicBezTo>
                  <a:cubicBezTo>
                    <a:pt x="44" y="65"/>
                    <a:pt x="43" y="61"/>
                    <a:pt x="46" y="62"/>
                  </a:cubicBezTo>
                  <a:cubicBezTo>
                    <a:pt x="50" y="63"/>
                    <a:pt x="54" y="59"/>
                    <a:pt x="57" y="56"/>
                  </a:cubicBezTo>
                  <a:cubicBezTo>
                    <a:pt x="60" y="54"/>
                    <a:pt x="62" y="51"/>
                    <a:pt x="65" y="48"/>
                  </a:cubicBezTo>
                  <a:cubicBezTo>
                    <a:pt x="68" y="45"/>
                    <a:pt x="69" y="41"/>
                    <a:pt x="72" y="37"/>
                  </a:cubicBezTo>
                  <a:cubicBezTo>
                    <a:pt x="73" y="36"/>
                    <a:pt x="76" y="35"/>
                    <a:pt x="77" y="33"/>
                  </a:cubicBezTo>
                  <a:cubicBezTo>
                    <a:pt x="78" y="31"/>
                    <a:pt x="79" y="27"/>
                    <a:pt x="79" y="25"/>
                  </a:cubicBezTo>
                  <a:cubicBezTo>
                    <a:pt x="78" y="25"/>
                    <a:pt x="77" y="25"/>
                    <a:pt x="76" y="25"/>
                  </a:cubicBezTo>
                  <a:cubicBezTo>
                    <a:pt x="75" y="25"/>
                    <a:pt x="75" y="27"/>
                    <a:pt x="74" y="27"/>
                  </a:cubicBezTo>
                  <a:close/>
                  <a:moveTo>
                    <a:pt x="62" y="39"/>
                  </a:moveTo>
                  <a:cubicBezTo>
                    <a:pt x="61" y="39"/>
                    <a:pt x="61" y="41"/>
                    <a:pt x="61" y="41"/>
                  </a:cubicBezTo>
                  <a:cubicBezTo>
                    <a:pt x="60" y="43"/>
                    <a:pt x="58" y="42"/>
                    <a:pt x="57" y="43"/>
                  </a:cubicBezTo>
                  <a:cubicBezTo>
                    <a:pt x="56" y="43"/>
                    <a:pt x="56" y="44"/>
                    <a:pt x="55" y="44"/>
                  </a:cubicBezTo>
                  <a:cubicBezTo>
                    <a:pt x="53" y="44"/>
                    <a:pt x="52" y="42"/>
                    <a:pt x="52" y="41"/>
                  </a:cubicBezTo>
                  <a:cubicBezTo>
                    <a:pt x="51" y="39"/>
                    <a:pt x="54" y="36"/>
                    <a:pt x="56" y="35"/>
                  </a:cubicBezTo>
                  <a:cubicBezTo>
                    <a:pt x="57" y="34"/>
                    <a:pt x="59" y="34"/>
                    <a:pt x="60" y="35"/>
                  </a:cubicBezTo>
                  <a:cubicBezTo>
                    <a:pt x="61" y="36"/>
                    <a:pt x="64" y="38"/>
                    <a:pt x="62" y="39"/>
                  </a:cubicBezTo>
                  <a:cubicBezTo>
                    <a:pt x="61" y="39"/>
                    <a:pt x="63" y="38"/>
                    <a:pt x="62" y="39"/>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87" name="Freeform 739">
              <a:extLst>
                <a:ext uri="{FF2B5EF4-FFF2-40B4-BE49-F238E27FC236}">
                  <a16:creationId xmlns="" xmlns:a16="http://schemas.microsoft.com/office/drawing/2014/main" id="{2A94A243-F9DD-4471-B847-7CF291DB968F}"/>
                </a:ext>
              </a:extLst>
            </p:cNvPr>
            <p:cNvSpPr>
              <a:spLocks/>
            </p:cNvSpPr>
            <p:nvPr/>
          </p:nvSpPr>
          <p:spPr bwMode="auto">
            <a:xfrm>
              <a:off x="12919938" y="10399671"/>
              <a:ext cx="121018" cy="124237"/>
            </a:xfrm>
            <a:custGeom>
              <a:avLst/>
              <a:gdLst>
                <a:gd name="T0" fmla="*/ 11 w 13"/>
                <a:gd name="T1" fmla="*/ 4 h 13"/>
                <a:gd name="T2" fmla="*/ 3 w 13"/>
                <a:gd name="T3" fmla="*/ 3 h 13"/>
                <a:gd name="T4" fmla="*/ 2 w 13"/>
                <a:gd name="T5" fmla="*/ 9 h 13"/>
                <a:gd name="T6" fmla="*/ 7 w 13"/>
                <a:gd name="T7" fmla="*/ 9 h 13"/>
                <a:gd name="T8" fmla="*/ 11 w 13"/>
                <a:gd name="T9" fmla="*/ 4 h 13"/>
                <a:gd name="T10" fmla="*/ 11 w 13"/>
                <a:gd name="T11" fmla="*/ 4 h 13"/>
              </a:gdLst>
              <a:ahLst/>
              <a:cxnLst>
                <a:cxn ang="0">
                  <a:pos x="T0" y="T1"/>
                </a:cxn>
                <a:cxn ang="0">
                  <a:pos x="T2" y="T3"/>
                </a:cxn>
                <a:cxn ang="0">
                  <a:pos x="T4" y="T5"/>
                </a:cxn>
                <a:cxn ang="0">
                  <a:pos x="T6" y="T7"/>
                </a:cxn>
                <a:cxn ang="0">
                  <a:pos x="T8" y="T9"/>
                </a:cxn>
                <a:cxn ang="0">
                  <a:pos x="T10" y="T11"/>
                </a:cxn>
              </a:cxnLst>
              <a:rect l="0" t="0" r="r" b="b"/>
              <a:pathLst>
                <a:path w="13" h="13">
                  <a:moveTo>
                    <a:pt x="11" y="4"/>
                  </a:moveTo>
                  <a:cubicBezTo>
                    <a:pt x="9" y="2"/>
                    <a:pt x="5" y="0"/>
                    <a:pt x="3" y="3"/>
                  </a:cubicBezTo>
                  <a:cubicBezTo>
                    <a:pt x="1" y="5"/>
                    <a:pt x="0" y="7"/>
                    <a:pt x="2" y="9"/>
                  </a:cubicBezTo>
                  <a:cubicBezTo>
                    <a:pt x="4" y="13"/>
                    <a:pt x="5" y="9"/>
                    <a:pt x="7" y="9"/>
                  </a:cubicBezTo>
                  <a:cubicBezTo>
                    <a:pt x="10" y="9"/>
                    <a:pt x="13" y="5"/>
                    <a:pt x="11" y="4"/>
                  </a:cubicBezTo>
                  <a:cubicBezTo>
                    <a:pt x="10" y="3"/>
                    <a:pt x="12" y="4"/>
                    <a:pt x="11" y="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88" name="Freeform 740">
              <a:extLst>
                <a:ext uri="{FF2B5EF4-FFF2-40B4-BE49-F238E27FC236}">
                  <a16:creationId xmlns="" xmlns:a16="http://schemas.microsoft.com/office/drawing/2014/main" id="{855F1F9F-18FE-44EC-89B1-001961C9ED35}"/>
                </a:ext>
              </a:extLst>
            </p:cNvPr>
            <p:cNvSpPr>
              <a:spLocks/>
            </p:cNvSpPr>
            <p:nvPr/>
          </p:nvSpPr>
          <p:spPr bwMode="auto">
            <a:xfrm>
              <a:off x="12263888" y="9240129"/>
              <a:ext cx="47770" cy="76452"/>
            </a:xfrm>
            <a:custGeom>
              <a:avLst/>
              <a:gdLst>
                <a:gd name="T0" fmla="*/ 2 w 5"/>
                <a:gd name="T1" fmla="*/ 5 h 8"/>
                <a:gd name="T2" fmla="*/ 5 w 5"/>
                <a:gd name="T3" fmla="*/ 1 h 8"/>
                <a:gd name="T4" fmla="*/ 1 w 5"/>
                <a:gd name="T5" fmla="*/ 3 h 8"/>
                <a:gd name="T6" fmla="*/ 0 w 5"/>
                <a:gd name="T7" fmla="*/ 8 h 8"/>
                <a:gd name="T8" fmla="*/ 2 w 5"/>
                <a:gd name="T9" fmla="*/ 5 h 8"/>
              </a:gdLst>
              <a:ahLst/>
              <a:cxnLst>
                <a:cxn ang="0">
                  <a:pos x="T0" y="T1"/>
                </a:cxn>
                <a:cxn ang="0">
                  <a:pos x="T2" y="T3"/>
                </a:cxn>
                <a:cxn ang="0">
                  <a:pos x="T4" y="T5"/>
                </a:cxn>
                <a:cxn ang="0">
                  <a:pos x="T6" y="T7"/>
                </a:cxn>
                <a:cxn ang="0">
                  <a:pos x="T8" y="T9"/>
                </a:cxn>
              </a:cxnLst>
              <a:rect l="0" t="0" r="r" b="b"/>
              <a:pathLst>
                <a:path w="5" h="8">
                  <a:moveTo>
                    <a:pt x="2" y="5"/>
                  </a:moveTo>
                  <a:cubicBezTo>
                    <a:pt x="2" y="4"/>
                    <a:pt x="4" y="2"/>
                    <a:pt x="5" y="1"/>
                  </a:cubicBezTo>
                  <a:cubicBezTo>
                    <a:pt x="4" y="0"/>
                    <a:pt x="2" y="2"/>
                    <a:pt x="1" y="3"/>
                  </a:cubicBezTo>
                  <a:cubicBezTo>
                    <a:pt x="0" y="4"/>
                    <a:pt x="0" y="6"/>
                    <a:pt x="0" y="8"/>
                  </a:cubicBezTo>
                  <a:cubicBezTo>
                    <a:pt x="2" y="7"/>
                    <a:pt x="2" y="6"/>
                    <a:pt x="2" y="5"/>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89" name="Freeform 741">
              <a:extLst>
                <a:ext uri="{FF2B5EF4-FFF2-40B4-BE49-F238E27FC236}">
                  <a16:creationId xmlns="" xmlns:a16="http://schemas.microsoft.com/office/drawing/2014/main" id="{0BC6F84E-60B2-4DF9-BD58-F58F51052A86}"/>
                </a:ext>
              </a:extLst>
            </p:cNvPr>
            <p:cNvSpPr>
              <a:spLocks/>
            </p:cNvSpPr>
            <p:nvPr/>
          </p:nvSpPr>
          <p:spPr bwMode="auto">
            <a:xfrm>
              <a:off x="12219300" y="8857867"/>
              <a:ext cx="324842" cy="420492"/>
            </a:xfrm>
            <a:custGeom>
              <a:avLst/>
              <a:gdLst>
                <a:gd name="T0" fmla="*/ 11 w 35"/>
                <a:gd name="T1" fmla="*/ 44 h 45"/>
                <a:gd name="T2" fmla="*/ 15 w 35"/>
                <a:gd name="T3" fmla="*/ 41 h 45"/>
                <a:gd name="T4" fmla="*/ 16 w 35"/>
                <a:gd name="T5" fmla="*/ 43 h 45"/>
                <a:gd name="T6" fmla="*/ 23 w 35"/>
                <a:gd name="T7" fmla="*/ 37 h 45"/>
                <a:gd name="T8" fmla="*/ 25 w 35"/>
                <a:gd name="T9" fmla="*/ 26 h 45"/>
                <a:gd name="T10" fmla="*/ 31 w 35"/>
                <a:gd name="T11" fmla="*/ 16 h 45"/>
                <a:gd name="T12" fmla="*/ 33 w 35"/>
                <a:gd name="T13" fmla="*/ 8 h 45"/>
                <a:gd name="T14" fmla="*/ 35 w 35"/>
                <a:gd name="T15" fmla="*/ 2 h 45"/>
                <a:gd name="T16" fmla="*/ 29 w 35"/>
                <a:gd name="T17" fmla="*/ 1 h 45"/>
                <a:gd name="T18" fmla="*/ 26 w 35"/>
                <a:gd name="T19" fmla="*/ 2 h 45"/>
                <a:gd name="T20" fmla="*/ 25 w 35"/>
                <a:gd name="T21" fmla="*/ 6 h 45"/>
                <a:gd name="T22" fmla="*/ 20 w 35"/>
                <a:gd name="T23" fmla="*/ 10 h 45"/>
                <a:gd name="T24" fmla="*/ 10 w 35"/>
                <a:gd name="T25" fmla="*/ 8 h 45"/>
                <a:gd name="T26" fmla="*/ 13 w 35"/>
                <a:gd name="T27" fmla="*/ 13 h 45"/>
                <a:gd name="T28" fmla="*/ 14 w 35"/>
                <a:gd name="T29" fmla="*/ 19 h 45"/>
                <a:gd name="T30" fmla="*/ 15 w 35"/>
                <a:gd name="T31" fmla="*/ 22 h 45"/>
                <a:gd name="T32" fmla="*/ 16 w 35"/>
                <a:gd name="T33" fmla="*/ 25 h 45"/>
                <a:gd name="T34" fmla="*/ 15 w 35"/>
                <a:gd name="T35" fmla="*/ 32 h 45"/>
                <a:gd name="T36" fmla="*/ 13 w 35"/>
                <a:gd name="T37" fmla="*/ 31 h 45"/>
                <a:gd name="T38" fmla="*/ 10 w 35"/>
                <a:gd name="T39" fmla="*/ 32 h 45"/>
                <a:gd name="T40" fmla="*/ 8 w 35"/>
                <a:gd name="T41" fmla="*/ 29 h 45"/>
                <a:gd name="T42" fmla="*/ 6 w 35"/>
                <a:gd name="T43" fmla="*/ 32 h 45"/>
                <a:gd name="T44" fmla="*/ 4 w 35"/>
                <a:gd name="T45" fmla="*/ 32 h 45"/>
                <a:gd name="T46" fmla="*/ 3 w 35"/>
                <a:gd name="T47" fmla="*/ 35 h 45"/>
                <a:gd name="T48" fmla="*/ 0 w 35"/>
                <a:gd name="T49" fmla="*/ 39 h 45"/>
                <a:gd name="T50" fmla="*/ 5 w 35"/>
                <a:gd name="T51" fmla="*/ 45 h 45"/>
                <a:gd name="T52" fmla="*/ 8 w 35"/>
                <a:gd name="T53" fmla="*/ 42 h 45"/>
                <a:gd name="T54" fmla="*/ 11 w 35"/>
                <a:gd name="T55" fmla="*/ 44 h 45"/>
                <a:gd name="T56" fmla="*/ 11 w 35"/>
                <a:gd name="T57" fmla="*/ 44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5" h="45">
                  <a:moveTo>
                    <a:pt x="11" y="44"/>
                  </a:moveTo>
                  <a:cubicBezTo>
                    <a:pt x="12" y="44"/>
                    <a:pt x="14" y="42"/>
                    <a:pt x="15" y="41"/>
                  </a:cubicBezTo>
                  <a:cubicBezTo>
                    <a:pt x="17" y="40"/>
                    <a:pt x="15" y="43"/>
                    <a:pt x="16" y="43"/>
                  </a:cubicBezTo>
                  <a:cubicBezTo>
                    <a:pt x="16" y="43"/>
                    <a:pt x="23" y="39"/>
                    <a:pt x="23" y="37"/>
                  </a:cubicBezTo>
                  <a:cubicBezTo>
                    <a:pt x="23" y="33"/>
                    <a:pt x="23" y="29"/>
                    <a:pt x="25" y="26"/>
                  </a:cubicBezTo>
                  <a:cubicBezTo>
                    <a:pt x="27" y="22"/>
                    <a:pt x="30" y="19"/>
                    <a:pt x="31" y="16"/>
                  </a:cubicBezTo>
                  <a:cubicBezTo>
                    <a:pt x="32" y="13"/>
                    <a:pt x="32" y="11"/>
                    <a:pt x="33" y="8"/>
                  </a:cubicBezTo>
                  <a:cubicBezTo>
                    <a:pt x="33" y="6"/>
                    <a:pt x="35" y="4"/>
                    <a:pt x="35" y="2"/>
                  </a:cubicBezTo>
                  <a:cubicBezTo>
                    <a:pt x="33" y="2"/>
                    <a:pt x="31" y="0"/>
                    <a:pt x="29" y="1"/>
                  </a:cubicBezTo>
                  <a:cubicBezTo>
                    <a:pt x="28" y="1"/>
                    <a:pt x="26" y="1"/>
                    <a:pt x="26" y="2"/>
                  </a:cubicBezTo>
                  <a:cubicBezTo>
                    <a:pt x="25" y="4"/>
                    <a:pt x="25" y="5"/>
                    <a:pt x="25" y="6"/>
                  </a:cubicBezTo>
                  <a:cubicBezTo>
                    <a:pt x="24" y="9"/>
                    <a:pt x="23" y="10"/>
                    <a:pt x="20" y="10"/>
                  </a:cubicBezTo>
                  <a:cubicBezTo>
                    <a:pt x="17" y="9"/>
                    <a:pt x="13" y="8"/>
                    <a:pt x="10" y="8"/>
                  </a:cubicBezTo>
                  <a:cubicBezTo>
                    <a:pt x="10" y="10"/>
                    <a:pt x="9" y="14"/>
                    <a:pt x="13" y="13"/>
                  </a:cubicBezTo>
                  <a:cubicBezTo>
                    <a:pt x="17" y="11"/>
                    <a:pt x="14" y="17"/>
                    <a:pt x="14" y="19"/>
                  </a:cubicBezTo>
                  <a:cubicBezTo>
                    <a:pt x="14" y="20"/>
                    <a:pt x="14" y="21"/>
                    <a:pt x="15" y="22"/>
                  </a:cubicBezTo>
                  <a:cubicBezTo>
                    <a:pt x="16" y="23"/>
                    <a:pt x="16" y="24"/>
                    <a:pt x="16" y="25"/>
                  </a:cubicBezTo>
                  <a:cubicBezTo>
                    <a:pt x="16" y="27"/>
                    <a:pt x="16" y="30"/>
                    <a:pt x="15" y="32"/>
                  </a:cubicBezTo>
                  <a:cubicBezTo>
                    <a:pt x="15" y="33"/>
                    <a:pt x="13" y="31"/>
                    <a:pt x="13" y="31"/>
                  </a:cubicBezTo>
                  <a:cubicBezTo>
                    <a:pt x="11" y="31"/>
                    <a:pt x="11" y="33"/>
                    <a:pt x="10" y="32"/>
                  </a:cubicBezTo>
                  <a:cubicBezTo>
                    <a:pt x="10" y="31"/>
                    <a:pt x="9" y="30"/>
                    <a:pt x="8" y="29"/>
                  </a:cubicBezTo>
                  <a:cubicBezTo>
                    <a:pt x="7" y="29"/>
                    <a:pt x="7" y="31"/>
                    <a:pt x="6" y="32"/>
                  </a:cubicBezTo>
                  <a:cubicBezTo>
                    <a:pt x="6" y="32"/>
                    <a:pt x="4" y="32"/>
                    <a:pt x="4" y="32"/>
                  </a:cubicBezTo>
                  <a:cubicBezTo>
                    <a:pt x="2" y="32"/>
                    <a:pt x="3" y="34"/>
                    <a:pt x="3" y="35"/>
                  </a:cubicBezTo>
                  <a:cubicBezTo>
                    <a:pt x="4" y="38"/>
                    <a:pt x="3" y="37"/>
                    <a:pt x="0" y="39"/>
                  </a:cubicBezTo>
                  <a:cubicBezTo>
                    <a:pt x="2" y="41"/>
                    <a:pt x="4" y="42"/>
                    <a:pt x="5" y="45"/>
                  </a:cubicBezTo>
                  <a:cubicBezTo>
                    <a:pt x="6" y="44"/>
                    <a:pt x="7" y="43"/>
                    <a:pt x="8" y="42"/>
                  </a:cubicBezTo>
                  <a:cubicBezTo>
                    <a:pt x="10" y="41"/>
                    <a:pt x="10" y="43"/>
                    <a:pt x="11" y="44"/>
                  </a:cubicBezTo>
                  <a:cubicBezTo>
                    <a:pt x="12" y="44"/>
                    <a:pt x="10" y="43"/>
                    <a:pt x="11" y="4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90" name="Freeform 742">
              <a:extLst>
                <a:ext uri="{FF2B5EF4-FFF2-40B4-BE49-F238E27FC236}">
                  <a16:creationId xmlns="" xmlns:a16="http://schemas.microsoft.com/office/drawing/2014/main" id="{3F0A873E-5199-40A9-9602-6CFBC8124A31}"/>
                </a:ext>
              </a:extLst>
            </p:cNvPr>
            <p:cNvSpPr>
              <a:spLocks/>
            </p:cNvSpPr>
            <p:nvPr/>
          </p:nvSpPr>
          <p:spPr bwMode="auto">
            <a:xfrm>
              <a:off x="12359429" y="8520197"/>
              <a:ext cx="595542" cy="420492"/>
            </a:xfrm>
            <a:custGeom>
              <a:avLst/>
              <a:gdLst>
                <a:gd name="T0" fmla="*/ 12 w 64"/>
                <a:gd name="T1" fmla="*/ 37 h 45"/>
                <a:gd name="T2" fmla="*/ 17 w 64"/>
                <a:gd name="T3" fmla="*/ 37 h 45"/>
                <a:gd name="T4" fmla="*/ 20 w 64"/>
                <a:gd name="T5" fmla="*/ 38 h 45"/>
                <a:gd name="T6" fmla="*/ 21 w 64"/>
                <a:gd name="T7" fmla="*/ 33 h 45"/>
                <a:gd name="T8" fmla="*/ 25 w 64"/>
                <a:gd name="T9" fmla="*/ 30 h 45"/>
                <a:gd name="T10" fmla="*/ 30 w 64"/>
                <a:gd name="T11" fmla="*/ 33 h 45"/>
                <a:gd name="T12" fmla="*/ 36 w 64"/>
                <a:gd name="T13" fmla="*/ 34 h 45"/>
                <a:gd name="T14" fmla="*/ 39 w 64"/>
                <a:gd name="T15" fmla="*/ 34 h 45"/>
                <a:gd name="T16" fmla="*/ 41 w 64"/>
                <a:gd name="T17" fmla="*/ 30 h 45"/>
                <a:gd name="T18" fmla="*/ 45 w 64"/>
                <a:gd name="T19" fmla="*/ 31 h 45"/>
                <a:gd name="T20" fmla="*/ 50 w 64"/>
                <a:gd name="T21" fmla="*/ 31 h 45"/>
                <a:gd name="T22" fmla="*/ 55 w 64"/>
                <a:gd name="T23" fmla="*/ 29 h 45"/>
                <a:gd name="T24" fmla="*/ 60 w 64"/>
                <a:gd name="T25" fmla="*/ 30 h 45"/>
                <a:gd name="T26" fmla="*/ 58 w 64"/>
                <a:gd name="T27" fmla="*/ 24 h 45"/>
                <a:gd name="T28" fmla="*/ 55 w 64"/>
                <a:gd name="T29" fmla="*/ 20 h 45"/>
                <a:gd name="T30" fmla="*/ 51 w 64"/>
                <a:gd name="T31" fmla="*/ 16 h 45"/>
                <a:gd name="T32" fmla="*/ 47 w 64"/>
                <a:gd name="T33" fmla="*/ 13 h 45"/>
                <a:gd name="T34" fmla="*/ 46 w 64"/>
                <a:gd name="T35" fmla="*/ 12 h 45"/>
                <a:gd name="T36" fmla="*/ 44 w 64"/>
                <a:gd name="T37" fmla="*/ 12 h 45"/>
                <a:gd name="T38" fmla="*/ 44 w 64"/>
                <a:gd name="T39" fmla="*/ 6 h 45"/>
                <a:gd name="T40" fmla="*/ 41 w 64"/>
                <a:gd name="T41" fmla="*/ 1 h 45"/>
                <a:gd name="T42" fmla="*/ 41 w 64"/>
                <a:gd name="T43" fmla="*/ 0 h 45"/>
                <a:gd name="T44" fmla="*/ 38 w 64"/>
                <a:gd name="T45" fmla="*/ 0 h 45"/>
                <a:gd name="T46" fmla="*/ 35 w 64"/>
                <a:gd name="T47" fmla="*/ 3 h 45"/>
                <a:gd name="T48" fmla="*/ 26 w 64"/>
                <a:gd name="T49" fmla="*/ 10 h 45"/>
                <a:gd name="T50" fmla="*/ 22 w 64"/>
                <a:gd name="T51" fmla="*/ 11 h 45"/>
                <a:gd name="T52" fmla="*/ 19 w 64"/>
                <a:gd name="T53" fmla="*/ 15 h 45"/>
                <a:gd name="T54" fmla="*/ 13 w 64"/>
                <a:gd name="T55" fmla="*/ 17 h 45"/>
                <a:gd name="T56" fmla="*/ 9 w 64"/>
                <a:gd name="T57" fmla="*/ 17 h 45"/>
                <a:gd name="T58" fmla="*/ 6 w 64"/>
                <a:gd name="T59" fmla="*/ 18 h 45"/>
                <a:gd name="T60" fmla="*/ 3 w 64"/>
                <a:gd name="T61" fmla="*/ 23 h 45"/>
                <a:gd name="T62" fmla="*/ 4 w 64"/>
                <a:gd name="T63" fmla="*/ 34 h 45"/>
                <a:gd name="T64" fmla="*/ 6 w 64"/>
                <a:gd name="T65" fmla="*/ 39 h 45"/>
                <a:gd name="T66" fmla="*/ 9 w 64"/>
                <a:gd name="T67" fmla="*/ 45 h 45"/>
                <a:gd name="T68" fmla="*/ 12 w 64"/>
                <a:gd name="T69" fmla="*/ 37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4" h="45">
                  <a:moveTo>
                    <a:pt x="12" y="37"/>
                  </a:moveTo>
                  <a:cubicBezTo>
                    <a:pt x="13" y="37"/>
                    <a:pt x="16" y="36"/>
                    <a:pt x="17" y="37"/>
                  </a:cubicBezTo>
                  <a:cubicBezTo>
                    <a:pt x="17" y="38"/>
                    <a:pt x="20" y="38"/>
                    <a:pt x="20" y="38"/>
                  </a:cubicBezTo>
                  <a:cubicBezTo>
                    <a:pt x="21" y="36"/>
                    <a:pt x="20" y="34"/>
                    <a:pt x="21" y="33"/>
                  </a:cubicBezTo>
                  <a:cubicBezTo>
                    <a:pt x="21" y="32"/>
                    <a:pt x="23" y="29"/>
                    <a:pt x="25" y="30"/>
                  </a:cubicBezTo>
                  <a:cubicBezTo>
                    <a:pt x="27" y="30"/>
                    <a:pt x="28" y="32"/>
                    <a:pt x="30" y="33"/>
                  </a:cubicBezTo>
                  <a:cubicBezTo>
                    <a:pt x="32" y="34"/>
                    <a:pt x="34" y="34"/>
                    <a:pt x="36" y="34"/>
                  </a:cubicBezTo>
                  <a:cubicBezTo>
                    <a:pt x="37" y="34"/>
                    <a:pt x="39" y="35"/>
                    <a:pt x="39" y="34"/>
                  </a:cubicBezTo>
                  <a:cubicBezTo>
                    <a:pt x="40" y="33"/>
                    <a:pt x="40" y="29"/>
                    <a:pt x="41" y="30"/>
                  </a:cubicBezTo>
                  <a:cubicBezTo>
                    <a:pt x="43" y="31"/>
                    <a:pt x="43" y="31"/>
                    <a:pt x="45" y="31"/>
                  </a:cubicBezTo>
                  <a:cubicBezTo>
                    <a:pt x="47" y="30"/>
                    <a:pt x="48" y="31"/>
                    <a:pt x="50" y="31"/>
                  </a:cubicBezTo>
                  <a:cubicBezTo>
                    <a:pt x="52" y="31"/>
                    <a:pt x="53" y="28"/>
                    <a:pt x="55" y="29"/>
                  </a:cubicBezTo>
                  <a:cubicBezTo>
                    <a:pt x="56" y="29"/>
                    <a:pt x="58" y="31"/>
                    <a:pt x="60" y="30"/>
                  </a:cubicBezTo>
                  <a:cubicBezTo>
                    <a:pt x="64" y="28"/>
                    <a:pt x="59" y="26"/>
                    <a:pt x="58" y="24"/>
                  </a:cubicBezTo>
                  <a:cubicBezTo>
                    <a:pt x="57" y="22"/>
                    <a:pt x="57" y="21"/>
                    <a:pt x="55" y="20"/>
                  </a:cubicBezTo>
                  <a:cubicBezTo>
                    <a:pt x="53" y="19"/>
                    <a:pt x="52" y="18"/>
                    <a:pt x="51" y="16"/>
                  </a:cubicBezTo>
                  <a:cubicBezTo>
                    <a:pt x="51" y="14"/>
                    <a:pt x="49" y="14"/>
                    <a:pt x="47" y="13"/>
                  </a:cubicBezTo>
                  <a:cubicBezTo>
                    <a:pt x="47" y="13"/>
                    <a:pt x="47" y="12"/>
                    <a:pt x="46" y="12"/>
                  </a:cubicBezTo>
                  <a:cubicBezTo>
                    <a:pt x="46" y="12"/>
                    <a:pt x="44" y="12"/>
                    <a:pt x="44" y="12"/>
                  </a:cubicBezTo>
                  <a:cubicBezTo>
                    <a:pt x="43" y="11"/>
                    <a:pt x="44" y="7"/>
                    <a:pt x="44" y="6"/>
                  </a:cubicBezTo>
                  <a:cubicBezTo>
                    <a:pt x="44" y="4"/>
                    <a:pt x="42" y="3"/>
                    <a:pt x="41" y="1"/>
                  </a:cubicBezTo>
                  <a:cubicBezTo>
                    <a:pt x="41" y="1"/>
                    <a:pt x="41" y="0"/>
                    <a:pt x="41" y="0"/>
                  </a:cubicBezTo>
                  <a:cubicBezTo>
                    <a:pt x="40" y="0"/>
                    <a:pt x="39" y="0"/>
                    <a:pt x="38" y="0"/>
                  </a:cubicBezTo>
                  <a:cubicBezTo>
                    <a:pt x="36" y="1"/>
                    <a:pt x="36" y="1"/>
                    <a:pt x="35" y="3"/>
                  </a:cubicBezTo>
                  <a:cubicBezTo>
                    <a:pt x="35" y="6"/>
                    <a:pt x="28" y="10"/>
                    <a:pt x="26" y="10"/>
                  </a:cubicBezTo>
                  <a:cubicBezTo>
                    <a:pt x="25" y="10"/>
                    <a:pt x="21" y="10"/>
                    <a:pt x="22" y="11"/>
                  </a:cubicBezTo>
                  <a:cubicBezTo>
                    <a:pt x="23" y="13"/>
                    <a:pt x="20" y="15"/>
                    <a:pt x="19" y="15"/>
                  </a:cubicBezTo>
                  <a:cubicBezTo>
                    <a:pt x="17" y="16"/>
                    <a:pt x="15" y="17"/>
                    <a:pt x="13" y="17"/>
                  </a:cubicBezTo>
                  <a:cubicBezTo>
                    <a:pt x="11" y="18"/>
                    <a:pt x="11" y="16"/>
                    <a:pt x="9" y="17"/>
                  </a:cubicBezTo>
                  <a:cubicBezTo>
                    <a:pt x="7" y="18"/>
                    <a:pt x="6" y="17"/>
                    <a:pt x="6" y="18"/>
                  </a:cubicBezTo>
                  <a:cubicBezTo>
                    <a:pt x="5" y="20"/>
                    <a:pt x="4" y="22"/>
                    <a:pt x="3" y="23"/>
                  </a:cubicBezTo>
                  <a:cubicBezTo>
                    <a:pt x="0" y="27"/>
                    <a:pt x="2" y="30"/>
                    <a:pt x="4" y="34"/>
                  </a:cubicBezTo>
                  <a:cubicBezTo>
                    <a:pt x="5" y="36"/>
                    <a:pt x="5" y="37"/>
                    <a:pt x="6" y="39"/>
                  </a:cubicBezTo>
                  <a:cubicBezTo>
                    <a:pt x="8" y="41"/>
                    <a:pt x="9" y="42"/>
                    <a:pt x="9" y="45"/>
                  </a:cubicBezTo>
                  <a:cubicBezTo>
                    <a:pt x="9" y="44"/>
                    <a:pt x="10" y="37"/>
                    <a:pt x="12" y="37"/>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91" name="Freeform 743">
              <a:extLst>
                <a:ext uri="{FF2B5EF4-FFF2-40B4-BE49-F238E27FC236}">
                  <a16:creationId xmlns="" xmlns:a16="http://schemas.microsoft.com/office/drawing/2014/main" id="{89040093-4602-47DF-8FB4-F363BBD12BE7}"/>
                </a:ext>
              </a:extLst>
            </p:cNvPr>
            <p:cNvSpPr>
              <a:spLocks/>
            </p:cNvSpPr>
            <p:nvPr/>
          </p:nvSpPr>
          <p:spPr bwMode="auto">
            <a:xfrm>
              <a:off x="11697008" y="7921315"/>
              <a:ext cx="1092359" cy="767717"/>
            </a:xfrm>
            <a:custGeom>
              <a:avLst/>
              <a:gdLst>
                <a:gd name="T0" fmla="*/ 83 w 117"/>
                <a:gd name="T1" fmla="*/ 82 h 82"/>
                <a:gd name="T2" fmla="*/ 93 w 117"/>
                <a:gd name="T3" fmla="*/ 76 h 82"/>
                <a:gd name="T4" fmla="*/ 105 w 117"/>
                <a:gd name="T5" fmla="*/ 68 h 82"/>
                <a:gd name="T6" fmla="*/ 112 w 117"/>
                <a:gd name="T7" fmla="*/ 64 h 82"/>
                <a:gd name="T8" fmla="*/ 107 w 117"/>
                <a:gd name="T9" fmla="*/ 55 h 82"/>
                <a:gd name="T10" fmla="*/ 110 w 117"/>
                <a:gd name="T11" fmla="*/ 46 h 82"/>
                <a:gd name="T12" fmla="*/ 114 w 117"/>
                <a:gd name="T13" fmla="*/ 40 h 82"/>
                <a:gd name="T14" fmla="*/ 117 w 117"/>
                <a:gd name="T15" fmla="*/ 21 h 82"/>
                <a:gd name="T16" fmla="*/ 81 w 117"/>
                <a:gd name="T17" fmla="*/ 1 h 82"/>
                <a:gd name="T18" fmla="*/ 75 w 117"/>
                <a:gd name="T19" fmla="*/ 2 h 82"/>
                <a:gd name="T20" fmla="*/ 67 w 117"/>
                <a:gd name="T21" fmla="*/ 2 h 82"/>
                <a:gd name="T22" fmla="*/ 59 w 117"/>
                <a:gd name="T23" fmla="*/ 1 h 82"/>
                <a:gd name="T24" fmla="*/ 29 w 117"/>
                <a:gd name="T25" fmla="*/ 21 h 82"/>
                <a:gd name="T26" fmla="*/ 22 w 117"/>
                <a:gd name="T27" fmla="*/ 25 h 82"/>
                <a:gd name="T28" fmla="*/ 19 w 117"/>
                <a:gd name="T29" fmla="*/ 42 h 82"/>
                <a:gd name="T30" fmla="*/ 8 w 117"/>
                <a:gd name="T31" fmla="*/ 43 h 82"/>
                <a:gd name="T32" fmla="*/ 5 w 117"/>
                <a:gd name="T33" fmla="*/ 51 h 82"/>
                <a:gd name="T34" fmla="*/ 11 w 117"/>
                <a:gd name="T35" fmla="*/ 56 h 82"/>
                <a:gd name="T36" fmla="*/ 19 w 117"/>
                <a:gd name="T37" fmla="*/ 62 h 82"/>
                <a:gd name="T38" fmla="*/ 21 w 117"/>
                <a:gd name="T39" fmla="*/ 55 h 82"/>
                <a:gd name="T40" fmla="*/ 28 w 117"/>
                <a:gd name="T41" fmla="*/ 50 h 82"/>
                <a:gd name="T42" fmla="*/ 35 w 117"/>
                <a:gd name="T43" fmla="*/ 53 h 82"/>
                <a:gd name="T44" fmla="*/ 46 w 117"/>
                <a:gd name="T45" fmla="*/ 55 h 82"/>
                <a:gd name="T46" fmla="*/ 64 w 117"/>
                <a:gd name="T47" fmla="*/ 53 h 82"/>
                <a:gd name="T48" fmla="*/ 68 w 117"/>
                <a:gd name="T49" fmla="*/ 47 h 82"/>
                <a:gd name="T50" fmla="*/ 77 w 117"/>
                <a:gd name="T51" fmla="*/ 31 h 82"/>
                <a:gd name="T52" fmla="*/ 79 w 117"/>
                <a:gd name="T53" fmla="*/ 16 h 82"/>
                <a:gd name="T54" fmla="*/ 75 w 117"/>
                <a:gd name="T55" fmla="*/ 2 h 82"/>
                <a:gd name="T56" fmla="*/ 78 w 117"/>
                <a:gd name="T57" fmla="*/ 16 h 82"/>
                <a:gd name="T58" fmla="*/ 77 w 117"/>
                <a:gd name="T59" fmla="*/ 35 h 82"/>
                <a:gd name="T60" fmla="*/ 68 w 117"/>
                <a:gd name="T61" fmla="*/ 46 h 82"/>
                <a:gd name="T62" fmla="*/ 72 w 117"/>
                <a:gd name="T63" fmla="*/ 55 h 82"/>
                <a:gd name="T64" fmla="*/ 75 w 117"/>
                <a:gd name="T65" fmla="*/ 65 h 82"/>
                <a:gd name="T66" fmla="*/ 72 w 117"/>
                <a:gd name="T67" fmla="*/ 74 h 82"/>
                <a:gd name="T68" fmla="*/ 77 w 117"/>
                <a:gd name="T69" fmla="*/ 81 h 82"/>
                <a:gd name="T70" fmla="*/ 80 w 117"/>
                <a:gd name="T71" fmla="*/ 81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7" h="82">
                  <a:moveTo>
                    <a:pt x="80" y="81"/>
                  </a:moveTo>
                  <a:cubicBezTo>
                    <a:pt x="81" y="80"/>
                    <a:pt x="82" y="82"/>
                    <a:pt x="83" y="82"/>
                  </a:cubicBezTo>
                  <a:cubicBezTo>
                    <a:pt x="85" y="81"/>
                    <a:pt x="87" y="80"/>
                    <a:pt x="89" y="79"/>
                  </a:cubicBezTo>
                  <a:cubicBezTo>
                    <a:pt x="90" y="79"/>
                    <a:pt x="93" y="78"/>
                    <a:pt x="93" y="76"/>
                  </a:cubicBezTo>
                  <a:cubicBezTo>
                    <a:pt x="93" y="74"/>
                    <a:pt x="94" y="75"/>
                    <a:pt x="96" y="74"/>
                  </a:cubicBezTo>
                  <a:cubicBezTo>
                    <a:pt x="99" y="74"/>
                    <a:pt x="103" y="71"/>
                    <a:pt x="105" y="68"/>
                  </a:cubicBezTo>
                  <a:cubicBezTo>
                    <a:pt x="106" y="67"/>
                    <a:pt x="106" y="66"/>
                    <a:pt x="107" y="65"/>
                  </a:cubicBezTo>
                  <a:cubicBezTo>
                    <a:pt x="108" y="64"/>
                    <a:pt x="110" y="64"/>
                    <a:pt x="112" y="64"/>
                  </a:cubicBezTo>
                  <a:cubicBezTo>
                    <a:pt x="112" y="62"/>
                    <a:pt x="110" y="61"/>
                    <a:pt x="109" y="59"/>
                  </a:cubicBezTo>
                  <a:cubicBezTo>
                    <a:pt x="109" y="58"/>
                    <a:pt x="110" y="55"/>
                    <a:pt x="107" y="55"/>
                  </a:cubicBezTo>
                  <a:cubicBezTo>
                    <a:pt x="106" y="55"/>
                    <a:pt x="109" y="53"/>
                    <a:pt x="108" y="52"/>
                  </a:cubicBezTo>
                  <a:cubicBezTo>
                    <a:pt x="108" y="49"/>
                    <a:pt x="109" y="48"/>
                    <a:pt x="110" y="46"/>
                  </a:cubicBezTo>
                  <a:cubicBezTo>
                    <a:pt x="110" y="44"/>
                    <a:pt x="112" y="44"/>
                    <a:pt x="112" y="42"/>
                  </a:cubicBezTo>
                  <a:cubicBezTo>
                    <a:pt x="112" y="41"/>
                    <a:pt x="113" y="40"/>
                    <a:pt x="114" y="40"/>
                  </a:cubicBezTo>
                  <a:cubicBezTo>
                    <a:pt x="117" y="40"/>
                    <a:pt x="117" y="40"/>
                    <a:pt x="117" y="38"/>
                  </a:cubicBezTo>
                  <a:cubicBezTo>
                    <a:pt x="117" y="32"/>
                    <a:pt x="117" y="27"/>
                    <a:pt x="117" y="21"/>
                  </a:cubicBezTo>
                  <a:cubicBezTo>
                    <a:pt x="117" y="19"/>
                    <a:pt x="113" y="18"/>
                    <a:pt x="111" y="17"/>
                  </a:cubicBezTo>
                  <a:cubicBezTo>
                    <a:pt x="101" y="12"/>
                    <a:pt x="91" y="6"/>
                    <a:pt x="81" y="1"/>
                  </a:cubicBezTo>
                  <a:cubicBezTo>
                    <a:pt x="80" y="1"/>
                    <a:pt x="80" y="0"/>
                    <a:pt x="79" y="0"/>
                  </a:cubicBezTo>
                  <a:cubicBezTo>
                    <a:pt x="78" y="1"/>
                    <a:pt x="76" y="2"/>
                    <a:pt x="75" y="2"/>
                  </a:cubicBezTo>
                  <a:cubicBezTo>
                    <a:pt x="74" y="3"/>
                    <a:pt x="72" y="5"/>
                    <a:pt x="71" y="5"/>
                  </a:cubicBezTo>
                  <a:cubicBezTo>
                    <a:pt x="70" y="5"/>
                    <a:pt x="69" y="3"/>
                    <a:pt x="67" y="2"/>
                  </a:cubicBezTo>
                  <a:cubicBezTo>
                    <a:pt x="66" y="1"/>
                    <a:pt x="65" y="1"/>
                    <a:pt x="64" y="1"/>
                  </a:cubicBezTo>
                  <a:cubicBezTo>
                    <a:pt x="62" y="0"/>
                    <a:pt x="61" y="0"/>
                    <a:pt x="59" y="1"/>
                  </a:cubicBezTo>
                  <a:cubicBezTo>
                    <a:pt x="52" y="5"/>
                    <a:pt x="45" y="10"/>
                    <a:pt x="38" y="14"/>
                  </a:cubicBezTo>
                  <a:cubicBezTo>
                    <a:pt x="35" y="16"/>
                    <a:pt x="32" y="18"/>
                    <a:pt x="29" y="21"/>
                  </a:cubicBezTo>
                  <a:cubicBezTo>
                    <a:pt x="28" y="22"/>
                    <a:pt x="27" y="22"/>
                    <a:pt x="26" y="22"/>
                  </a:cubicBezTo>
                  <a:cubicBezTo>
                    <a:pt x="23" y="22"/>
                    <a:pt x="22" y="22"/>
                    <a:pt x="22" y="25"/>
                  </a:cubicBezTo>
                  <a:cubicBezTo>
                    <a:pt x="22" y="28"/>
                    <a:pt x="22" y="31"/>
                    <a:pt x="22" y="34"/>
                  </a:cubicBezTo>
                  <a:cubicBezTo>
                    <a:pt x="22" y="37"/>
                    <a:pt x="21" y="40"/>
                    <a:pt x="19" y="42"/>
                  </a:cubicBezTo>
                  <a:cubicBezTo>
                    <a:pt x="18" y="43"/>
                    <a:pt x="15" y="43"/>
                    <a:pt x="14" y="43"/>
                  </a:cubicBezTo>
                  <a:cubicBezTo>
                    <a:pt x="12" y="43"/>
                    <a:pt x="10" y="43"/>
                    <a:pt x="8" y="43"/>
                  </a:cubicBezTo>
                  <a:cubicBezTo>
                    <a:pt x="6" y="43"/>
                    <a:pt x="4" y="44"/>
                    <a:pt x="2" y="44"/>
                  </a:cubicBezTo>
                  <a:cubicBezTo>
                    <a:pt x="0" y="44"/>
                    <a:pt x="5" y="51"/>
                    <a:pt x="5" y="51"/>
                  </a:cubicBezTo>
                  <a:cubicBezTo>
                    <a:pt x="6" y="54"/>
                    <a:pt x="7" y="56"/>
                    <a:pt x="10" y="57"/>
                  </a:cubicBezTo>
                  <a:cubicBezTo>
                    <a:pt x="10" y="57"/>
                    <a:pt x="11" y="56"/>
                    <a:pt x="11" y="56"/>
                  </a:cubicBezTo>
                  <a:cubicBezTo>
                    <a:pt x="12" y="57"/>
                    <a:pt x="12" y="60"/>
                    <a:pt x="14" y="58"/>
                  </a:cubicBezTo>
                  <a:cubicBezTo>
                    <a:pt x="16" y="56"/>
                    <a:pt x="18" y="61"/>
                    <a:pt x="19" y="62"/>
                  </a:cubicBezTo>
                  <a:cubicBezTo>
                    <a:pt x="19" y="61"/>
                    <a:pt x="20" y="59"/>
                    <a:pt x="20" y="58"/>
                  </a:cubicBezTo>
                  <a:cubicBezTo>
                    <a:pt x="20" y="57"/>
                    <a:pt x="21" y="56"/>
                    <a:pt x="21" y="55"/>
                  </a:cubicBezTo>
                  <a:cubicBezTo>
                    <a:pt x="22" y="52"/>
                    <a:pt x="22" y="52"/>
                    <a:pt x="25" y="51"/>
                  </a:cubicBezTo>
                  <a:cubicBezTo>
                    <a:pt x="26" y="50"/>
                    <a:pt x="27" y="50"/>
                    <a:pt x="28" y="50"/>
                  </a:cubicBezTo>
                  <a:cubicBezTo>
                    <a:pt x="29" y="49"/>
                    <a:pt x="30" y="51"/>
                    <a:pt x="31" y="51"/>
                  </a:cubicBezTo>
                  <a:cubicBezTo>
                    <a:pt x="33" y="51"/>
                    <a:pt x="34" y="52"/>
                    <a:pt x="35" y="53"/>
                  </a:cubicBezTo>
                  <a:cubicBezTo>
                    <a:pt x="36" y="54"/>
                    <a:pt x="37" y="54"/>
                    <a:pt x="39" y="54"/>
                  </a:cubicBezTo>
                  <a:cubicBezTo>
                    <a:pt x="42" y="52"/>
                    <a:pt x="43" y="55"/>
                    <a:pt x="46" y="55"/>
                  </a:cubicBezTo>
                  <a:cubicBezTo>
                    <a:pt x="49" y="55"/>
                    <a:pt x="52" y="53"/>
                    <a:pt x="55" y="53"/>
                  </a:cubicBezTo>
                  <a:cubicBezTo>
                    <a:pt x="57" y="53"/>
                    <a:pt x="61" y="54"/>
                    <a:pt x="64" y="53"/>
                  </a:cubicBezTo>
                  <a:cubicBezTo>
                    <a:pt x="65" y="53"/>
                    <a:pt x="66" y="52"/>
                    <a:pt x="67" y="51"/>
                  </a:cubicBezTo>
                  <a:cubicBezTo>
                    <a:pt x="69" y="50"/>
                    <a:pt x="68" y="49"/>
                    <a:pt x="68" y="47"/>
                  </a:cubicBezTo>
                  <a:cubicBezTo>
                    <a:pt x="68" y="42"/>
                    <a:pt x="73" y="39"/>
                    <a:pt x="77" y="35"/>
                  </a:cubicBezTo>
                  <a:cubicBezTo>
                    <a:pt x="78" y="34"/>
                    <a:pt x="77" y="32"/>
                    <a:pt x="77" y="31"/>
                  </a:cubicBezTo>
                  <a:cubicBezTo>
                    <a:pt x="77" y="28"/>
                    <a:pt x="77" y="26"/>
                    <a:pt x="77" y="23"/>
                  </a:cubicBezTo>
                  <a:cubicBezTo>
                    <a:pt x="78" y="21"/>
                    <a:pt x="79" y="18"/>
                    <a:pt x="79" y="16"/>
                  </a:cubicBezTo>
                  <a:cubicBezTo>
                    <a:pt x="78" y="14"/>
                    <a:pt x="77" y="12"/>
                    <a:pt x="76" y="11"/>
                  </a:cubicBezTo>
                  <a:cubicBezTo>
                    <a:pt x="74" y="8"/>
                    <a:pt x="75" y="5"/>
                    <a:pt x="75" y="2"/>
                  </a:cubicBezTo>
                  <a:cubicBezTo>
                    <a:pt x="75" y="5"/>
                    <a:pt x="75" y="7"/>
                    <a:pt x="75" y="9"/>
                  </a:cubicBezTo>
                  <a:cubicBezTo>
                    <a:pt x="75" y="11"/>
                    <a:pt x="78" y="14"/>
                    <a:pt x="78" y="16"/>
                  </a:cubicBezTo>
                  <a:cubicBezTo>
                    <a:pt x="79" y="19"/>
                    <a:pt x="77" y="23"/>
                    <a:pt x="77" y="26"/>
                  </a:cubicBezTo>
                  <a:cubicBezTo>
                    <a:pt x="77" y="28"/>
                    <a:pt x="78" y="32"/>
                    <a:pt x="77" y="35"/>
                  </a:cubicBezTo>
                  <a:cubicBezTo>
                    <a:pt x="76" y="37"/>
                    <a:pt x="72" y="39"/>
                    <a:pt x="71" y="41"/>
                  </a:cubicBezTo>
                  <a:cubicBezTo>
                    <a:pt x="69" y="42"/>
                    <a:pt x="68" y="44"/>
                    <a:pt x="68" y="46"/>
                  </a:cubicBezTo>
                  <a:cubicBezTo>
                    <a:pt x="67" y="49"/>
                    <a:pt x="69" y="50"/>
                    <a:pt x="70" y="53"/>
                  </a:cubicBezTo>
                  <a:cubicBezTo>
                    <a:pt x="70" y="54"/>
                    <a:pt x="71" y="54"/>
                    <a:pt x="72" y="55"/>
                  </a:cubicBezTo>
                  <a:cubicBezTo>
                    <a:pt x="74" y="56"/>
                    <a:pt x="75" y="57"/>
                    <a:pt x="75" y="59"/>
                  </a:cubicBezTo>
                  <a:cubicBezTo>
                    <a:pt x="75" y="61"/>
                    <a:pt x="75" y="63"/>
                    <a:pt x="75" y="65"/>
                  </a:cubicBezTo>
                  <a:cubicBezTo>
                    <a:pt x="75" y="66"/>
                    <a:pt x="76" y="68"/>
                    <a:pt x="77" y="70"/>
                  </a:cubicBezTo>
                  <a:cubicBezTo>
                    <a:pt x="74" y="70"/>
                    <a:pt x="67" y="70"/>
                    <a:pt x="72" y="74"/>
                  </a:cubicBezTo>
                  <a:cubicBezTo>
                    <a:pt x="74" y="75"/>
                    <a:pt x="75" y="76"/>
                    <a:pt x="76" y="78"/>
                  </a:cubicBezTo>
                  <a:cubicBezTo>
                    <a:pt x="76" y="79"/>
                    <a:pt x="77" y="80"/>
                    <a:pt x="77" y="81"/>
                  </a:cubicBezTo>
                  <a:cubicBezTo>
                    <a:pt x="77" y="82"/>
                    <a:pt x="80" y="81"/>
                    <a:pt x="80" y="81"/>
                  </a:cubicBezTo>
                  <a:cubicBezTo>
                    <a:pt x="82" y="80"/>
                    <a:pt x="80" y="81"/>
                    <a:pt x="80" y="8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92" name="Freeform 744">
              <a:extLst>
                <a:ext uri="{FF2B5EF4-FFF2-40B4-BE49-F238E27FC236}">
                  <a16:creationId xmlns="" xmlns:a16="http://schemas.microsoft.com/office/drawing/2014/main" id="{A1B601F0-86F5-4E14-B1DD-4826110FDBDF}"/>
                </a:ext>
              </a:extLst>
            </p:cNvPr>
            <p:cNvSpPr>
              <a:spLocks/>
            </p:cNvSpPr>
            <p:nvPr/>
          </p:nvSpPr>
          <p:spPr bwMode="auto">
            <a:xfrm>
              <a:off x="12684268" y="7940429"/>
              <a:ext cx="767517" cy="946107"/>
            </a:xfrm>
            <a:custGeom>
              <a:avLst/>
              <a:gdLst>
                <a:gd name="T0" fmla="*/ 6 w 82"/>
                <a:gd name="T1" fmla="*/ 39 h 101"/>
                <a:gd name="T2" fmla="*/ 6 w 82"/>
                <a:gd name="T3" fmla="*/ 41 h 101"/>
                <a:gd name="T4" fmla="*/ 4 w 82"/>
                <a:gd name="T5" fmla="*/ 43 h 101"/>
                <a:gd name="T6" fmla="*/ 2 w 82"/>
                <a:gd name="T7" fmla="*/ 49 h 101"/>
                <a:gd name="T8" fmla="*/ 2 w 82"/>
                <a:gd name="T9" fmla="*/ 51 h 101"/>
                <a:gd name="T10" fmla="*/ 1 w 82"/>
                <a:gd name="T11" fmla="*/ 53 h 101"/>
                <a:gd name="T12" fmla="*/ 4 w 82"/>
                <a:gd name="T13" fmla="*/ 58 h 101"/>
                <a:gd name="T14" fmla="*/ 6 w 82"/>
                <a:gd name="T15" fmla="*/ 60 h 101"/>
                <a:gd name="T16" fmla="*/ 6 w 82"/>
                <a:gd name="T17" fmla="*/ 63 h 101"/>
                <a:gd name="T18" fmla="*/ 9 w 82"/>
                <a:gd name="T19" fmla="*/ 68 h 101"/>
                <a:gd name="T20" fmla="*/ 9 w 82"/>
                <a:gd name="T21" fmla="*/ 74 h 101"/>
                <a:gd name="T22" fmla="*/ 15 w 82"/>
                <a:gd name="T23" fmla="*/ 76 h 101"/>
                <a:gd name="T24" fmla="*/ 18 w 82"/>
                <a:gd name="T25" fmla="*/ 81 h 101"/>
                <a:gd name="T26" fmla="*/ 22 w 82"/>
                <a:gd name="T27" fmla="*/ 84 h 101"/>
                <a:gd name="T28" fmla="*/ 26 w 82"/>
                <a:gd name="T29" fmla="*/ 88 h 101"/>
                <a:gd name="T30" fmla="*/ 26 w 82"/>
                <a:gd name="T31" fmla="*/ 91 h 101"/>
                <a:gd name="T32" fmla="*/ 28 w 82"/>
                <a:gd name="T33" fmla="*/ 92 h 101"/>
                <a:gd name="T34" fmla="*/ 32 w 82"/>
                <a:gd name="T35" fmla="*/ 96 h 101"/>
                <a:gd name="T36" fmla="*/ 35 w 82"/>
                <a:gd name="T37" fmla="*/ 95 h 101"/>
                <a:gd name="T38" fmla="*/ 39 w 82"/>
                <a:gd name="T39" fmla="*/ 94 h 101"/>
                <a:gd name="T40" fmla="*/ 44 w 82"/>
                <a:gd name="T41" fmla="*/ 100 h 101"/>
                <a:gd name="T42" fmla="*/ 51 w 82"/>
                <a:gd name="T43" fmla="*/ 100 h 101"/>
                <a:gd name="T44" fmla="*/ 55 w 82"/>
                <a:gd name="T45" fmla="*/ 98 h 101"/>
                <a:gd name="T46" fmla="*/ 59 w 82"/>
                <a:gd name="T47" fmla="*/ 97 h 101"/>
                <a:gd name="T48" fmla="*/ 69 w 82"/>
                <a:gd name="T49" fmla="*/ 94 h 101"/>
                <a:gd name="T50" fmla="*/ 69 w 82"/>
                <a:gd name="T51" fmla="*/ 91 h 101"/>
                <a:gd name="T52" fmla="*/ 66 w 82"/>
                <a:gd name="T53" fmla="*/ 90 h 101"/>
                <a:gd name="T54" fmla="*/ 61 w 82"/>
                <a:gd name="T55" fmla="*/ 83 h 101"/>
                <a:gd name="T56" fmla="*/ 59 w 82"/>
                <a:gd name="T57" fmla="*/ 80 h 101"/>
                <a:gd name="T58" fmla="*/ 56 w 82"/>
                <a:gd name="T59" fmla="*/ 78 h 101"/>
                <a:gd name="T60" fmla="*/ 59 w 82"/>
                <a:gd name="T61" fmla="*/ 75 h 101"/>
                <a:gd name="T62" fmla="*/ 61 w 82"/>
                <a:gd name="T63" fmla="*/ 67 h 101"/>
                <a:gd name="T64" fmla="*/ 62 w 82"/>
                <a:gd name="T65" fmla="*/ 64 h 101"/>
                <a:gd name="T66" fmla="*/ 65 w 82"/>
                <a:gd name="T67" fmla="*/ 62 h 101"/>
                <a:gd name="T68" fmla="*/ 65 w 82"/>
                <a:gd name="T69" fmla="*/ 58 h 101"/>
                <a:gd name="T70" fmla="*/ 67 w 82"/>
                <a:gd name="T71" fmla="*/ 55 h 101"/>
                <a:gd name="T72" fmla="*/ 71 w 82"/>
                <a:gd name="T73" fmla="*/ 52 h 101"/>
                <a:gd name="T74" fmla="*/ 72 w 82"/>
                <a:gd name="T75" fmla="*/ 45 h 101"/>
                <a:gd name="T76" fmla="*/ 72 w 82"/>
                <a:gd name="T77" fmla="*/ 42 h 101"/>
                <a:gd name="T78" fmla="*/ 74 w 82"/>
                <a:gd name="T79" fmla="*/ 37 h 101"/>
                <a:gd name="T80" fmla="*/ 79 w 82"/>
                <a:gd name="T81" fmla="*/ 29 h 101"/>
                <a:gd name="T82" fmla="*/ 82 w 82"/>
                <a:gd name="T83" fmla="*/ 27 h 101"/>
                <a:gd name="T84" fmla="*/ 79 w 82"/>
                <a:gd name="T85" fmla="*/ 23 h 101"/>
                <a:gd name="T86" fmla="*/ 76 w 82"/>
                <a:gd name="T87" fmla="*/ 17 h 101"/>
                <a:gd name="T88" fmla="*/ 76 w 82"/>
                <a:gd name="T89" fmla="*/ 11 h 101"/>
                <a:gd name="T90" fmla="*/ 75 w 82"/>
                <a:gd name="T91" fmla="*/ 9 h 101"/>
                <a:gd name="T92" fmla="*/ 74 w 82"/>
                <a:gd name="T93" fmla="*/ 5 h 101"/>
                <a:gd name="T94" fmla="*/ 68 w 82"/>
                <a:gd name="T95" fmla="*/ 0 h 101"/>
                <a:gd name="T96" fmla="*/ 64 w 82"/>
                <a:gd name="T97" fmla="*/ 2 h 101"/>
                <a:gd name="T98" fmla="*/ 60 w 82"/>
                <a:gd name="T99" fmla="*/ 5 h 101"/>
                <a:gd name="T100" fmla="*/ 56 w 82"/>
                <a:gd name="T101" fmla="*/ 5 h 101"/>
                <a:gd name="T102" fmla="*/ 46 w 82"/>
                <a:gd name="T103" fmla="*/ 5 h 101"/>
                <a:gd name="T104" fmla="*/ 17 w 82"/>
                <a:gd name="T105" fmla="*/ 5 h 101"/>
                <a:gd name="T106" fmla="*/ 16 w 82"/>
                <a:gd name="T107" fmla="*/ 14 h 101"/>
                <a:gd name="T108" fmla="*/ 13 w 82"/>
                <a:gd name="T109" fmla="*/ 16 h 101"/>
                <a:gd name="T110" fmla="*/ 11 w 82"/>
                <a:gd name="T111" fmla="*/ 18 h 101"/>
                <a:gd name="T112" fmla="*/ 11 w 82"/>
                <a:gd name="T113" fmla="*/ 32 h 101"/>
                <a:gd name="T114" fmla="*/ 11 w 82"/>
                <a:gd name="T115" fmla="*/ 37 h 101"/>
                <a:gd name="T116" fmla="*/ 6 w 82"/>
                <a:gd name="T117" fmla="*/ 39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2" h="101">
                  <a:moveTo>
                    <a:pt x="6" y="39"/>
                  </a:moveTo>
                  <a:cubicBezTo>
                    <a:pt x="6" y="39"/>
                    <a:pt x="6" y="40"/>
                    <a:pt x="6" y="41"/>
                  </a:cubicBezTo>
                  <a:cubicBezTo>
                    <a:pt x="5" y="42"/>
                    <a:pt x="4" y="42"/>
                    <a:pt x="4" y="43"/>
                  </a:cubicBezTo>
                  <a:cubicBezTo>
                    <a:pt x="4" y="45"/>
                    <a:pt x="2" y="47"/>
                    <a:pt x="2" y="49"/>
                  </a:cubicBezTo>
                  <a:cubicBezTo>
                    <a:pt x="2" y="50"/>
                    <a:pt x="3" y="51"/>
                    <a:pt x="2" y="51"/>
                  </a:cubicBezTo>
                  <a:cubicBezTo>
                    <a:pt x="2" y="52"/>
                    <a:pt x="0" y="53"/>
                    <a:pt x="1" y="53"/>
                  </a:cubicBezTo>
                  <a:cubicBezTo>
                    <a:pt x="4" y="53"/>
                    <a:pt x="3" y="57"/>
                    <a:pt x="4" y="58"/>
                  </a:cubicBezTo>
                  <a:cubicBezTo>
                    <a:pt x="4" y="59"/>
                    <a:pt x="5" y="59"/>
                    <a:pt x="6" y="60"/>
                  </a:cubicBezTo>
                  <a:cubicBezTo>
                    <a:pt x="6" y="61"/>
                    <a:pt x="6" y="62"/>
                    <a:pt x="6" y="63"/>
                  </a:cubicBezTo>
                  <a:cubicBezTo>
                    <a:pt x="7" y="65"/>
                    <a:pt x="9" y="66"/>
                    <a:pt x="9" y="68"/>
                  </a:cubicBezTo>
                  <a:cubicBezTo>
                    <a:pt x="9" y="69"/>
                    <a:pt x="8" y="74"/>
                    <a:pt x="9" y="74"/>
                  </a:cubicBezTo>
                  <a:cubicBezTo>
                    <a:pt x="12" y="74"/>
                    <a:pt x="13" y="75"/>
                    <a:pt x="15" y="76"/>
                  </a:cubicBezTo>
                  <a:cubicBezTo>
                    <a:pt x="17" y="77"/>
                    <a:pt x="16" y="80"/>
                    <a:pt x="18" y="81"/>
                  </a:cubicBezTo>
                  <a:cubicBezTo>
                    <a:pt x="19" y="82"/>
                    <a:pt x="22" y="82"/>
                    <a:pt x="22" y="84"/>
                  </a:cubicBezTo>
                  <a:cubicBezTo>
                    <a:pt x="22" y="86"/>
                    <a:pt x="25" y="87"/>
                    <a:pt x="26" y="88"/>
                  </a:cubicBezTo>
                  <a:cubicBezTo>
                    <a:pt x="26" y="89"/>
                    <a:pt x="26" y="90"/>
                    <a:pt x="26" y="91"/>
                  </a:cubicBezTo>
                  <a:cubicBezTo>
                    <a:pt x="27" y="91"/>
                    <a:pt x="28" y="92"/>
                    <a:pt x="28" y="92"/>
                  </a:cubicBezTo>
                  <a:cubicBezTo>
                    <a:pt x="29" y="93"/>
                    <a:pt x="30" y="95"/>
                    <a:pt x="32" y="96"/>
                  </a:cubicBezTo>
                  <a:cubicBezTo>
                    <a:pt x="33" y="97"/>
                    <a:pt x="33" y="93"/>
                    <a:pt x="35" y="95"/>
                  </a:cubicBezTo>
                  <a:cubicBezTo>
                    <a:pt x="37" y="96"/>
                    <a:pt x="37" y="94"/>
                    <a:pt x="39" y="94"/>
                  </a:cubicBezTo>
                  <a:cubicBezTo>
                    <a:pt x="41" y="95"/>
                    <a:pt x="42" y="98"/>
                    <a:pt x="44" y="100"/>
                  </a:cubicBezTo>
                  <a:cubicBezTo>
                    <a:pt x="46" y="95"/>
                    <a:pt x="49" y="101"/>
                    <a:pt x="51" y="100"/>
                  </a:cubicBezTo>
                  <a:cubicBezTo>
                    <a:pt x="52" y="99"/>
                    <a:pt x="53" y="98"/>
                    <a:pt x="55" y="98"/>
                  </a:cubicBezTo>
                  <a:cubicBezTo>
                    <a:pt x="56" y="98"/>
                    <a:pt x="58" y="98"/>
                    <a:pt x="59" y="97"/>
                  </a:cubicBezTo>
                  <a:cubicBezTo>
                    <a:pt x="61" y="93"/>
                    <a:pt x="65" y="91"/>
                    <a:pt x="69" y="94"/>
                  </a:cubicBezTo>
                  <a:cubicBezTo>
                    <a:pt x="69" y="93"/>
                    <a:pt x="69" y="92"/>
                    <a:pt x="69" y="91"/>
                  </a:cubicBezTo>
                  <a:cubicBezTo>
                    <a:pt x="69" y="90"/>
                    <a:pt x="66" y="90"/>
                    <a:pt x="66" y="90"/>
                  </a:cubicBezTo>
                  <a:cubicBezTo>
                    <a:pt x="64" y="88"/>
                    <a:pt x="63" y="85"/>
                    <a:pt x="61" y="83"/>
                  </a:cubicBezTo>
                  <a:cubicBezTo>
                    <a:pt x="60" y="82"/>
                    <a:pt x="60" y="81"/>
                    <a:pt x="59" y="80"/>
                  </a:cubicBezTo>
                  <a:cubicBezTo>
                    <a:pt x="58" y="79"/>
                    <a:pt x="57" y="79"/>
                    <a:pt x="56" y="78"/>
                  </a:cubicBezTo>
                  <a:cubicBezTo>
                    <a:pt x="53" y="75"/>
                    <a:pt x="59" y="75"/>
                    <a:pt x="59" y="75"/>
                  </a:cubicBezTo>
                  <a:cubicBezTo>
                    <a:pt x="61" y="74"/>
                    <a:pt x="60" y="69"/>
                    <a:pt x="61" y="67"/>
                  </a:cubicBezTo>
                  <a:cubicBezTo>
                    <a:pt x="61" y="66"/>
                    <a:pt x="61" y="64"/>
                    <a:pt x="62" y="64"/>
                  </a:cubicBezTo>
                  <a:cubicBezTo>
                    <a:pt x="63" y="63"/>
                    <a:pt x="65" y="63"/>
                    <a:pt x="65" y="62"/>
                  </a:cubicBezTo>
                  <a:cubicBezTo>
                    <a:pt x="65" y="61"/>
                    <a:pt x="65" y="60"/>
                    <a:pt x="65" y="58"/>
                  </a:cubicBezTo>
                  <a:cubicBezTo>
                    <a:pt x="65" y="57"/>
                    <a:pt x="66" y="56"/>
                    <a:pt x="67" y="55"/>
                  </a:cubicBezTo>
                  <a:cubicBezTo>
                    <a:pt x="68" y="53"/>
                    <a:pt x="70" y="54"/>
                    <a:pt x="71" y="52"/>
                  </a:cubicBezTo>
                  <a:cubicBezTo>
                    <a:pt x="71" y="50"/>
                    <a:pt x="72" y="48"/>
                    <a:pt x="72" y="45"/>
                  </a:cubicBezTo>
                  <a:cubicBezTo>
                    <a:pt x="72" y="44"/>
                    <a:pt x="72" y="43"/>
                    <a:pt x="72" y="42"/>
                  </a:cubicBezTo>
                  <a:cubicBezTo>
                    <a:pt x="72" y="40"/>
                    <a:pt x="74" y="38"/>
                    <a:pt x="74" y="37"/>
                  </a:cubicBezTo>
                  <a:cubicBezTo>
                    <a:pt x="74" y="33"/>
                    <a:pt x="75" y="30"/>
                    <a:pt x="79" y="29"/>
                  </a:cubicBezTo>
                  <a:cubicBezTo>
                    <a:pt x="80" y="29"/>
                    <a:pt x="81" y="29"/>
                    <a:pt x="82" y="27"/>
                  </a:cubicBezTo>
                  <a:cubicBezTo>
                    <a:pt x="82" y="26"/>
                    <a:pt x="80" y="24"/>
                    <a:pt x="79" y="23"/>
                  </a:cubicBezTo>
                  <a:cubicBezTo>
                    <a:pt x="77" y="21"/>
                    <a:pt x="76" y="19"/>
                    <a:pt x="76" y="17"/>
                  </a:cubicBezTo>
                  <a:cubicBezTo>
                    <a:pt x="76" y="16"/>
                    <a:pt x="75" y="11"/>
                    <a:pt x="76" y="11"/>
                  </a:cubicBezTo>
                  <a:cubicBezTo>
                    <a:pt x="77" y="10"/>
                    <a:pt x="76" y="10"/>
                    <a:pt x="75" y="9"/>
                  </a:cubicBezTo>
                  <a:cubicBezTo>
                    <a:pt x="74" y="8"/>
                    <a:pt x="74" y="7"/>
                    <a:pt x="74" y="5"/>
                  </a:cubicBezTo>
                  <a:cubicBezTo>
                    <a:pt x="72" y="3"/>
                    <a:pt x="69" y="2"/>
                    <a:pt x="68" y="0"/>
                  </a:cubicBezTo>
                  <a:cubicBezTo>
                    <a:pt x="67" y="0"/>
                    <a:pt x="65" y="1"/>
                    <a:pt x="64" y="2"/>
                  </a:cubicBezTo>
                  <a:cubicBezTo>
                    <a:pt x="63" y="5"/>
                    <a:pt x="61" y="3"/>
                    <a:pt x="60" y="5"/>
                  </a:cubicBezTo>
                  <a:cubicBezTo>
                    <a:pt x="59" y="9"/>
                    <a:pt x="58" y="5"/>
                    <a:pt x="56" y="5"/>
                  </a:cubicBezTo>
                  <a:cubicBezTo>
                    <a:pt x="52" y="5"/>
                    <a:pt x="49" y="5"/>
                    <a:pt x="46" y="5"/>
                  </a:cubicBezTo>
                  <a:cubicBezTo>
                    <a:pt x="37" y="5"/>
                    <a:pt x="27" y="5"/>
                    <a:pt x="17" y="5"/>
                  </a:cubicBezTo>
                  <a:cubicBezTo>
                    <a:pt x="15" y="5"/>
                    <a:pt x="16" y="12"/>
                    <a:pt x="16" y="14"/>
                  </a:cubicBezTo>
                  <a:cubicBezTo>
                    <a:pt x="16" y="16"/>
                    <a:pt x="15" y="16"/>
                    <a:pt x="13" y="16"/>
                  </a:cubicBezTo>
                  <a:cubicBezTo>
                    <a:pt x="10" y="16"/>
                    <a:pt x="11" y="16"/>
                    <a:pt x="11" y="18"/>
                  </a:cubicBezTo>
                  <a:cubicBezTo>
                    <a:pt x="11" y="23"/>
                    <a:pt x="11" y="27"/>
                    <a:pt x="11" y="32"/>
                  </a:cubicBezTo>
                  <a:cubicBezTo>
                    <a:pt x="11" y="34"/>
                    <a:pt x="11" y="36"/>
                    <a:pt x="11" y="37"/>
                  </a:cubicBezTo>
                  <a:cubicBezTo>
                    <a:pt x="11" y="39"/>
                    <a:pt x="7" y="38"/>
                    <a:pt x="6" y="39"/>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93" name="Freeform 745">
              <a:extLst>
                <a:ext uri="{FF2B5EF4-FFF2-40B4-BE49-F238E27FC236}">
                  <a16:creationId xmlns="" xmlns:a16="http://schemas.microsoft.com/office/drawing/2014/main" id="{DB6F2C3F-5AA6-4E20-B9F5-20625D3782AD}"/>
                </a:ext>
              </a:extLst>
            </p:cNvPr>
            <p:cNvSpPr>
              <a:spLocks/>
            </p:cNvSpPr>
            <p:nvPr/>
          </p:nvSpPr>
          <p:spPr bwMode="auto">
            <a:xfrm>
              <a:off x="13356248" y="8182530"/>
              <a:ext cx="299364" cy="270773"/>
            </a:xfrm>
            <a:custGeom>
              <a:avLst/>
              <a:gdLst>
                <a:gd name="T0" fmla="*/ 3 w 32"/>
                <a:gd name="T1" fmla="*/ 19 h 29"/>
                <a:gd name="T2" fmla="*/ 7 w 32"/>
                <a:gd name="T3" fmla="*/ 20 h 29"/>
                <a:gd name="T4" fmla="*/ 7 w 32"/>
                <a:gd name="T5" fmla="*/ 17 h 29"/>
                <a:gd name="T6" fmla="*/ 10 w 32"/>
                <a:gd name="T7" fmla="*/ 19 h 29"/>
                <a:gd name="T8" fmla="*/ 12 w 32"/>
                <a:gd name="T9" fmla="*/ 18 h 29"/>
                <a:gd name="T10" fmla="*/ 14 w 32"/>
                <a:gd name="T11" fmla="*/ 18 h 29"/>
                <a:gd name="T12" fmla="*/ 29 w 32"/>
                <a:gd name="T13" fmla="*/ 29 h 29"/>
                <a:gd name="T14" fmla="*/ 32 w 32"/>
                <a:gd name="T15" fmla="*/ 27 h 29"/>
                <a:gd name="T16" fmla="*/ 24 w 32"/>
                <a:gd name="T17" fmla="*/ 19 h 29"/>
                <a:gd name="T18" fmla="*/ 19 w 32"/>
                <a:gd name="T19" fmla="*/ 16 h 29"/>
                <a:gd name="T20" fmla="*/ 17 w 32"/>
                <a:gd name="T21" fmla="*/ 14 h 29"/>
                <a:gd name="T22" fmla="*/ 17 w 32"/>
                <a:gd name="T23" fmla="*/ 16 h 29"/>
                <a:gd name="T24" fmla="*/ 16 w 32"/>
                <a:gd name="T25" fmla="*/ 14 h 29"/>
                <a:gd name="T26" fmla="*/ 14 w 32"/>
                <a:gd name="T27" fmla="*/ 9 h 29"/>
                <a:gd name="T28" fmla="*/ 10 w 32"/>
                <a:gd name="T29" fmla="*/ 0 h 29"/>
                <a:gd name="T30" fmla="*/ 2 w 32"/>
                <a:gd name="T31" fmla="*/ 7 h 29"/>
                <a:gd name="T32" fmla="*/ 1 w 32"/>
                <a:gd name="T33" fmla="*/ 13 h 29"/>
                <a:gd name="T34" fmla="*/ 0 w 32"/>
                <a:gd name="T35" fmla="*/ 20 h 29"/>
                <a:gd name="T36" fmla="*/ 3 w 32"/>
                <a:gd name="T37" fmla="*/ 19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2" h="29">
                  <a:moveTo>
                    <a:pt x="3" y="19"/>
                  </a:moveTo>
                  <a:cubicBezTo>
                    <a:pt x="4" y="19"/>
                    <a:pt x="6" y="21"/>
                    <a:pt x="7" y="20"/>
                  </a:cubicBezTo>
                  <a:cubicBezTo>
                    <a:pt x="7" y="19"/>
                    <a:pt x="6" y="17"/>
                    <a:pt x="7" y="17"/>
                  </a:cubicBezTo>
                  <a:cubicBezTo>
                    <a:pt x="9" y="17"/>
                    <a:pt x="9" y="19"/>
                    <a:pt x="10" y="19"/>
                  </a:cubicBezTo>
                  <a:cubicBezTo>
                    <a:pt x="11" y="19"/>
                    <a:pt x="12" y="18"/>
                    <a:pt x="12" y="18"/>
                  </a:cubicBezTo>
                  <a:cubicBezTo>
                    <a:pt x="13" y="17"/>
                    <a:pt x="14" y="18"/>
                    <a:pt x="14" y="18"/>
                  </a:cubicBezTo>
                  <a:cubicBezTo>
                    <a:pt x="22" y="18"/>
                    <a:pt x="25" y="24"/>
                    <a:pt x="29" y="29"/>
                  </a:cubicBezTo>
                  <a:cubicBezTo>
                    <a:pt x="30" y="29"/>
                    <a:pt x="31" y="28"/>
                    <a:pt x="32" y="27"/>
                  </a:cubicBezTo>
                  <a:cubicBezTo>
                    <a:pt x="29" y="25"/>
                    <a:pt x="26" y="22"/>
                    <a:pt x="24" y="19"/>
                  </a:cubicBezTo>
                  <a:cubicBezTo>
                    <a:pt x="23" y="17"/>
                    <a:pt x="21" y="17"/>
                    <a:pt x="19" y="16"/>
                  </a:cubicBezTo>
                  <a:cubicBezTo>
                    <a:pt x="18" y="16"/>
                    <a:pt x="18" y="14"/>
                    <a:pt x="17" y="14"/>
                  </a:cubicBezTo>
                  <a:cubicBezTo>
                    <a:pt x="16" y="14"/>
                    <a:pt x="17" y="15"/>
                    <a:pt x="17" y="16"/>
                  </a:cubicBezTo>
                  <a:cubicBezTo>
                    <a:pt x="17" y="16"/>
                    <a:pt x="16" y="14"/>
                    <a:pt x="16" y="14"/>
                  </a:cubicBezTo>
                  <a:cubicBezTo>
                    <a:pt x="15" y="12"/>
                    <a:pt x="14" y="11"/>
                    <a:pt x="14" y="9"/>
                  </a:cubicBezTo>
                  <a:cubicBezTo>
                    <a:pt x="13" y="6"/>
                    <a:pt x="13" y="3"/>
                    <a:pt x="10" y="0"/>
                  </a:cubicBezTo>
                  <a:cubicBezTo>
                    <a:pt x="9" y="4"/>
                    <a:pt x="4" y="4"/>
                    <a:pt x="2" y="7"/>
                  </a:cubicBezTo>
                  <a:cubicBezTo>
                    <a:pt x="1" y="9"/>
                    <a:pt x="2" y="11"/>
                    <a:pt x="1" y="13"/>
                  </a:cubicBezTo>
                  <a:cubicBezTo>
                    <a:pt x="0" y="15"/>
                    <a:pt x="0" y="17"/>
                    <a:pt x="0" y="20"/>
                  </a:cubicBezTo>
                  <a:cubicBezTo>
                    <a:pt x="1" y="19"/>
                    <a:pt x="2" y="19"/>
                    <a:pt x="3" y="19"/>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94" name="Freeform 746">
              <a:extLst>
                <a:ext uri="{FF2B5EF4-FFF2-40B4-BE49-F238E27FC236}">
                  <a16:creationId xmlns="" xmlns:a16="http://schemas.microsoft.com/office/drawing/2014/main" id="{E1023CF3-EF20-4E97-8AB9-0B6F1451D80E}"/>
                </a:ext>
              </a:extLst>
            </p:cNvPr>
            <p:cNvSpPr>
              <a:spLocks/>
            </p:cNvSpPr>
            <p:nvPr/>
          </p:nvSpPr>
          <p:spPr bwMode="auto">
            <a:xfrm>
              <a:off x="13200194" y="8313140"/>
              <a:ext cx="691083" cy="573398"/>
            </a:xfrm>
            <a:custGeom>
              <a:avLst/>
              <a:gdLst>
                <a:gd name="T0" fmla="*/ 70 w 74"/>
                <a:gd name="T1" fmla="*/ 38 h 61"/>
                <a:gd name="T2" fmla="*/ 57 w 74"/>
                <a:gd name="T3" fmla="*/ 33 h 61"/>
                <a:gd name="T4" fmla="*/ 51 w 74"/>
                <a:gd name="T5" fmla="*/ 29 h 61"/>
                <a:gd name="T6" fmla="*/ 48 w 74"/>
                <a:gd name="T7" fmla="*/ 24 h 61"/>
                <a:gd name="T8" fmla="*/ 51 w 74"/>
                <a:gd name="T9" fmla="*/ 20 h 61"/>
                <a:gd name="T10" fmla="*/ 45 w 74"/>
                <a:gd name="T11" fmla="*/ 23 h 61"/>
                <a:gd name="T12" fmla="*/ 44 w 74"/>
                <a:gd name="T13" fmla="*/ 18 h 61"/>
                <a:gd name="T14" fmla="*/ 44 w 74"/>
                <a:gd name="T15" fmla="*/ 12 h 61"/>
                <a:gd name="T16" fmla="*/ 37 w 74"/>
                <a:gd name="T17" fmla="*/ 5 h 61"/>
                <a:gd name="T18" fmla="*/ 28 w 74"/>
                <a:gd name="T19" fmla="*/ 4 h 61"/>
                <a:gd name="T20" fmla="*/ 24 w 74"/>
                <a:gd name="T21" fmla="*/ 5 h 61"/>
                <a:gd name="T22" fmla="*/ 21 w 74"/>
                <a:gd name="T23" fmla="*/ 5 h 61"/>
                <a:gd name="T24" fmla="*/ 18 w 74"/>
                <a:gd name="T25" fmla="*/ 5 h 61"/>
                <a:gd name="T26" fmla="*/ 17 w 74"/>
                <a:gd name="T27" fmla="*/ 8 h 61"/>
                <a:gd name="T28" fmla="*/ 15 w 74"/>
                <a:gd name="T29" fmla="*/ 13 h 61"/>
                <a:gd name="T30" fmla="*/ 12 w 74"/>
                <a:gd name="T31" fmla="*/ 14 h 61"/>
                <a:gd name="T32" fmla="*/ 10 w 74"/>
                <a:gd name="T33" fmla="*/ 18 h 61"/>
                <a:gd name="T34" fmla="*/ 10 w 74"/>
                <a:gd name="T35" fmla="*/ 23 h 61"/>
                <a:gd name="T36" fmla="*/ 5 w 74"/>
                <a:gd name="T37" fmla="*/ 34 h 61"/>
                <a:gd name="T38" fmla="*/ 1 w 74"/>
                <a:gd name="T39" fmla="*/ 35 h 61"/>
                <a:gd name="T40" fmla="*/ 2 w 74"/>
                <a:gd name="T41" fmla="*/ 38 h 61"/>
                <a:gd name="T42" fmla="*/ 9 w 74"/>
                <a:gd name="T43" fmla="*/ 47 h 61"/>
                <a:gd name="T44" fmla="*/ 13 w 74"/>
                <a:gd name="T45" fmla="*/ 50 h 61"/>
                <a:gd name="T46" fmla="*/ 14 w 74"/>
                <a:gd name="T47" fmla="*/ 54 h 61"/>
                <a:gd name="T48" fmla="*/ 20 w 74"/>
                <a:gd name="T49" fmla="*/ 55 h 61"/>
                <a:gd name="T50" fmla="*/ 25 w 74"/>
                <a:gd name="T51" fmla="*/ 59 h 61"/>
                <a:gd name="T52" fmla="*/ 33 w 74"/>
                <a:gd name="T53" fmla="*/ 60 h 61"/>
                <a:gd name="T54" fmla="*/ 39 w 74"/>
                <a:gd name="T55" fmla="*/ 57 h 61"/>
                <a:gd name="T56" fmla="*/ 47 w 74"/>
                <a:gd name="T57" fmla="*/ 56 h 61"/>
                <a:gd name="T58" fmla="*/ 54 w 74"/>
                <a:gd name="T59" fmla="*/ 53 h 61"/>
                <a:gd name="T60" fmla="*/ 59 w 74"/>
                <a:gd name="T61" fmla="*/ 53 h 61"/>
                <a:gd name="T62" fmla="*/ 74 w 74"/>
                <a:gd name="T63" fmla="*/ 38 h 61"/>
                <a:gd name="T64" fmla="*/ 70 w 74"/>
                <a:gd name="T65" fmla="*/ 38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4" h="61">
                  <a:moveTo>
                    <a:pt x="70" y="38"/>
                  </a:moveTo>
                  <a:cubicBezTo>
                    <a:pt x="65" y="36"/>
                    <a:pt x="61" y="35"/>
                    <a:pt x="57" y="33"/>
                  </a:cubicBezTo>
                  <a:cubicBezTo>
                    <a:pt x="54" y="32"/>
                    <a:pt x="53" y="31"/>
                    <a:pt x="51" y="29"/>
                  </a:cubicBezTo>
                  <a:cubicBezTo>
                    <a:pt x="50" y="28"/>
                    <a:pt x="49" y="26"/>
                    <a:pt x="48" y="24"/>
                  </a:cubicBezTo>
                  <a:cubicBezTo>
                    <a:pt x="48" y="23"/>
                    <a:pt x="51" y="21"/>
                    <a:pt x="51" y="20"/>
                  </a:cubicBezTo>
                  <a:cubicBezTo>
                    <a:pt x="49" y="21"/>
                    <a:pt x="47" y="22"/>
                    <a:pt x="45" y="23"/>
                  </a:cubicBezTo>
                  <a:cubicBezTo>
                    <a:pt x="43" y="23"/>
                    <a:pt x="43" y="19"/>
                    <a:pt x="44" y="18"/>
                  </a:cubicBezTo>
                  <a:cubicBezTo>
                    <a:pt x="47" y="15"/>
                    <a:pt x="46" y="15"/>
                    <a:pt x="44" y="12"/>
                  </a:cubicBezTo>
                  <a:cubicBezTo>
                    <a:pt x="42" y="10"/>
                    <a:pt x="40" y="6"/>
                    <a:pt x="37" y="5"/>
                  </a:cubicBezTo>
                  <a:cubicBezTo>
                    <a:pt x="35" y="5"/>
                    <a:pt x="30" y="3"/>
                    <a:pt x="28" y="4"/>
                  </a:cubicBezTo>
                  <a:cubicBezTo>
                    <a:pt x="26" y="7"/>
                    <a:pt x="24" y="0"/>
                    <a:pt x="24" y="5"/>
                  </a:cubicBezTo>
                  <a:cubicBezTo>
                    <a:pt x="24" y="7"/>
                    <a:pt x="22" y="6"/>
                    <a:pt x="21" y="5"/>
                  </a:cubicBezTo>
                  <a:cubicBezTo>
                    <a:pt x="20" y="5"/>
                    <a:pt x="19" y="5"/>
                    <a:pt x="18" y="5"/>
                  </a:cubicBezTo>
                  <a:cubicBezTo>
                    <a:pt x="16" y="6"/>
                    <a:pt x="17" y="6"/>
                    <a:pt x="17" y="8"/>
                  </a:cubicBezTo>
                  <a:cubicBezTo>
                    <a:pt x="17" y="9"/>
                    <a:pt x="16" y="12"/>
                    <a:pt x="15" y="13"/>
                  </a:cubicBezTo>
                  <a:cubicBezTo>
                    <a:pt x="15" y="14"/>
                    <a:pt x="12" y="13"/>
                    <a:pt x="12" y="14"/>
                  </a:cubicBezTo>
                  <a:cubicBezTo>
                    <a:pt x="12" y="16"/>
                    <a:pt x="10" y="17"/>
                    <a:pt x="10" y="18"/>
                  </a:cubicBezTo>
                  <a:cubicBezTo>
                    <a:pt x="10" y="19"/>
                    <a:pt x="11" y="22"/>
                    <a:pt x="10" y="23"/>
                  </a:cubicBezTo>
                  <a:cubicBezTo>
                    <a:pt x="4" y="24"/>
                    <a:pt x="6" y="30"/>
                    <a:pt x="5" y="34"/>
                  </a:cubicBezTo>
                  <a:cubicBezTo>
                    <a:pt x="4" y="35"/>
                    <a:pt x="3" y="35"/>
                    <a:pt x="1" y="35"/>
                  </a:cubicBezTo>
                  <a:cubicBezTo>
                    <a:pt x="0" y="36"/>
                    <a:pt x="0" y="38"/>
                    <a:pt x="2" y="38"/>
                  </a:cubicBezTo>
                  <a:cubicBezTo>
                    <a:pt x="5" y="39"/>
                    <a:pt x="8" y="45"/>
                    <a:pt x="9" y="47"/>
                  </a:cubicBezTo>
                  <a:cubicBezTo>
                    <a:pt x="10" y="49"/>
                    <a:pt x="11" y="49"/>
                    <a:pt x="13" y="50"/>
                  </a:cubicBezTo>
                  <a:cubicBezTo>
                    <a:pt x="14" y="51"/>
                    <a:pt x="13" y="53"/>
                    <a:pt x="14" y="54"/>
                  </a:cubicBezTo>
                  <a:cubicBezTo>
                    <a:pt x="16" y="56"/>
                    <a:pt x="18" y="54"/>
                    <a:pt x="20" y="55"/>
                  </a:cubicBezTo>
                  <a:cubicBezTo>
                    <a:pt x="21" y="56"/>
                    <a:pt x="23" y="58"/>
                    <a:pt x="25" y="59"/>
                  </a:cubicBezTo>
                  <a:cubicBezTo>
                    <a:pt x="27" y="59"/>
                    <a:pt x="31" y="61"/>
                    <a:pt x="33" y="60"/>
                  </a:cubicBezTo>
                  <a:cubicBezTo>
                    <a:pt x="35" y="58"/>
                    <a:pt x="36" y="56"/>
                    <a:pt x="39" y="57"/>
                  </a:cubicBezTo>
                  <a:cubicBezTo>
                    <a:pt x="42" y="58"/>
                    <a:pt x="45" y="57"/>
                    <a:pt x="47" y="56"/>
                  </a:cubicBezTo>
                  <a:cubicBezTo>
                    <a:pt x="49" y="54"/>
                    <a:pt x="51" y="53"/>
                    <a:pt x="54" y="53"/>
                  </a:cubicBezTo>
                  <a:cubicBezTo>
                    <a:pt x="55" y="53"/>
                    <a:pt x="59" y="53"/>
                    <a:pt x="59" y="53"/>
                  </a:cubicBezTo>
                  <a:cubicBezTo>
                    <a:pt x="64" y="48"/>
                    <a:pt x="69" y="43"/>
                    <a:pt x="74" y="38"/>
                  </a:cubicBezTo>
                  <a:cubicBezTo>
                    <a:pt x="73" y="38"/>
                    <a:pt x="71" y="38"/>
                    <a:pt x="70" y="38"/>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95" name="Freeform 747">
              <a:extLst>
                <a:ext uri="{FF2B5EF4-FFF2-40B4-BE49-F238E27FC236}">
                  <a16:creationId xmlns="" xmlns:a16="http://schemas.microsoft.com/office/drawing/2014/main" id="{10861C7E-BF38-4EF1-8BB0-602E2EC2C873}"/>
                </a:ext>
              </a:extLst>
            </p:cNvPr>
            <p:cNvSpPr>
              <a:spLocks/>
            </p:cNvSpPr>
            <p:nvPr/>
          </p:nvSpPr>
          <p:spPr bwMode="auto">
            <a:xfrm>
              <a:off x="13235227" y="8481973"/>
              <a:ext cx="812103" cy="777272"/>
            </a:xfrm>
            <a:custGeom>
              <a:avLst/>
              <a:gdLst>
                <a:gd name="T0" fmla="*/ 86 w 87"/>
                <a:gd name="T1" fmla="*/ 1 h 83"/>
                <a:gd name="T2" fmla="*/ 83 w 87"/>
                <a:gd name="T3" fmla="*/ 0 h 83"/>
                <a:gd name="T4" fmla="*/ 79 w 87"/>
                <a:gd name="T5" fmla="*/ 3 h 83"/>
                <a:gd name="T6" fmla="*/ 71 w 87"/>
                <a:gd name="T7" fmla="*/ 3 h 83"/>
                <a:gd name="T8" fmla="*/ 69 w 87"/>
                <a:gd name="T9" fmla="*/ 4 h 83"/>
                <a:gd name="T10" fmla="*/ 68 w 87"/>
                <a:gd name="T11" fmla="*/ 3 h 83"/>
                <a:gd name="T12" fmla="*/ 63 w 87"/>
                <a:gd name="T13" fmla="*/ 6 h 83"/>
                <a:gd name="T14" fmla="*/ 58 w 87"/>
                <a:gd name="T15" fmla="*/ 5 h 83"/>
                <a:gd name="T16" fmla="*/ 53 w 87"/>
                <a:gd name="T17" fmla="*/ 7 h 83"/>
                <a:gd name="T18" fmla="*/ 47 w 87"/>
                <a:gd name="T19" fmla="*/ 2 h 83"/>
                <a:gd name="T20" fmla="*/ 44 w 87"/>
                <a:gd name="T21" fmla="*/ 6 h 83"/>
                <a:gd name="T22" fmla="*/ 48 w 87"/>
                <a:gd name="T23" fmla="*/ 12 h 83"/>
                <a:gd name="T24" fmla="*/ 56 w 87"/>
                <a:gd name="T25" fmla="*/ 16 h 83"/>
                <a:gd name="T26" fmla="*/ 70 w 87"/>
                <a:gd name="T27" fmla="*/ 20 h 83"/>
                <a:gd name="T28" fmla="*/ 63 w 87"/>
                <a:gd name="T29" fmla="*/ 27 h 83"/>
                <a:gd name="T30" fmla="*/ 58 w 87"/>
                <a:gd name="T31" fmla="*/ 33 h 83"/>
                <a:gd name="T32" fmla="*/ 55 w 87"/>
                <a:gd name="T33" fmla="*/ 35 h 83"/>
                <a:gd name="T34" fmla="*/ 48 w 87"/>
                <a:gd name="T35" fmla="*/ 35 h 83"/>
                <a:gd name="T36" fmla="*/ 42 w 87"/>
                <a:gd name="T37" fmla="*/ 38 h 83"/>
                <a:gd name="T38" fmla="*/ 36 w 87"/>
                <a:gd name="T39" fmla="*/ 39 h 83"/>
                <a:gd name="T40" fmla="*/ 32 w 87"/>
                <a:gd name="T41" fmla="*/ 39 h 83"/>
                <a:gd name="T42" fmla="*/ 26 w 87"/>
                <a:gd name="T43" fmla="*/ 42 h 83"/>
                <a:gd name="T44" fmla="*/ 21 w 87"/>
                <a:gd name="T45" fmla="*/ 41 h 83"/>
                <a:gd name="T46" fmla="*/ 16 w 87"/>
                <a:gd name="T47" fmla="*/ 37 h 83"/>
                <a:gd name="T48" fmla="*/ 11 w 87"/>
                <a:gd name="T49" fmla="*/ 37 h 83"/>
                <a:gd name="T50" fmla="*/ 7 w 87"/>
                <a:gd name="T51" fmla="*/ 34 h 83"/>
                <a:gd name="T52" fmla="*/ 0 w 87"/>
                <a:gd name="T53" fmla="*/ 39 h 83"/>
                <a:gd name="T54" fmla="*/ 3 w 87"/>
                <a:gd name="T55" fmla="*/ 41 h 83"/>
                <a:gd name="T56" fmla="*/ 4 w 87"/>
                <a:gd name="T57" fmla="*/ 45 h 83"/>
                <a:gd name="T58" fmla="*/ 3 w 87"/>
                <a:gd name="T59" fmla="*/ 54 h 83"/>
                <a:gd name="T60" fmla="*/ 0 w 87"/>
                <a:gd name="T61" fmla="*/ 58 h 83"/>
                <a:gd name="T62" fmla="*/ 3 w 87"/>
                <a:gd name="T63" fmla="*/ 60 h 83"/>
                <a:gd name="T64" fmla="*/ 1 w 87"/>
                <a:gd name="T65" fmla="*/ 65 h 83"/>
                <a:gd name="T66" fmla="*/ 4 w 87"/>
                <a:gd name="T67" fmla="*/ 66 h 83"/>
                <a:gd name="T68" fmla="*/ 15 w 87"/>
                <a:gd name="T69" fmla="*/ 73 h 83"/>
                <a:gd name="T70" fmla="*/ 19 w 87"/>
                <a:gd name="T71" fmla="*/ 77 h 83"/>
                <a:gd name="T72" fmla="*/ 26 w 87"/>
                <a:gd name="T73" fmla="*/ 83 h 83"/>
                <a:gd name="T74" fmla="*/ 30 w 87"/>
                <a:gd name="T75" fmla="*/ 76 h 83"/>
                <a:gd name="T76" fmla="*/ 33 w 87"/>
                <a:gd name="T77" fmla="*/ 72 h 83"/>
                <a:gd name="T78" fmla="*/ 35 w 87"/>
                <a:gd name="T79" fmla="*/ 69 h 83"/>
                <a:gd name="T80" fmla="*/ 40 w 87"/>
                <a:gd name="T81" fmla="*/ 65 h 83"/>
                <a:gd name="T82" fmla="*/ 59 w 87"/>
                <a:gd name="T83" fmla="*/ 48 h 83"/>
                <a:gd name="T84" fmla="*/ 77 w 87"/>
                <a:gd name="T85" fmla="*/ 24 h 83"/>
                <a:gd name="T86" fmla="*/ 84 w 87"/>
                <a:gd name="T87" fmla="*/ 14 h 83"/>
                <a:gd name="T88" fmla="*/ 86 w 87"/>
                <a:gd name="T89" fmla="*/ 7 h 83"/>
                <a:gd name="T90" fmla="*/ 86 w 87"/>
                <a:gd name="T91" fmla="*/ 1 h 83"/>
                <a:gd name="T92" fmla="*/ 86 w 87"/>
                <a:gd name="T93" fmla="*/ 1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7" h="83">
                  <a:moveTo>
                    <a:pt x="86" y="1"/>
                  </a:moveTo>
                  <a:cubicBezTo>
                    <a:pt x="87" y="0"/>
                    <a:pt x="84" y="0"/>
                    <a:pt x="83" y="0"/>
                  </a:cubicBezTo>
                  <a:cubicBezTo>
                    <a:pt x="82" y="1"/>
                    <a:pt x="81" y="2"/>
                    <a:pt x="79" y="3"/>
                  </a:cubicBezTo>
                  <a:cubicBezTo>
                    <a:pt x="77" y="3"/>
                    <a:pt x="74" y="3"/>
                    <a:pt x="71" y="3"/>
                  </a:cubicBezTo>
                  <a:cubicBezTo>
                    <a:pt x="71" y="4"/>
                    <a:pt x="70" y="4"/>
                    <a:pt x="69" y="4"/>
                  </a:cubicBezTo>
                  <a:cubicBezTo>
                    <a:pt x="68" y="4"/>
                    <a:pt x="68" y="3"/>
                    <a:pt x="68" y="3"/>
                  </a:cubicBezTo>
                  <a:cubicBezTo>
                    <a:pt x="66" y="4"/>
                    <a:pt x="65" y="6"/>
                    <a:pt x="63" y="6"/>
                  </a:cubicBezTo>
                  <a:cubicBezTo>
                    <a:pt x="61" y="6"/>
                    <a:pt x="61" y="5"/>
                    <a:pt x="58" y="5"/>
                  </a:cubicBezTo>
                  <a:cubicBezTo>
                    <a:pt x="57" y="6"/>
                    <a:pt x="55" y="8"/>
                    <a:pt x="53" y="7"/>
                  </a:cubicBezTo>
                  <a:cubicBezTo>
                    <a:pt x="50" y="6"/>
                    <a:pt x="49" y="5"/>
                    <a:pt x="47" y="2"/>
                  </a:cubicBezTo>
                  <a:cubicBezTo>
                    <a:pt x="47" y="3"/>
                    <a:pt x="44" y="5"/>
                    <a:pt x="44" y="6"/>
                  </a:cubicBezTo>
                  <a:cubicBezTo>
                    <a:pt x="45" y="8"/>
                    <a:pt x="46" y="10"/>
                    <a:pt x="48" y="12"/>
                  </a:cubicBezTo>
                  <a:cubicBezTo>
                    <a:pt x="50" y="14"/>
                    <a:pt x="53" y="15"/>
                    <a:pt x="56" y="16"/>
                  </a:cubicBezTo>
                  <a:cubicBezTo>
                    <a:pt x="61" y="18"/>
                    <a:pt x="65" y="20"/>
                    <a:pt x="70" y="20"/>
                  </a:cubicBezTo>
                  <a:cubicBezTo>
                    <a:pt x="68" y="22"/>
                    <a:pt x="65" y="25"/>
                    <a:pt x="63" y="27"/>
                  </a:cubicBezTo>
                  <a:cubicBezTo>
                    <a:pt x="61" y="29"/>
                    <a:pt x="59" y="31"/>
                    <a:pt x="58" y="33"/>
                  </a:cubicBezTo>
                  <a:cubicBezTo>
                    <a:pt x="57" y="33"/>
                    <a:pt x="56" y="35"/>
                    <a:pt x="55" y="35"/>
                  </a:cubicBezTo>
                  <a:cubicBezTo>
                    <a:pt x="53" y="36"/>
                    <a:pt x="50" y="34"/>
                    <a:pt x="48" y="35"/>
                  </a:cubicBezTo>
                  <a:cubicBezTo>
                    <a:pt x="46" y="35"/>
                    <a:pt x="44" y="37"/>
                    <a:pt x="42" y="38"/>
                  </a:cubicBezTo>
                  <a:cubicBezTo>
                    <a:pt x="40" y="39"/>
                    <a:pt x="38" y="40"/>
                    <a:pt x="36" y="39"/>
                  </a:cubicBezTo>
                  <a:cubicBezTo>
                    <a:pt x="35" y="39"/>
                    <a:pt x="33" y="38"/>
                    <a:pt x="32" y="39"/>
                  </a:cubicBezTo>
                  <a:cubicBezTo>
                    <a:pt x="29" y="41"/>
                    <a:pt x="29" y="43"/>
                    <a:pt x="26" y="42"/>
                  </a:cubicBezTo>
                  <a:cubicBezTo>
                    <a:pt x="24" y="41"/>
                    <a:pt x="22" y="41"/>
                    <a:pt x="21" y="41"/>
                  </a:cubicBezTo>
                  <a:cubicBezTo>
                    <a:pt x="19" y="40"/>
                    <a:pt x="17" y="38"/>
                    <a:pt x="16" y="37"/>
                  </a:cubicBezTo>
                  <a:cubicBezTo>
                    <a:pt x="15" y="37"/>
                    <a:pt x="12" y="38"/>
                    <a:pt x="11" y="37"/>
                  </a:cubicBezTo>
                  <a:cubicBezTo>
                    <a:pt x="10" y="36"/>
                    <a:pt x="8" y="34"/>
                    <a:pt x="7" y="34"/>
                  </a:cubicBezTo>
                  <a:cubicBezTo>
                    <a:pt x="3" y="35"/>
                    <a:pt x="2" y="36"/>
                    <a:pt x="0" y="39"/>
                  </a:cubicBezTo>
                  <a:cubicBezTo>
                    <a:pt x="0" y="40"/>
                    <a:pt x="3" y="40"/>
                    <a:pt x="3" y="41"/>
                  </a:cubicBezTo>
                  <a:cubicBezTo>
                    <a:pt x="3" y="43"/>
                    <a:pt x="3" y="44"/>
                    <a:pt x="4" y="45"/>
                  </a:cubicBezTo>
                  <a:cubicBezTo>
                    <a:pt x="6" y="47"/>
                    <a:pt x="5" y="52"/>
                    <a:pt x="3" y="54"/>
                  </a:cubicBezTo>
                  <a:cubicBezTo>
                    <a:pt x="2" y="55"/>
                    <a:pt x="1" y="56"/>
                    <a:pt x="0" y="58"/>
                  </a:cubicBezTo>
                  <a:cubicBezTo>
                    <a:pt x="0" y="61"/>
                    <a:pt x="2" y="59"/>
                    <a:pt x="3" y="60"/>
                  </a:cubicBezTo>
                  <a:cubicBezTo>
                    <a:pt x="3" y="60"/>
                    <a:pt x="0" y="64"/>
                    <a:pt x="1" y="65"/>
                  </a:cubicBezTo>
                  <a:cubicBezTo>
                    <a:pt x="2" y="65"/>
                    <a:pt x="3" y="66"/>
                    <a:pt x="4" y="66"/>
                  </a:cubicBezTo>
                  <a:cubicBezTo>
                    <a:pt x="8" y="69"/>
                    <a:pt x="12" y="71"/>
                    <a:pt x="15" y="73"/>
                  </a:cubicBezTo>
                  <a:cubicBezTo>
                    <a:pt x="18" y="74"/>
                    <a:pt x="19" y="74"/>
                    <a:pt x="19" y="77"/>
                  </a:cubicBezTo>
                  <a:cubicBezTo>
                    <a:pt x="19" y="79"/>
                    <a:pt x="25" y="82"/>
                    <a:pt x="26" y="83"/>
                  </a:cubicBezTo>
                  <a:cubicBezTo>
                    <a:pt x="28" y="80"/>
                    <a:pt x="29" y="78"/>
                    <a:pt x="30" y="76"/>
                  </a:cubicBezTo>
                  <a:cubicBezTo>
                    <a:pt x="30" y="74"/>
                    <a:pt x="31" y="72"/>
                    <a:pt x="33" y="72"/>
                  </a:cubicBezTo>
                  <a:cubicBezTo>
                    <a:pt x="34" y="71"/>
                    <a:pt x="34" y="70"/>
                    <a:pt x="35" y="69"/>
                  </a:cubicBezTo>
                  <a:cubicBezTo>
                    <a:pt x="37" y="68"/>
                    <a:pt x="38" y="67"/>
                    <a:pt x="40" y="65"/>
                  </a:cubicBezTo>
                  <a:cubicBezTo>
                    <a:pt x="45" y="57"/>
                    <a:pt x="52" y="53"/>
                    <a:pt x="59" y="48"/>
                  </a:cubicBezTo>
                  <a:cubicBezTo>
                    <a:pt x="68" y="42"/>
                    <a:pt x="73" y="33"/>
                    <a:pt x="77" y="24"/>
                  </a:cubicBezTo>
                  <a:cubicBezTo>
                    <a:pt x="79" y="20"/>
                    <a:pt x="82" y="18"/>
                    <a:pt x="84" y="14"/>
                  </a:cubicBezTo>
                  <a:cubicBezTo>
                    <a:pt x="85" y="12"/>
                    <a:pt x="85" y="9"/>
                    <a:pt x="86" y="7"/>
                  </a:cubicBezTo>
                  <a:cubicBezTo>
                    <a:pt x="86" y="6"/>
                    <a:pt x="85" y="2"/>
                    <a:pt x="86" y="1"/>
                  </a:cubicBezTo>
                  <a:cubicBezTo>
                    <a:pt x="86" y="1"/>
                    <a:pt x="86" y="1"/>
                    <a:pt x="86"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96" name="Freeform 748">
              <a:extLst>
                <a:ext uri="{FF2B5EF4-FFF2-40B4-BE49-F238E27FC236}">
                  <a16:creationId xmlns="" xmlns:a16="http://schemas.microsoft.com/office/drawing/2014/main" id="{7B2E0E83-8A1D-4A2D-90C2-FC0A2A62E8E5}"/>
                </a:ext>
              </a:extLst>
            </p:cNvPr>
            <p:cNvSpPr>
              <a:spLocks/>
            </p:cNvSpPr>
            <p:nvPr/>
          </p:nvSpPr>
          <p:spPr bwMode="auto">
            <a:xfrm>
              <a:off x="13601471" y="8437375"/>
              <a:ext cx="82803" cy="101936"/>
            </a:xfrm>
            <a:custGeom>
              <a:avLst/>
              <a:gdLst>
                <a:gd name="T0" fmla="*/ 3 w 9"/>
                <a:gd name="T1" fmla="*/ 2 h 11"/>
                <a:gd name="T2" fmla="*/ 1 w 9"/>
                <a:gd name="T3" fmla="*/ 5 h 11"/>
                <a:gd name="T4" fmla="*/ 0 w 9"/>
                <a:gd name="T5" fmla="*/ 10 h 11"/>
                <a:gd name="T6" fmla="*/ 8 w 9"/>
                <a:gd name="T7" fmla="*/ 7 h 11"/>
                <a:gd name="T8" fmla="*/ 4 w 9"/>
                <a:gd name="T9" fmla="*/ 6 h 11"/>
                <a:gd name="T10" fmla="*/ 8 w 9"/>
                <a:gd name="T11" fmla="*/ 3 h 11"/>
                <a:gd name="T12" fmla="*/ 3 w 9"/>
                <a:gd name="T13" fmla="*/ 2 h 11"/>
              </a:gdLst>
              <a:ahLst/>
              <a:cxnLst>
                <a:cxn ang="0">
                  <a:pos x="T0" y="T1"/>
                </a:cxn>
                <a:cxn ang="0">
                  <a:pos x="T2" y="T3"/>
                </a:cxn>
                <a:cxn ang="0">
                  <a:pos x="T4" y="T5"/>
                </a:cxn>
                <a:cxn ang="0">
                  <a:pos x="T6" y="T7"/>
                </a:cxn>
                <a:cxn ang="0">
                  <a:pos x="T8" y="T9"/>
                </a:cxn>
                <a:cxn ang="0">
                  <a:pos x="T10" y="T11"/>
                </a:cxn>
                <a:cxn ang="0">
                  <a:pos x="T12" y="T13"/>
                </a:cxn>
              </a:cxnLst>
              <a:rect l="0" t="0" r="r" b="b"/>
              <a:pathLst>
                <a:path w="9" h="11">
                  <a:moveTo>
                    <a:pt x="3" y="2"/>
                  </a:moveTo>
                  <a:cubicBezTo>
                    <a:pt x="2" y="3"/>
                    <a:pt x="1" y="4"/>
                    <a:pt x="1" y="5"/>
                  </a:cubicBezTo>
                  <a:cubicBezTo>
                    <a:pt x="0" y="5"/>
                    <a:pt x="0" y="9"/>
                    <a:pt x="0" y="10"/>
                  </a:cubicBezTo>
                  <a:cubicBezTo>
                    <a:pt x="2" y="11"/>
                    <a:pt x="7" y="7"/>
                    <a:pt x="8" y="7"/>
                  </a:cubicBezTo>
                  <a:cubicBezTo>
                    <a:pt x="8" y="6"/>
                    <a:pt x="5" y="5"/>
                    <a:pt x="4" y="6"/>
                  </a:cubicBezTo>
                  <a:cubicBezTo>
                    <a:pt x="5" y="5"/>
                    <a:pt x="9" y="4"/>
                    <a:pt x="8" y="3"/>
                  </a:cubicBezTo>
                  <a:cubicBezTo>
                    <a:pt x="7" y="0"/>
                    <a:pt x="5" y="0"/>
                    <a:pt x="3"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97" name="Freeform 749">
              <a:extLst>
                <a:ext uri="{FF2B5EF4-FFF2-40B4-BE49-F238E27FC236}">
                  <a16:creationId xmlns="" xmlns:a16="http://schemas.microsoft.com/office/drawing/2014/main" id="{09FA380C-5EEB-40BD-8F53-77437F477FA2}"/>
                </a:ext>
              </a:extLst>
            </p:cNvPr>
            <p:cNvSpPr>
              <a:spLocks/>
            </p:cNvSpPr>
            <p:nvPr/>
          </p:nvSpPr>
          <p:spPr bwMode="auto">
            <a:xfrm>
              <a:off x="13040961" y="8848311"/>
              <a:ext cx="242036" cy="261215"/>
            </a:xfrm>
            <a:custGeom>
              <a:avLst/>
              <a:gdLst>
                <a:gd name="T0" fmla="*/ 22 w 26"/>
                <a:gd name="T1" fmla="*/ 18 h 28"/>
                <a:gd name="T2" fmla="*/ 25 w 26"/>
                <a:gd name="T3" fmla="*/ 14 h 28"/>
                <a:gd name="T4" fmla="*/ 26 w 26"/>
                <a:gd name="T5" fmla="*/ 8 h 28"/>
                <a:gd name="T6" fmla="*/ 24 w 26"/>
                <a:gd name="T7" fmla="*/ 3 h 28"/>
                <a:gd name="T8" fmla="*/ 21 w 26"/>
                <a:gd name="T9" fmla="*/ 0 h 28"/>
                <a:gd name="T10" fmla="*/ 16 w 26"/>
                <a:gd name="T11" fmla="*/ 1 h 28"/>
                <a:gd name="T12" fmla="*/ 12 w 26"/>
                <a:gd name="T13" fmla="*/ 3 h 28"/>
                <a:gd name="T14" fmla="*/ 6 w 26"/>
                <a:gd name="T15" fmla="*/ 2 h 28"/>
                <a:gd name="T16" fmla="*/ 7 w 26"/>
                <a:gd name="T17" fmla="*/ 8 h 28"/>
                <a:gd name="T18" fmla="*/ 6 w 26"/>
                <a:gd name="T19" fmla="*/ 12 h 28"/>
                <a:gd name="T20" fmla="*/ 2 w 26"/>
                <a:gd name="T21" fmla="*/ 16 h 28"/>
                <a:gd name="T22" fmla="*/ 0 w 26"/>
                <a:gd name="T23" fmla="*/ 22 h 28"/>
                <a:gd name="T24" fmla="*/ 0 w 26"/>
                <a:gd name="T25" fmla="*/ 27 h 28"/>
                <a:gd name="T26" fmla="*/ 4 w 26"/>
                <a:gd name="T27" fmla="*/ 26 h 28"/>
                <a:gd name="T28" fmla="*/ 11 w 26"/>
                <a:gd name="T29" fmla="*/ 25 h 28"/>
                <a:gd name="T30" fmla="*/ 14 w 26"/>
                <a:gd name="T31" fmla="*/ 20 h 28"/>
                <a:gd name="T32" fmla="*/ 21 w 26"/>
                <a:gd name="T33" fmla="*/ 20 h 28"/>
                <a:gd name="T34" fmla="*/ 22 w 26"/>
                <a:gd name="T35" fmla="*/ 18 h 28"/>
                <a:gd name="T36" fmla="*/ 22 w 26"/>
                <a:gd name="T37" fmla="*/ 1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6" h="28">
                  <a:moveTo>
                    <a:pt x="22" y="18"/>
                  </a:moveTo>
                  <a:cubicBezTo>
                    <a:pt x="22" y="16"/>
                    <a:pt x="24" y="15"/>
                    <a:pt x="25" y="14"/>
                  </a:cubicBezTo>
                  <a:cubicBezTo>
                    <a:pt x="26" y="13"/>
                    <a:pt x="26" y="10"/>
                    <a:pt x="26" y="8"/>
                  </a:cubicBezTo>
                  <a:cubicBezTo>
                    <a:pt x="26" y="6"/>
                    <a:pt x="24" y="5"/>
                    <a:pt x="24" y="3"/>
                  </a:cubicBezTo>
                  <a:cubicBezTo>
                    <a:pt x="24" y="1"/>
                    <a:pt x="22" y="1"/>
                    <a:pt x="21" y="0"/>
                  </a:cubicBezTo>
                  <a:cubicBezTo>
                    <a:pt x="20" y="1"/>
                    <a:pt x="18" y="0"/>
                    <a:pt x="16" y="1"/>
                  </a:cubicBezTo>
                  <a:cubicBezTo>
                    <a:pt x="15" y="2"/>
                    <a:pt x="13" y="4"/>
                    <a:pt x="12" y="3"/>
                  </a:cubicBezTo>
                  <a:cubicBezTo>
                    <a:pt x="10" y="1"/>
                    <a:pt x="7" y="0"/>
                    <a:pt x="6" y="2"/>
                  </a:cubicBezTo>
                  <a:cubicBezTo>
                    <a:pt x="5" y="4"/>
                    <a:pt x="6" y="7"/>
                    <a:pt x="7" y="8"/>
                  </a:cubicBezTo>
                  <a:cubicBezTo>
                    <a:pt x="8" y="10"/>
                    <a:pt x="7" y="10"/>
                    <a:pt x="6" y="12"/>
                  </a:cubicBezTo>
                  <a:cubicBezTo>
                    <a:pt x="5" y="14"/>
                    <a:pt x="3" y="15"/>
                    <a:pt x="2" y="16"/>
                  </a:cubicBezTo>
                  <a:cubicBezTo>
                    <a:pt x="1" y="18"/>
                    <a:pt x="0" y="19"/>
                    <a:pt x="0" y="22"/>
                  </a:cubicBezTo>
                  <a:cubicBezTo>
                    <a:pt x="0" y="23"/>
                    <a:pt x="1" y="25"/>
                    <a:pt x="0" y="27"/>
                  </a:cubicBezTo>
                  <a:cubicBezTo>
                    <a:pt x="2" y="28"/>
                    <a:pt x="2" y="27"/>
                    <a:pt x="4" y="26"/>
                  </a:cubicBezTo>
                  <a:cubicBezTo>
                    <a:pt x="6" y="25"/>
                    <a:pt x="9" y="25"/>
                    <a:pt x="11" y="25"/>
                  </a:cubicBezTo>
                  <a:cubicBezTo>
                    <a:pt x="10" y="22"/>
                    <a:pt x="12" y="21"/>
                    <a:pt x="14" y="20"/>
                  </a:cubicBezTo>
                  <a:cubicBezTo>
                    <a:pt x="16" y="19"/>
                    <a:pt x="20" y="17"/>
                    <a:pt x="21" y="20"/>
                  </a:cubicBezTo>
                  <a:cubicBezTo>
                    <a:pt x="21" y="19"/>
                    <a:pt x="21" y="18"/>
                    <a:pt x="22" y="18"/>
                  </a:cubicBezTo>
                  <a:cubicBezTo>
                    <a:pt x="22" y="16"/>
                    <a:pt x="21" y="18"/>
                    <a:pt x="22" y="18"/>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98" name="Freeform 750">
              <a:extLst>
                <a:ext uri="{FF2B5EF4-FFF2-40B4-BE49-F238E27FC236}">
                  <a16:creationId xmlns="" xmlns:a16="http://schemas.microsoft.com/office/drawing/2014/main" id="{5E516996-2994-44A0-9E3A-A28E3968ACFE}"/>
                </a:ext>
              </a:extLst>
            </p:cNvPr>
            <p:cNvSpPr>
              <a:spLocks/>
            </p:cNvSpPr>
            <p:nvPr/>
          </p:nvSpPr>
          <p:spPr bwMode="auto">
            <a:xfrm>
              <a:off x="13012297" y="9147751"/>
              <a:ext cx="92356" cy="92380"/>
            </a:xfrm>
            <a:custGeom>
              <a:avLst/>
              <a:gdLst>
                <a:gd name="T0" fmla="*/ 1 w 10"/>
                <a:gd name="T1" fmla="*/ 6 h 10"/>
                <a:gd name="T2" fmla="*/ 3 w 10"/>
                <a:gd name="T3" fmla="*/ 10 h 10"/>
                <a:gd name="T4" fmla="*/ 9 w 10"/>
                <a:gd name="T5" fmla="*/ 5 h 10"/>
                <a:gd name="T6" fmla="*/ 8 w 10"/>
                <a:gd name="T7" fmla="*/ 0 h 10"/>
                <a:gd name="T8" fmla="*/ 4 w 10"/>
                <a:gd name="T9" fmla="*/ 1 h 10"/>
                <a:gd name="T10" fmla="*/ 0 w 10"/>
                <a:gd name="T11" fmla="*/ 1 h 10"/>
                <a:gd name="T12" fmla="*/ 1 w 10"/>
                <a:gd name="T13" fmla="*/ 6 h 10"/>
              </a:gdLst>
              <a:ahLst/>
              <a:cxnLst>
                <a:cxn ang="0">
                  <a:pos x="T0" y="T1"/>
                </a:cxn>
                <a:cxn ang="0">
                  <a:pos x="T2" y="T3"/>
                </a:cxn>
                <a:cxn ang="0">
                  <a:pos x="T4" y="T5"/>
                </a:cxn>
                <a:cxn ang="0">
                  <a:pos x="T6" y="T7"/>
                </a:cxn>
                <a:cxn ang="0">
                  <a:pos x="T8" y="T9"/>
                </a:cxn>
                <a:cxn ang="0">
                  <a:pos x="T10" y="T11"/>
                </a:cxn>
                <a:cxn ang="0">
                  <a:pos x="T12" y="T13"/>
                </a:cxn>
              </a:cxnLst>
              <a:rect l="0" t="0" r="r" b="b"/>
              <a:pathLst>
                <a:path w="10" h="10">
                  <a:moveTo>
                    <a:pt x="1" y="6"/>
                  </a:moveTo>
                  <a:cubicBezTo>
                    <a:pt x="2" y="7"/>
                    <a:pt x="2" y="9"/>
                    <a:pt x="3" y="10"/>
                  </a:cubicBezTo>
                  <a:cubicBezTo>
                    <a:pt x="5" y="9"/>
                    <a:pt x="7" y="7"/>
                    <a:pt x="9" y="5"/>
                  </a:cubicBezTo>
                  <a:cubicBezTo>
                    <a:pt x="10" y="3"/>
                    <a:pt x="5" y="4"/>
                    <a:pt x="8" y="0"/>
                  </a:cubicBezTo>
                  <a:cubicBezTo>
                    <a:pt x="7" y="0"/>
                    <a:pt x="3" y="0"/>
                    <a:pt x="4" y="1"/>
                  </a:cubicBezTo>
                  <a:cubicBezTo>
                    <a:pt x="5" y="3"/>
                    <a:pt x="1" y="2"/>
                    <a:pt x="0" y="1"/>
                  </a:cubicBezTo>
                  <a:cubicBezTo>
                    <a:pt x="0" y="3"/>
                    <a:pt x="1" y="4"/>
                    <a:pt x="1" y="6"/>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99" name="Freeform 751">
              <a:extLst>
                <a:ext uri="{FF2B5EF4-FFF2-40B4-BE49-F238E27FC236}">
                  <a16:creationId xmlns="" xmlns:a16="http://schemas.microsoft.com/office/drawing/2014/main" id="{C05CC6D0-C182-4B83-A04E-E70B75EED7DE}"/>
                </a:ext>
              </a:extLst>
            </p:cNvPr>
            <p:cNvSpPr>
              <a:spLocks/>
            </p:cNvSpPr>
            <p:nvPr/>
          </p:nvSpPr>
          <p:spPr bwMode="auto">
            <a:xfrm>
              <a:off x="13012297" y="9090413"/>
              <a:ext cx="101909" cy="86010"/>
            </a:xfrm>
            <a:custGeom>
              <a:avLst/>
              <a:gdLst>
                <a:gd name="T0" fmla="*/ 3 w 11"/>
                <a:gd name="T1" fmla="*/ 1 h 9"/>
                <a:gd name="T2" fmla="*/ 0 w 11"/>
                <a:gd name="T3" fmla="*/ 7 h 9"/>
                <a:gd name="T4" fmla="*/ 4 w 11"/>
                <a:gd name="T5" fmla="*/ 7 h 9"/>
                <a:gd name="T6" fmla="*/ 8 w 11"/>
                <a:gd name="T7" fmla="*/ 6 h 9"/>
                <a:gd name="T8" fmla="*/ 7 w 11"/>
                <a:gd name="T9" fmla="*/ 0 h 9"/>
                <a:gd name="T10" fmla="*/ 3 w 11"/>
                <a:gd name="T11" fmla="*/ 1 h 9"/>
                <a:gd name="T12" fmla="*/ 3 w 11"/>
                <a:gd name="T13" fmla="*/ 1 h 9"/>
              </a:gdLst>
              <a:ahLst/>
              <a:cxnLst>
                <a:cxn ang="0">
                  <a:pos x="T0" y="T1"/>
                </a:cxn>
                <a:cxn ang="0">
                  <a:pos x="T2" y="T3"/>
                </a:cxn>
                <a:cxn ang="0">
                  <a:pos x="T4" y="T5"/>
                </a:cxn>
                <a:cxn ang="0">
                  <a:pos x="T6" y="T7"/>
                </a:cxn>
                <a:cxn ang="0">
                  <a:pos x="T8" y="T9"/>
                </a:cxn>
                <a:cxn ang="0">
                  <a:pos x="T10" y="T11"/>
                </a:cxn>
                <a:cxn ang="0">
                  <a:pos x="T12" y="T13"/>
                </a:cxn>
              </a:cxnLst>
              <a:rect l="0" t="0" r="r" b="b"/>
              <a:pathLst>
                <a:path w="11" h="9">
                  <a:moveTo>
                    <a:pt x="3" y="1"/>
                  </a:moveTo>
                  <a:cubicBezTo>
                    <a:pt x="1" y="2"/>
                    <a:pt x="0" y="5"/>
                    <a:pt x="0" y="7"/>
                  </a:cubicBezTo>
                  <a:cubicBezTo>
                    <a:pt x="1" y="8"/>
                    <a:pt x="5" y="9"/>
                    <a:pt x="4" y="7"/>
                  </a:cubicBezTo>
                  <a:cubicBezTo>
                    <a:pt x="3" y="6"/>
                    <a:pt x="7" y="6"/>
                    <a:pt x="8" y="6"/>
                  </a:cubicBezTo>
                  <a:cubicBezTo>
                    <a:pt x="11" y="5"/>
                    <a:pt x="8" y="1"/>
                    <a:pt x="7" y="0"/>
                  </a:cubicBezTo>
                  <a:cubicBezTo>
                    <a:pt x="5" y="1"/>
                    <a:pt x="5" y="2"/>
                    <a:pt x="3" y="1"/>
                  </a:cubicBezTo>
                  <a:cubicBezTo>
                    <a:pt x="2" y="1"/>
                    <a:pt x="4" y="1"/>
                    <a:pt x="3"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00" name="Freeform 752">
              <a:extLst>
                <a:ext uri="{FF2B5EF4-FFF2-40B4-BE49-F238E27FC236}">
                  <a16:creationId xmlns="" xmlns:a16="http://schemas.microsoft.com/office/drawing/2014/main" id="{F59BD9BC-CDF1-4385-9067-D38DCAF5EF2D}"/>
                </a:ext>
              </a:extLst>
            </p:cNvPr>
            <p:cNvSpPr>
              <a:spLocks/>
            </p:cNvSpPr>
            <p:nvPr/>
          </p:nvSpPr>
          <p:spPr bwMode="auto">
            <a:xfrm>
              <a:off x="13031406" y="9061741"/>
              <a:ext cx="503186" cy="544729"/>
            </a:xfrm>
            <a:custGeom>
              <a:avLst/>
              <a:gdLst>
                <a:gd name="T0" fmla="*/ 41 w 54"/>
                <a:gd name="T1" fmla="*/ 13 h 58"/>
                <a:gd name="T2" fmla="*/ 23 w 54"/>
                <a:gd name="T3" fmla="*/ 3 h 58"/>
                <a:gd name="T4" fmla="*/ 17 w 54"/>
                <a:gd name="T5" fmla="*/ 7 h 58"/>
                <a:gd name="T6" fmla="*/ 21 w 54"/>
                <a:gd name="T7" fmla="*/ 9 h 58"/>
                <a:gd name="T8" fmla="*/ 17 w 54"/>
                <a:gd name="T9" fmla="*/ 9 h 58"/>
                <a:gd name="T10" fmla="*/ 13 w 54"/>
                <a:gd name="T11" fmla="*/ 10 h 58"/>
                <a:gd name="T12" fmla="*/ 11 w 54"/>
                <a:gd name="T13" fmla="*/ 8 h 58"/>
                <a:gd name="T14" fmla="*/ 12 w 54"/>
                <a:gd name="T15" fmla="*/ 4 h 58"/>
                <a:gd name="T16" fmla="*/ 5 w 54"/>
                <a:gd name="T17" fmla="*/ 3 h 58"/>
                <a:gd name="T18" fmla="*/ 7 w 54"/>
                <a:gd name="T19" fmla="*/ 8 h 58"/>
                <a:gd name="T20" fmla="*/ 5 w 54"/>
                <a:gd name="T21" fmla="*/ 12 h 58"/>
                <a:gd name="T22" fmla="*/ 6 w 54"/>
                <a:gd name="T23" fmla="*/ 16 h 58"/>
                <a:gd name="T24" fmla="*/ 2 w 54"/>
                <a:gd name="T25" fmla="*/ 18 h 58"/>
                <a:gd name="T26" fmla="*/ 1 w 54"/>
                <a:gd name="T27" fmla="*/ 21 h 58"/>
                <a:gd name="T28" fmla="*/ 5 w 54"/>
                <a:gd name="T29" fmla="*/ 33 h 58"/>
                <a:gd name="T30" fmla="*/ 12 w 54"/>
                <a:gd name="T31" fmla="*/ 42 h 58"/>
                <a:gd name="T32" fmla="*/ 15 w 54"/>
                <a:gd name="T33" fmla="*/ 43 h 58"/>
                <a:gd name="T34" fmla="*/ 17 w 54"/>
                <a:gd name="T35" fmla="*/ 45 h 58"/>
                <a:gd name="T36" fmla="*/ 24 w 54"/>
                <a:gd name="T37" fmla="*/ 47 h 58"/>
                <a:gd name="T38" fmla="*/ 25 w 54"/>
                <a:gd name="T39" fmla="*/ 53 h 58"/>
                <a:gd name="T40" fmla="*/ 27 w 54"/>
                <a:gd name="T41" fmla="*/ 55 h 58"/>
                <a:gd name="T42" fmla="*/ 30 w 54"/>
                <a:gd name="T43" fmla="*/ 55 h 58"/>
                <a:gd name="T44" fmla="*/ 33 w 54"/>
                <a:gd name="T45" fmla="*/ 56 h 58"/>
                <a:gd name="T46" fmla="*/ 36 w 54"/>
                <a:gd name="T47" fmla="*/ 55 h 58"/>
                <a:gd name="T48" fmla="*/ 42 w 54"/>
                <a:gd name="T49" fmla="*/ 55 h 58"/>
                <a:gd name="T50" fmla="*/ 46 w 54"/>
                <a:gd name="T51" fmla="*/ 54 h 58"/>
                <a:gd name="T52" fmla="*/ 54 w 54"/>
                <a:gd name="T53" fmla="*/ 49 h 58"/>
                <a:gd name="T54" fmla="*/ 49 w 54"/>
                <a:gd name="T55" fmla="*/ 36 h 58"/>
                <a:gd name="T56" fmla="*/ 49 w 54"/>
                <a:gd name="T57" fmla="*/ 32 h 58"/>
                <a:gd name="T58" fmla="*/ 46 w 54"/>
                <a:gd name="T59" fmla="*/ 28 h 58"/>
                <a:gd name="T60" fmla="*/ 48 w 54"/>
                <a:gd name="T61" fmla="*/ 20 h 58"/>
                <a:gd name="T62" fmla="*/ 45 w 54"/>
                <a:gd name="T63" fmla="*/ 18 h 58"/>
                <a:gd name="T64" fmla="*/ 41 w 54"/>
                <a:gd name="T65" fmla="*/ 16 h 58"/>
                <a:gd name="T66" fmla="*/ 41 w 54"/>
                <a:gd name="T67" fmla="*/ 1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4" h="58">
                  <a:moveTo>
                    <a:pt x="41" y="13"/>
                  </a:moveTo>
                  <a:cubicBezTo>
                    <a:pt x="35" y="9"/>
                    <a:pt x="29" y="6"/>
                    <a:pt x="23" y="3"/>
                  </a:cubicBezTo>
                  <a:cubicBezTo>
                    <a:pt x="22" y="5"/>
                    <a:pt x="19" y="7"/>
                    <a:pt x="17" y="7"/>
                  </a:cubicBezTo>
                  <a:cubicBezTo>
                    <a:pt x="17" y="7"/>
                    <a:pt x="21" y="8"/>
                    <a:pt x="21" y="9"/>
                  </a:cubicBezTo>
                  <a:cubicBezTo>
                    <a:pt x="20" y="10"/>
                    <a:pt x="18" y="9"/>
                    <a:pt x="17" y="9"/>
                  </a:cubicBezTo>
                  <a:cubicBezTo>
                    <a:pt x="15" y="8"/>
                    <a:pt x="15" y="9"/>
                    <a:pt x="13" y="10"/>
                  </a:cubicBezTo>
                  <a:cubicBezTo>
                    <a:pt x="13" y="10"/>
                    <a:pt x="11" y="9"/>
                    <a:pt x="11" y="8"/>
                  </a:cubicBezTo>
                  <a:cubicBezTo>
                    <a:pt x="10" y="7"/>
                    <a:pt x="11" y="5"/>
                    <a:pt x="12" y="4"/>
                  </a:cubicBezTo>
                  <a:cubicBezTo>
                    <a:pt x="13" y="0"/>
                    <a:pt x="7" y="2"/>
                    <a:pt x="5" y="3"/>
                  </a:cubicBezTo>
                  <a:cubicBezTo>
                    <a:pt x="6" y="4"/>
                    <a:pt x="8" y="7"/>
                    <a:pt x="7" y="8"/>
                  </a:cubicBezTo>
                  <a:cubicBezTo>
                    <a:pt x="7" y="9"/>
                    <a:pt x="3" y="12"/>
                    <a:pt x="5" y="12"/>
                  </a:cubicBezTo>
                  <a:cubicBezTo>
                    <a:pt x="8" y="13"/>
                    <a:pt x="7" y="14"/>
                    <a:pt x="6" y="16"/>
                  </a:cubicBezTo>
                  <a:cubicBezTo>
                    <a:pt x="5" y="16"/>
                    <a:pt x="3" y="17"/>
                    <a:pt x="2" y="18"/>
                  </a:cubicBezTo>
                  <a:cubicBezTo>
                    <a:pt x="0" y="19"/>
                    <a:pt x="1" y="19"/>
                    <a:pt x="1" y="21"/>
                  </a:cubicBezTo>
                  <a:cubicBezTo>
                    <a:pt x="2" y="26"/>
                    <a:pt x="4" y="29"/>
                    <a:pt x="5" y="33"/>
                  </a:cubicBezTo>
                  <a:cubicBezTo>
                    <a:pt x="5" y="38"/>
                    <a:pt x="9" y="40"/>
                    <a:pt x="12" y="42"/>
                  </a:cubicBezTo>
                  <a:cubicBezTo>
                    <a:pt x="13" y="43"/>
                    <a:pt x="14" y="43"/>
                    <a:pt x="15" y="43"/>
                  </a:cubicBezTo>
                  <a:cubicBezTo>
                    <a:pt x="16" y="43"/>
                    <a:pt x="16" y="44"/>
                    <a:pt x="17" y="45"/>
                  </a:cubicBezTo>
                  <a:cubicBezTo>
                    <a:pt x="19" y="45"/>
                    <a:pt x="22" y="45"/>
                    <a:pt x="24" y="47"/>
                  </a:cubicBezTo>
                  <a:cubicBezTo>
                    <a:pt x="25" y="48"/>
                    <a:pt x="25" y="51"/>
                    <a:pt x="25" y="53"/>
                  </a:cubicBezTo>
                  <a:cubicBezTo>
                    <a:pt x="26" y="54"/>
                    <a:pt x="25" y="55"/>
                    <a:pt x="27" y="55"/>
                  </a:cubicBezTo>
                  <a:cubicBezTo>
                    <a:pt x="28" y="55"/>
                    <a:pt x="29" y="55"/>
                    <a:pt x="30" y="55"/>
                  </a:cubicBezTo>
                  <a:cubicBezTo>
                    <a:pt x="31" y="55"/>
                    <a:pt x="32" y="55"/>
                    <a:pt x="33" y="56"/>
                  </a:cubicBezTo>
                  <a:cubicBezTo>
                    <a:pt x="34" y="57"/>
                    <a:pt x="35" y="56"/>
                    <a:pt x="36" y="55"/>
                  </a:cubicBezTo>
                  <a:cubicBezTo>
                    <a:pt x="38" y="54"/>
                    <a:pt x="40" y="58"/>
                    <a:pt x="42" y="55"/>
                  </a:cubicBezTo>
                  <a:cubicBezTo>
                    <a:pt x="42" y="53"/>
                    <a:pt x="45" y="54"/>
                    <a:pt x="46" y="54"/>
                  </a:cubicBezTo>
                  <a:cubicBezTo>
                    <a:pt x="49" y="53"/>
                    <a:pt x="51" y="51"/>
                    <a:pt x="54" y="49"/>
                  </a:cubicBezTo>
                  <a:cubicBezTo>
                    <a:pt x="49" y="46"/>
                    <a:pt x="49" y="42"/>
                    <a:pt x="49" y="36"/>
                  </a:cubicBezTo>
                  <a:cubicBezTo>
                    <a:pt x="48" y="35"/>
                    <a:pt x="50" y="33"/>
                    <a:pt x="49" y="32"/>
                  </a:cubicBezTo>
                  <a:cubicBezTo>
                    <a:pt x="48" y="31"/>
                    <a:pt x="46" y="30"/>
                    <a:pt x="46" y="28"/>
                  </a:cubicBezTo>
                  <a:cubicBezTo>
                    <a:pt x="46" y="27"/>
                    <a:pt x="48" y="20"/>
                    <a:pt x="48" y="20"/>
                  </a:cubicBezTo>
                  <a:cubicBezTo>
                    <a:pt x="47" y="20"/>
                    <a:pt x="46" y="19"/>
                    <a:pt x="45" y="18"/>
                  </a:cubicBezTo>
                  <a:cubicBezTo>
                    <a:pt x="44" y="17"/>
                    <a:pt x="43" y="17"/>
                    <a:pt x="41" y="16"/>
                  </a:cubicBezTo>
                  <a:cubicBezTo>
                    <a:pt x="41" y="15"/>
                    <a:pt x="41" y="14"/>
                    <a:pt x="41" y="13"/>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01" name="Freeform 753">
              <a:extLst>
                <a:ext uri="{FF2B5EF4-FFF2-40B4-BE49-F238E27FC236}">
                  <a16:creationId xmlns="" xmlns:a16="http://schemas.microsoft.com/office/drawing/2014/main" id="{0E06DA42-B68E-474B-8165-9EB41F8FFD71}"/>
                </a:ext>
              </a:extLst>
            </p:cNvPr>
            <p:cNvSpPr>
              <a:spLocks/>
            </p:cNvSpPr>
            <p:nvPr/>
          </p:nvSpPr>
          <p:spPr bwMode="auto">
            <a:xfrm>
              <a:off x="12117393" y="8931134"/>
              <a:ext cx="251592" cy="289887"/>
            </a:xfrm>
            <a:custGeom>
              <a:avLst/>
              <a:gdLst>
                <a:gd name="T0" fmla="*/ 15 w 27"/>
                <a:gd name="T1" fmla="*/ 29 h 31"/>
                <a:gd name="T2" fmla="*/ 15 w 27"/>
                <a:gd name="T3" fmla="*/ 24 h 31"/>
                <a:gd name="T4" fmla="*/ 17 w 27"/>
                <a:gd name="T5" fmla="*/ 24 h 31"/>
                <a:gd name="T6" fmla="*/ 19 w 27"/>
                <a:gd name="T7" fmla="*/ 21 h 31"/>
                <a:gd name="T8" fmla="*/ 21 w 27"/>
                <a:gd name="T9" fmla="*/ 24 h 31"/>
                <a:gd name="T10" fmla="*/ 24 w 27"/>
                <a:gd name="T11" fmla="*/ 23 h 31"/>
                <a:gd name="T12" fmla="*/ 26 w 27"/>
                <a:gd name="T13" fmla="*/ 24 h 31"/>
                <a:gd name="T14" fmla="*/ 26 w 27"/>
                <a:gd name="T15" fmla="*/ 21 h 31"/>
                <a:gd name="T16" fmla="*/ 26 w 27"/>
                <a:gd name="T17" fmla="*/ 14 h 31"/>
                <a:gd name="T18" fmla="*/ 25 w 27"/>
                <a:gd name="T19" fmla="*/ 11 h 31"/>
                <a:gd name="T20" fmla="*/ 26 w 27"/>
                <a:gd name="T21" fmla="*/ 6 h 31"/>
                <a:gd name="T22" fmla="*/ 21 w 27"/>
                <a:gd name="T23" fmla="*/ 4 h 31"/>
                <a:gd name="T24" fmla="*/ 19 w 27"/>
                <a:gd name="T25" fmla="*/ 0 h 31"/>
                <a:gd name="T26" fmla="*/ 14 w 27"/>
                <a:gd name="T27" fmla="*/ 0 h 31"/>
                <a:gd name="T28" fmla="*/ 11 w 27"/>
                <a:gd name="T29" fmla="*/ 7 h 31"/>
                <a:gd name="T30" fmla="*/ 5 w 27"/>
                <a:gd name="T31" fmla="*/ 7 h 31"/>
                <a:gd name="T32" fmla="*/ 4 w 27"/>
                <a:gd name="T33" fmla="*/ 7 h 31"/>
                <a:gd name="T34" fmla="*/ 4 w 27"/>
                <a:gd name="T35" fmla="*/ 10 h 31"/>
                <a:gd name="T36" fmla="*/ 0 w 27"/>
                <a:gd name="T37" fmla="*/ 16 h 31"/>
                <a:gd name="T38" fmla="*/ 4 w 27"/>
                <a:gd name="T39" fmla="*/ 23 h 31"/>
                <a:gd name="T40" fmla="*/ 9 w 27"/>
                <a:gd name="T41" fmla="*/ 28 h 31"/>
                <a:gd name="T42" fmla="*/ 11 w 27"/>
                <a:gd name="T43" fmla="*/ 31 h 31"/>
                <a:gd name="T44" fmla="*/ 15 w 27"/>
                <a:gd name="T45" fmla="*/ 29 h 31"/>
                <a:gd name="T46" fmla="*/ 15 w 27"/>
                <a:gd name="T47" fmla="*/ 29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7" h="31">
                  <a:moveTo>
                    <a:pt x="15" y="29"/>
                  </a:moveTo>
                  <a:cubicBezTo>
                    <a:pt x="15" y="28"/>
                    <a:pt x="13" y="24"/>
                    <a:pt x="15" y="24"/>
                  </a:cubicBezTo>
                  <a:cubicBezTo>
                    <a:pt x="15" y="24"/>
                    <a:pt x="17" y="24"/>
                    <a:pt x="17" y="24"/>
                  </a:cubicBezTo>
                  <a:cubicBezTo>
                    <a:pt x="18" y="23"/>
                    <a:pt x="18" y="21"/>
                    <a:pt x="19" y="21"/>
                  </a:cubicBezTo>
                  <a:cubicBezTo>
                    <a:pt x="20" y="22"/>
                    <a:pt x="21" y="23"/>
                    <a:pt x="21" y="24"/>
                  </a:cubicBezTo>
                  <a:cubicBezTo>
                    <a:pt x="22" y="25"/>
                    <a:pt x="22" y="23"/>
                    <a:pt x="24" y="23"/>
                  </a:cubicBezTo>
                  <a:cubicBezTo>
                    <a:pt x="24" y="23"/>
                    <a:pt x="26" y="25"/>
                    <a:pt x="26" y="24"/>
                  </a:cubicBezTo>
                  <a:cubicBezTo>
                    <a:pt x="26" y="23"/>
                    <a:pt x="26" y="22"/>
                    <a:pt x="26" y="21"/>
                  </a:cubicBezTo>
                  <a:cubicBezTo>
                    <a:pt x="27" y="19"/>
                    <a:pt x="27" y="16"/>
                    <a:pt x="26" y="14"/>
                  </a:cubicBezTo>
                  <a:cubicBezTo>
                    <a:pt x="25" y="13"/>
                    <a:pt x="25" y="12"/>
                    <a:pt x="25" y="11"/>
                  </a:cubicBezTo>
                  <a:cubicBezTo>
                    <a:pt x="25" y="9"/>
                    <a:pt x="27" y="8"/>
                    <a:pt x="26" y="6"/>
                  </a:cubicBezTo>
                  <a:cubicBezTo>
                    <a:pt x="25" y="3"/>
                    <a:pt x="21" y="7"/>
                    <a:pt x="21" y="4"/>
                  </a:cubicBezTo>
                  <a:cubicBezTo>
                    <a:pt x="21" y="2"/>
                    <a:pt x="22" y="0"/>
                    <a:pt x="19" y="0"/>
                  </a:cubicBezTo>
                  <a:cubicBezTo>
                    <a:pt x="18" y="0"/>
                    <a:pt x="16" y="0"/>
                    <a:pt x="14" y="0"/>
                  </a:cubicBezTo>
                  <a:cubicBezTo>
                    <a:pt x="10" y="0"/>
                    <a:pt x="15" y="7"/>
                    <a:pt x="11" y="7"/>
                  </a:cubicBezTo>
                  <a:cubicBezTo>
                    <a:pt x="9" y="7"/>
                    <a:pt x="7" y="7"/>
                    <a:pt x="5" y="7"/>
                  </a:cubicBezTo>
                  <a:cubicBezTo>
                    <a:pt x="4" y="7"/>
                    <a:pt x="4" y="7"/>
                    <a:pt x="4" y="7"/>
                  </a:cubicBezTo>
                  <a:cubicBezTo>
                    <a:pt x="2" y="9"/>
                    <a:pt x="4" y="9"/>
                    <a:pt x="4" y="10"/>
                  </a:cubicBezTo>
                  <a:cubicBezTo>
                    <a:pt x="4" y="12"/>
                    <a:pt x="0" y="14"/>
                    <a:pt x="0" y="16"/>
                  </a:cubicBezTo>
                  <a:cubicBezTo>
                    <a:pt x="1" y="18"/>
                    <a:pt x="3" y="21"/>
                    <a:pt x="4" y="23"/>
                  </a:cubicBezTo>
                  <a:cubicBezTo>
                    <a:pt x="6" y="24"/>
                    <a:pt x="7" y="26"/>
                    <a:pt x="9" y="28"/>
                  </a:cubicBezTo>
                  <a:cubicBezTo>
                    <a:pt x="10" y="29"/>
                    <a:pt x="11" y="30"/>
                    <a:pt x="11" y="31"/>
                  </a:cubicBezTo>
                  <a:cubicBezTo>
                    <a:pt x="12" y="30"/>
                    <a:pt x="14" y="30"/>
                    <a:pt x="15" y="29"/>
                  </a:cubicBezTo>
                  <a:cubicBezTo>
                    <a:pt x="15" y="29"/>
                    <a:pt x="14" y="30"/>
                    <a:pt x="15" y="29"/>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02" name="Freeform 754">
              <a:extLst>
                <a:ext uri="{FF2B5EF4-FFF2-40B4-BE49-F238E27FC236}">
                  <a16:creationId xmlns="" xmlns:a16="http://schemas.microsoft.com/office/drawing/2014/main" id="{317A91F8-0072-4B6E-BDB4-63843DFE9BD8}"/>
                </a:ext>
              </a:extLst>
            </p:cNvPr>
            <p:cNvSpPr>
              <a:spLocks/>
            </p:cNvSpPr>
            <p:nvPr/>
          </p:nvSpPr>
          <p:spPr bwMode="auto">
            <a:xfrm>
              <a:off x="12133315" y="8931134"/>
              <a:ext cx="105096" cy="66896"/>
            </a:xfrm>
            <a:custGeom>
              <a:avLst/>
              <a:gdLst>
                <a:gd name="T0" fmla="*/ 11 w 11"/>
                <a:gd name="T1" fmla="*/ 7 h 7"/>
                <a:gd name="T2" fmla="*/ 11 w 11"/>
                <a:gd name="T3" fmla="*/ 0 h 7"/>
                <a:gd name="T4" fmla="*/ 3 w 11"/>
                <a:gd name="T5" fmla="*/ 1 h 7"/>
                <a:gd name="T6" fmla="*/ 0 w 11"/>
                <a:gd name="T7" fmla="*/ 4 h 7"/>
                <a:gd name="T8" fmla="*/ 2 w 11"/>
                <a:gd name="T9" fmla="*/ 7 h 7"/>
                <a:gd name="T10" fmla="*/ 11 w 11"/>
                <a:gd name="T11" fmla="*/ 7 h 7"/>
              </a:gdLst>
              <a:ahLst/>
              <a:cxnLst>
                <a:cxn ang="0">
                  <a:pos x="T0" y="T1"/>
                </a:cxn>
                <a:cxn ang="0">
                  <a:pos x="T2" y="T3"/>
                </a:cxn>
                <a:cxn ang="0">
                  <a:pos x="T4" y="T5"/>
                </a:cxn>
                <a:cxn ang="0">
                  <a:pos x="T6" y="T7"/>
                </a:cxn>
                <a:cxn ang="0">
                  <a:pos x="T8" y="T9"/>
                </a:cxn>
                <a:cxn ang="0">
                  <a:pos x="T10" y="T11"/>
                </a:cxn>
              </a:cxnLst>
              <a:rect l="0" t="0" r="r" b="b"/>
              <a:pathLst>
                <a:path w="11" h="7">
                  <a:moveTo>
                    <a:pt x="11" y="7"/>
                  </a:moveTo>
                  <a:cubicBezTo>
                    <a:pt x="11" y="5"/>
                    <a:pt x="11" y="2"/>
                    <a:pt x="11" y="0"/>
                  </a:cubicBezTo>
                  <a:cubicBezTo>
                    <a:pt x="8" y="0"/>
                    <a:pt x="6" y="1"/>
                    <a:pt x="3" y="1"/>
                  </a:cubicBezTo>
                  <a:cubicBezTo>
                    <a:pt x="4" y="2"/>
                    <a:pt x="1" y="3"/>
                    <a:pt x="0" y="4"/>
                  </a:cubicBezTo>
                  <a:cubicBezTo>
                    <a:pt x="0" y="5"/>
                    <a:pt x="2" y="6"/>
                    <a:pt x="2" y="7"/>
                  </a:cubicBezTo>
                  <a:lnTo>
                    <a:pt x="11" y="7"/>
                  </a:ln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03" name="Freeform 755">
              <a:extLst>
                <a:ext uri="{FF2B5EF4-FFF2-40B4-BE49-F238E27FC236}">
                  <a16:creationId xmlns="" xmlns:a16="http://schemas.microsoft.com/office/drawing/2014/main" id="{B57AF875-C798-4188-B9CD-B89E99EE18BA}"/>
                </a:ext>
              </a:extLst>
            </p:cNvPr>
            <p:cNvSpPr>
              <a:spLocks/>
            </p:cNvSpPr>
            <p:nvPr/>
          </p:nvSpPr>
          <p:spPr bwMode="auto">
            <a:xfrm>
              <a:off x="12098282" y="8427819"/>
              <a:ext cx="343950" cy="531986"/>
            </a:xfrm>
            <a:custGeom>
              <a:avLst/>
              <a:gdLst>
                <a:gd name="T0" fmla="*/ 29 w 37"/>
                <a:gd name="T1" fmla="*/ 55 h 57"/>
                <a:gd name="T2" fmla="*/ 37 w 37"/>
                <a:gd name="T3" fmla="*/ 55 h 57"/>
                <a:gd name="T4" fmla="*/ 33 w 37"/>
                <a:gd name="T5" fmla="*/ 48 h 57"/>
                <a:gd name="T6" fmla="*/ 32 w 37"/>
                <a:gd name="T7" fmla="*/ 44 h 57"/>
                <a:gd name="T8" fmla="*/ 30 w 37"/>
                <a:gd name="T9" fmla="*/ 40 h 57"/>
                <a:gd name="T10" fmla="*/ 32 w 37"/>
                <a:gd name="T11" fmla="*/ 32 h 57"/>
                <a:gd name="T12" fmla="*/ 34 w 37"/>
                <a:gd name="T13" fmla="*/ 27 h 57"/>
                <a:gd name="T14" fmla="*/ 31 w 37"/>
                <a:gd name="T15" fmla="*/ 21 h 57"/>
                <a:gd name="T16" fmla="*/ 28 w 37"/>
                <a:gd name="T17" fmla="*/ 16 h 57"/>
                <a:gd name="T18" fmla="*/ 34 w 37"/>
                <a:gd name="T19" fmla="*/ 16 h 57"/>
                <a:gd name="T20" fmla="*/ 32 w 37"/>
                <a:gd name="T21" fmla="*/ 6 h 57"/>
                <a:gd name="T22" fmla="*/ 30 w 37"/>
                <a:gd name="T23" fmla="*/ 2 h 57"/>
                <a:gd name="T24" fmla="*/ 27 w 37"/>
                <a:gd name="T25" fmla="*/ 0 h 57"/>
                <a:gd name="T26" fmla="*/ 28 w 37"/>
                <a:gd name="T27" fmla="*/ 9 h 57"/>
                <a:gd name="T28" fmla="*/ 23 w 37"/>
                <a:gd name="T29" fmla="*/ 18 h 57"/>
                <a:gd name="T30" fmla="*/ 21 w 37"/>
                <a:gd name="T31" fmla="*/ 22 h 57"/>
                <a:gd name="T32" fmla="*/ 18 w 37"/>
                <a:gd name="T33" fmla="*/ 27 h 57"/>
                <a:gd name="T34" fmla="*/ 15 w 37"/>
                <a:gd name="T35" fmla="*/ 33 h 57"/>
                <a:gd name="T36" fmla="*/ 11 w 37"/>
                <a:gd name="T37" fmla="*/ 31 h 57"/>
                <a:gd name="T38" fmla="*/ 2 w 37"/>
                <a:gd name="T39" fmla="*/ 39 h 57"/>
                <a:gd name="T40" fmla="*/ 1 w 37"/>
                <a:gd name="T41" fmla="*/ 42 h 57"/>
                <a:gd name="T42" fmla="*/ 4 w 37"/>
                <a:gd name="T43" fmla="*/ 45 h 57"/>
                <a:gd name="T44" fmla="*/ 5 w 37"/>
                <a:gd name="T45" fmla="*/ 45 h 57"/>
                <a:gd name="T46" fmla="*/ 7 w 37"/>
                <a:gd name="T47" fmla="*/ 48 h 57"/>
                <a:gd name="T48" fmla="*/ 7 w 37"/>
                <a:gd name="T49" fmla="*/ 55 h 57"/>
                <a:gd name="T50" fmla="*/ 16 w 37"/>
                <a:gd name="T51" fmla="*/ 54 h 57"/>
                <a:gd name="T52" fmla="*/ 29 w 37"/>
                <a:gd name="T53" fmla="*/ 5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7" h="57">
                  <a:moveTo>
                    <a:pt x="29" y="55"/>
                  </a:moveTo>
                  <a:cubicBezTo>
                    <a:pt x="32" y="55"/>
                    <a:pt x="35" y="57"/>
                    <a:pt x="37" y="55"/>
                  </a:cubicBezTo>
                  <a:cubicBezTo>
                    <a:pt x="37" y="51"/>
                    <a:pt x="35" y="50"/>
                    <a:pt x="33" y="48"/>
                  </a:cubicBezTo>
                  <a:cubicBezTo>
                    <a:pt x="32" y="47"/>
                    <a:pt x="32" y="46"/>
                    <a:pt x="32" y="44"/>
                  </a:cubicBezTo>
                  <a:cubicBezTo>
                    <a:pt x="31" y="43"/>
                    <a:pt x="30" y="42"/>
                    <a:pt x="30" y="40"/>
                  </a:cubicBezTo>
                  <a:cubicBezTo>
                    <a:pt x="29" y="36"/>
                    <a:pt x="31" y="35"/>
                    <a:pt x="32" y="32"/>
                  </a:cubicBezTo>
                  <a:cubicBezTo>
                    <a:pt x="33" y="30"/>
                    <a:pt x="34" y="29"/>
                    <a:pt x="34" y="27"/>
                  </a:cubicBezTo>
                  <a:cubicBezTo>
                    <a:pt x="33" y="25"/>
                    <a:pt x="33" y="23"/>
                    <a:pt x="31" y="21"/>
                  </a:cubicBezTo>
                  <a:cubicBezTo>
                    <a:pt x="31" y="21"/>
                    <a:pt x="26" y="18"/>
                    <a:pt x="28" y="16"/>
                  </a:cubicBezTo>
                  <a:cubicBezTo>
                    <a:pt x="29" y="15"/>
                    <a:pt x="32" y="16"/>
                    <a:pt x="34" y="16"/>
                  </a:cubicBezTo>
                  <a:cubicBezTo>
                    <a:pt x="32" y="12"/>
                    <a:pt x="32" y="10"/>
                    <a:pt x="32" y="6"/>
                  </a:cubicBezTo>
                  <a:cubicBezTo>
                    <a:pt x="32" y="5"/>
                    <a:pt x="32" y="3"/>
                    <a:pt x="30" y="2"/>
                  </a:cubicBezTo>
                  <a:cubicBezTo>
                    <a:pt x="30" y="1"/>
                    <a:pt x="27" y="0"/>
                    <a:pt x="27" y="0"/>
                  </a:cubicBezTo>
                  <a:cubicBezTo>
                    <a:pt x="27" y="2"/>
                    <a:pt x="33" y="7"/>
                    <a:pt x="28" y="9"/>
                  </a:cubicBezTo>
                  <a:cubicBezTo>
                    <a:pt x="25" y="11"/>
                    <a:pt x="24" y="14"/>
                    <a:pt x="23" y="18"/>
                  </a:cubicBezTo>
                  <a:cubicBezTo>
                    <a:pt x="22" y="19"/>
                    <a:pt x="22" y="22"/>
                    <a:pt x="21" y="22"/>
                  </a:cubicBezTo>
                  <a:cubicBezTo>
                    <a:pt x="19" y="23"/>
                    <a:pt x="19" y="25"/>
                    <a:pt x="18" y="27"/>
                  </a:cubicBezTo>
                  <a:cubicBezTo>
                    <a:pt x="17" y="29"/>
                    <a:pt x="16" y="31"/>
                    <a:pt x="15" y="33"/>
                  </a:cubicBezTo>
                  <a:cubicBezTo>
                    <a:pt x="13" y="35"/>
                    <a:pt x="12" y="31"/>
                    <a:pt x="11" y="31"/>
                  </a:cubicBezTo>
                  <a:cubicBezTo>
                    <a:pt x="6" y="31"/>
                    <a:pt x="3" y="35"/>
                    <a:pt x="2" y="39"/>
                  </a:cubicBezTo>
                  <a:cubicBezTo>
                    <a:pt x="2" y="40"/>
                    <a:pt x="0" y="41"/>
                    <a:pt x="1" y="42"/>
                  </a:cubicBezTo>
                  <a:cubicBezTo>
                    <a:pt x="2" y="43"/>
                    <a:pt x="3" y="44"/>
                    <a:pt x="4" y="45"/>
                  </a:cubicBezTo>
                  <a:cubicBezTo>
                    <a:pt x="4" y="46"/>
                    <a:pt x="5" y="44"/>
                    <a:pt x="5" y="45"/>
                  </a:cubicBezTo>
                  <a:cubicBezTo>
                    <a:pt x="6" y="46"/>
                    <a:pt x="7" y="47"/>
                    <a:pt x="7" y="48"/>
                  </a:cubicBezTo>
                  <a:cubicBezTo>
                    <a:pt x="8" y="50"/>
                    <a:pt x="7" y="53"/>
                    <a:pt x="7" y="55"/>
                  </a:cubicBezTo>
                  <a:cubicBezTo>
                    <a:pt x="10" y="54"/>
                    <a:pt x="13" y="54"/>
                    <a:pt x="16" y="54"/>
                  </a:cubicBezTo>
                  <a:cubicBezTo>
                    <a:pt x="20" y="54"/>
                    <a:pt x="25" y="55"/>
                    <a:pt x="29" y="55"/>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04" name="Freeform 756">
              <a:extLst>
                <a:ext uri="{FF2B5EF4-FFF2-40B4-BE49-F238E27FC236}">
                  <a16:creationId xmlns="" xmlns:a16="http://schemas.microsoft.com/office/drawing/2014/main" id="{2B816E4C-84AE-4898-8A80-338EC04F95B3}"/>
                </a:ext>
              </a:extLst>
            </p:cNvPr>
            <p:cNvSpPr>
              <a:spLocks/>
            </p:cNvSpPr>
            <p:nvPr/>
          </p:nvSpPr>
          <p:spPr bwMode="auto">
            <a:xfrm>
              <a:off x="11732043" y="8453303"/>
              <a:ext cx="140127" cy="289887"/>
            </a:xfrm>
            <a:custGeom>
              <a:avLst/>
              <a:gdLst>
                <a:gd name="T0" fmla="*/ 11 w 15"/>
                <a:gd name="T1" fmla="*/ 0 h 31"/>
                <a:gd name="T2" fmla="*/ 9 w 15"/>
                <a:gd name="T3" fmla="*/ 4 h 31"/>
                <a:gd name="T4" fmla="*/ 4 w 15"/>
                <a:gd name="T5" fmla="*/ 5 h 31"/>
                <a:gd name="T6" fmla="*/ 1 w 15"/>
                <a:gd name="T7" fmla="*/ 8 h 31"/>
                <a:gd name="T8" fmla="*/ 3 w 15"/>
                <a:gd name="T9" fmla="*/ 13 h 31"/>
                <a:gd name="T10" fmla="*/ 6 w 15"/>
                <a:gd name="T11" fmla="*/ 31 h 31"/>
                <a:gd name="T12" fmla="*/ 11 w 15"/>
                <a:gd name="T13" fmla="*/ 30 h 31"/>
                <a:gd name="T14" fmla="*/ 11 w 15"/>
                <a:gd name="T15" fmla="*/ 27 h 31"/>
                <a:gd name="T16" fmla="*/ 11 w 15"/>
                <a:gd name="T17" fmla="*/ 18 h 31"/>
                <a:gd name="T18" fmla="*/ 15 w 15"/>
                <a:gd name="T19" fmla="*/ 9 h 31"/>
                <a:gd name="T20" fmla="*/ 14 w 15"/>
                <a:gd name="T21" fmla="*/ 3 h 31"/>
                <a:gd name="T22" fmla="*/ 11 w 15"/>
                <a:gd name="T23" fmla="*/ 0 h 31"/>
                <a:gd name="T24" fmla="*/ 11 w 15"/>
                <a:gd name="T25"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 h="31">
                  <a:moveTo>
                    <a:pt x="11" y="0"/>
                  </a:moveTo>
                  <a:cubicBezTo>
                    <a:pt x="9" y="2"/>
                    <a:pt x="10" y="2"/>
                    <a:pt x="9" y="4"/>
                  </a:cubicBezTo>
                  <a:cubicBezTo>
                    <a:pt x="8" y="6"/>
                    <a:pt x="6" y="5"/>
                    <a:pt x="4" y="5"/>
                  </a:cubicBezTo>
                  <a:cubicBezTo>
                    <a:pt x="4" y="5"/>
                    <a:pt x="2" y="7"/>
                    <a:pt x="1" y="8"/>
                  </a:cubicBezTo>
                  <a:cubicBezTo>
                    <a:pt x="0" y="9"/>
                    <a:pt x="2" y="11"/>
                    <a:pt x="3" y="13"/>
                  </a:cubicBezTo>
                  <a:cubicBezTo>
                    <a:pt x="7" y="18"/>
                    <a:pt x="4" y="25"/>
                    <a:pt x="6" y="31"/>
                  </a:cubicBezTo>
                  <a:cubicBezTo>
                    <a:pt x="7" y="31"/>
                    <a:pt x="9" y="31"/>
                    <a:pt x="11" y="30"/>
                  </a:cubicBezTo>
                  <a:cubicBezTo>
                    <a:pt x="12" y="30"/>
                    <a:pt x="12" y="29"/>
                    <a:pt x="11" y="27"/>
                  </a:cubicBezTo>
                  <a:cubicBezTo>
                    <a:pt x="11" y="24"/>
                    <a:pt x="11" y="21"/>
                    <a:pt x="11" y="18"/>
                  </a:cubicBezTo>
                  <a:cubicBezTo>
                    <a:pt x="11" y="14"/>
                    <a:pt x="14" y="12"/>
                    <a:pt x="15" y="9"/>
                  </a:cubicBezTo>
                  <a:cubicBezTo>
                    <a:pt x="15" y="6"/>
                    <a:pt x="15" y="5"/>
                    <a:pt x="14" y="3"/>
                  </a:cubicBezTo>
                  <a:cubicBezTo>
                    <a:pt x="14" y="3"/>
                    <a:pt x="11" y="0"/>
                    <a:pt x="11" y="0"/>
                  </a:cubicBezTo>
                  <a:cubicBezTo>
                    <a:pt x="10" y="1"/>
                    <a:pt x="11" y="0"/>
                    <a:pt x="11"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05" name="Freeform 757">
              <a:extLst>
                <a:ext uri="{FF2B5EF4-FFF2-40B4-BE49-F238E27FC236}">
                  <a16:creationId xmlns="" xmlns:a16="http://schemas.microsoft.com/office/drawing/2014/main" id="{610D3A10-D138-463B-B8CD-1B52541183E5}"/>
                </a:ext>
              </a:extLst>
            </p:cNvPr>
            <p:cNvSpPr>
              <a:spLocks/>
            </p:cNvSpPr>
            <p:nvPr/>
          </p:nvSpPr>
          <p:spPr bwMode="auto">
            <a:xfrm>
              <a:off x="11827584" y="8380032"/>
              <a:ext cx="550956" cy="477833"/>
            </a:xfrm>
            <a:custGeom>
              <a:avLst/>
              <a:gdLst>
                <a:gd name="T0" fmla="*/ 31 w 59"/>
                <a:gd name="T1" fmla="*/ 42 h 51"/>
                <a:gd name="T2" fmla="*/ 37 w 59"/>
                <a:gd name="T3" fmla="*/ 37 h 51"/>
                <a:gd name="T4" fmla="*/ 40 w 59"/>
                <a:gd name="T5" fmla="*/ 36 h 51"/>
                <a:gd name="T6" fmla="*/ 43 w 59"/>
                <a:gd name="T7" fmla="*/ 38 h 51"/>
                <a:gd name="T8" fmla="*/ 47 w 59"/>
                <a:gd name="T9" fmla="*/ 32 h 51"/>
                <a:gd name="T10" fmla="*/ 48 w 59"/>
                <a:gd name="T11" fmla="*/ 28 h 51"/>
                <a:gd name="T12" fmla="*/ 51 w 59"/>
                <a:gd name="T13" fmla="*/ 27 h 51"/>
                <a:gd name="T14" fmla="*/ 56 w 59"/>
                <a:gd name="T15" fmla="*/ 14 h 51"/>
                <a:gd name="T16" fmla="*/ 59 w 59"/>
                <a:gd name="T17" fmla="*/ 11 h 51"/>
                <a:gd name="T18" fmla="*/ 57 w 59"/>
                <a:gd name="T19" fmla="*/ 8 h 51"/>
                <a:gd name="T20" fmla="*/ 56 w 59"/>
                <a:gd name="T21" fmla="*/ 6 h 51"/>
                <a:gd name="T22" fmla="*/ 54 w 59"/>
                <a:gd name="T23" fmla="*/ 1 h 51"/>
                <a:gd name="T24" fmla="*/ 48 w 59"/>
                <a:gd name="T25" fmla="*/ 5 h 51"/>
                <a:gd name="T26" fmla="*/ 40 w 59"/>
                <a:gd name="T27" fmla="*/ 4 h 51"/>
                <a:gd name="T28" fmla="*/ 32 w 59"/>
                <a:gd name="T29" fmla="*/ 6 h 51"/>
                <a:gd name="T30" fmla="*/ 26 w 59"/>
                <a:gd name="T31" fmla="*/ 4 h 51"/>
                <a:gd name="T32" fmla="*/ 19 w 59"/>
                <a:gd name="T33" fmla="*/ 3 h 51"/>
                <a:gd name="T34" fmla="*/ 13 w 59"/>
                <a:gd name="T35" fmla="*/ 1 h 51"/>
                <a:gd name="T36" fmla="*/ 8 w 59"/>
                <a:gd name="T37" fmla="*/ 3 h 51"/>
                <a:gd name="T38" fmla="*/ 7 w 59"/>
                <a:gd name="T39" fmla="*/ 6 h 51"/>
                <a:gd name="T40" fmla="*/ 6 w 59"/>
                <a:gd name="T41" fmla="*/ 10 h 51"/>
                <a:gd name="T42" fmla="*/ 5 w 59"/>
                <a:gd name="T43" fmla="*/ 16 h 51"/>
                <a:gd name="T44" fmla="*/ 1 w 59"/>
                <a:gd name="T45" fmla="*/ 24 h 51"/>
                <a:gd name="T46" fmla="*/ 2 w 59"/>
                <a:gd name="T47" fmla="*/ 38 h 51"/>
                <a:gd name="T48" fmla="*/ 5 w 59"/>
                <a:gd name="T49" fmla="*/ 38 h 51"/>
                <a:gd name="T50" fmla="*/ 9 w 59"/>
                <a:gd name="T51" fmla="*/ 39 h 51"/>
                <a:gd name="T52" fmla="*/ 14 w 59"/>
                <a:gd name="T53" fmla="*/ 43 h 51"/>
                <a:gd name="T54" fmla="*/ 14 w 59"/>
                <a:gd name="T55" fmla="*/ 45 h 51"/>
                <a:gd name="T56" fmla="*/ 16 w 59"/>
                <a:gd name="T57" fmla="*/ 48 h 51"/>
                <a:gd name="T58" fmla="*/ 23 w 59"/>
                <a:gd name="T59" fmla="*/ 47 h 51"/>
                <a:gd name="T60" fmla="*/ 22 w 59"/>
                <a:gd name="T61" fmla="*/ 48 h 51"/>
                <a:gd name="T62" fmla="*/ 27 w 59"/>
                <a:gd name="T63" fmla="*/ 47 h 51"/>
                <a:gd name="T64" fmla="*/ 30 w 59"/>
                <a:gd name="T65" fmla="*/ 47 h 51"/>
                <a:gd name="T66" fmla="*/ 31 w 59"/>
                <a:gd name="T67" fmla="*/ 42 h 51"/>
                <a:gd name="T68" fmla="*/ 31 w 59"/>
                <a:gd name="T69" fmla="*/ 42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9" h="51">
                  <a:moveTo>
                    <a:pt x="31" y="42"/>
                  </a:moveTo>
                  <a:cubicBezTo>
                    <a:pt x="32" y="40"/>
                    <a:pt x="35" y="37"/>
                    <a:pt x="37" y="37"/>
                  </a:cubicBezTo>
                  <a:cubicBezTo>
                    <a:pt x="38" y="36"/>
                    <a:pt x="40" y="36"/>
                    <a:pt x="40" y="36"/>
                  </a:cubicBezTo>
                  <a:cubicBezTo>
                    <a:pt x="41" y="37"/>
                    <a:pt x="42" y="39"/>
                    <a:pt x="43" y="38"/>
                  </a:cubicBezTo>
                  <a:cubicBezTo>
                    <a:pt x="45" y="37"/>
                    <a:pt x="46" y="34"/>
                    <a:pt x="47" y="32"/>
                  </a:cubicBezTo>
                  <a:cubicBezTo>
                    <a:pt x="47" y="31"/>
                    <a:pt x="48" y="29"/>
                    <a:pt x="48" y="28"/>
                  </a:cubicBezTo>
                  <a:cubicBezTo>
                    <a:pt x="49" y="27"/>
                    <a:pt x="50" y="28"/>
                    <a:pt x="51" y="27"/>
                  </a:cubicBezTo>
                  <a:cubicBezTo>
                    <a:pt x="51" y="25"/>
                    <a:pt x="53" y="14"/>
                    <a:pt x="56" y="14"/>
                  </a:cubicBezTo>
                  <a:cubicBezTo>
                    <a:pt x="58" y="14"/>
                    <a:pt x="59" y="12"/>
                    <a:pt x="59" y="11"/>
                  </a:cubicBezTo>
                  <a:cubicBezTo>
                    <a:pt x="59" y="9"/>
                    <a:pt x="57" y="9"/>
                    <a:pt x="57" y="8"/>
                  </a:cubicBezTo>
                  <a:cubicBezTo>
                    <a:pt x="57" y="7"/>
                    <a:pt x="56" y="7"/>
                    <a:pt x="56" y="6"/>
                  </a:cubicBezTo>
                  <a:cubicBezTo>
                    <a:pt x="55" y="4"/>
                    <a:pt x="55" y="3"/>
                    <a:pt x="54" y="1"/>
                  </a:cubicBezTo>
                  <a:cubicBezTo>
                    <a:pt x="53" y="2"/>
                    <a:pt x="50" y="5"/>
                    <a:pt x="48" y="5"/>
                  </a:cubicBezTo>
                  <a:cubicBezTo>
                    <a:pt x="45" y="4"/>
                    <a:pt x="43" y="4"/>
                    <a:pt x="40" y="4"/>
                  </a:cubicBezTo>
                  <a:cubicBezTo>
                    <a:pt x="37" y="4"/>
                    <a:pt x="35" y="6"/>
                    <a:pt x="32" y="6"/>
                  </a:cubicBezTo>
                  <a:cubicBezTo>
                    <a:pt x="30" y="6"/>
                    <a:pt x="28" y="3"/>
                    <a:pt x="26" y="4"/>
                  </a:cubicBezTo>
                  <a:cubicBezTo>
                    <a:pt x="22" y="6"/>
                    <a:pt x="21" y="5"/>
                    <a:pt x="19" y="3"/>
                  </a:cubicBezTo>
                  <a:cubicBezTo>
                    <a:pt x="18" y="2"/>
                    <a:pt x="15" y="0"/>
                    <a:pt x="13" y="1"/>
                  </a:cubicBezTo>
                  <a:cubicBezTo>
                    <a:pt x="12" y="1"/>
                    <a:pt x="9" y="2"/>
                    <a:pt x="8" y="3"/>
                  </a:cubicBezTo>
                  <a:cubicBezTo>
                    <a:pt x="7" y="4"/>
                    <a:pt x="8" y="5"/>
                    <a:pt x="7" y="6"/>
                  </a:cubicBezTo>
                  <a:cubicBezTo>
                    <a:pt x="7" y="7"/>
                    <a:pt x="6" y="9"/>
                    <a:pt x="6" y="10"/>
                  </a:cubicBezTo>
                  <a:cubicBezTo>
                    <a:pt x="5" y="12"/>
                    <a:pt x="5" y="14"/>
                    <a:pt x="5" y="16"/>
                  </a:cubicBezTo>
                  <a:cubicBezTo>
                    <a:pt x="5" y="19"/>
                    <a:pt x="2" y="21"/>
                    <a:pt x="1" y="24"/>
                  </a:cubicBezTo>
                  <a:cubicBezTo>
                    <a:pt x="0" y="27"/>
                    <a:pt x="1" y="34"/>
                    <a:pt x="2" y="38"/>
                  </a:cubicBezTo>
                  <a:cubicBezTo>
                    <a:pt x="2" y="39"/>
                    <a:pt x="4" y="38"/>
                    <a:pt x="5" y="38"/>
                  </a:cubicBezTo>
                  <a:cubicBezTo>
                    <a:pt x="6" y="38"/>
                    <a:pt x="8" y="39"/>
                    <a:pt x="9" y="39"/>
                  </a:cubicBezTo>
                  <a:cubicBezTo>
                    <a:pt x="10" y="40"/>
                    <a:pt x="14" y="42"/>
                    <a:pt x="14" y="43"/>
                  </a:cubicBezTo>
                  <a:cubicBezTo>
                    <a:pt x="14" y="44"/>
                    <a:pt x="14" y="44"/>
                    <a:pt x="14" y="45"/>
                  </a:cubicBezTo>
                  <a:cubicBezTo>
                    <a:pt x="14" y="46"/>
                    <a:pt x="15" y="47"/>
                    <a:pt x="16" y="48"/>
                  </a:cubicBezTo>
                  <a:cubicBezTo>
                    <a:pt x="18" y="51"/>
                    <a:pt x="21" y="46"/>
                    <a:pt x="23" y="47"/>
                  </a:cubicBezTo>
                  <a:cubicBezTo>
                    <a:pt x="23" y="47"/>
                    <a:pt x="22" y="48"/>
                    <a:pt x="22" y="48"/>
                  </a:cubicBezTo>
                  <a:cubicBezTo>
                    <a:pt x="22" y="47"/>
                    <a:pt x="27" y="47"/>
                    <a:pt x="27" y="47"/>
                  </a:cubicBezTo>
                  <a:cubicBezTo>
                    <a:pt x="29" y="47"/>
                    <a:pt x="29" y="45"/>
                    <a:pt x="30" y="47"/>
                  </a:cubicBezTo>
                  <a:cubicBezTo>
                    <a:pt x="31" y="45"/>
                    <a:pt x="31" y="44"/>
                    <a:pt x="31" y="42"/>
                  </a:cubicBezTo>
                  <a:cubicBezTo>
                    <a:pt x="32" y="41"/>
                    <a:pt x="31" y="43"/>
                    <a:pt x="31" y="4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06" name="Freeform 758">
              <a:extLst>
                <a:ext uri="{FF2B5EF4-FFF2-40B4-BE49-F238E27FC236}">
                  <a16:creationId xmlns="" xmlns:a16="http://schemas.microsoft.com/office/drawing/2014/main" id="{8629FF74-D3F9-46A7-B5DD-52F91740A57A}"/>
                </a:ext>
              </a:extLst>
            </p:cNvPr>
            <p:cNvSpPr>
              <a:spLocks/>
            </p:cNvSpPr>
            <p:nvPr/>
          </p:nvSpPr>
          <p:spPr bwMode="auto">
            <a:xfrm>
              <a:off x="11432679" y="8322691"/>
              <a:ext cx="394905" cy="280329"/>
            </a:xfrm>
            <a:custGeom>
              <a:avLst/>
              <a:gdLst>
                <a:gd name="T0" fmla="*/ 35 w 42"/>
                <a:gd name="T1" fmla="*/ 20 h 30"/>
                <a:gd name="T2" fmla="*/ 41 w 42"/>
                <a:gd name="T3" fmla="*/ 17 h 30"/>
                <a:gd name="T4" fmla="*/ 38 w 42"/>
                <a:gd name="T5" fmla="*/ 13 h 30"/>
                <a:gd name="T6" fmla="*/ 33 w 42"/>
                <a:gd name="T7" fmla="*/ 10 h 30"/>
                <a:gd name="T8" fmla="*/ 32 w 42"/>
                <a:gd name="T9" fmla="*/ 7 h 30"/>
                <a:gd name="T10" fmla="*/ 30 w 42"/>
                <a:gd name="T11" fmla="*/ 1 h 30"/>
                <a:gd name="T12" fmla="*/ 26 w 42"/>
                <a:gd name="T13" fmla="*/ 0 h 30"/>
                <a:gd name="T14" fmla="*/ 22 w 42"/>
                <a:gd name="T15" fmla="*/ 2 h 30"/>
                <a:gd name="T16" fmla="*/ 19 w 42"/>
                <a:gd name="T17" fmla="*/ 4 h 30"/>
                <a:gd name="T18" fmla="*/ 17 w 42"/>
                <a:gd name="T19" fmla="*/ 5 h 30"/>
                <a:gd name="T20" fmla="*/ 11 w 42"/>
                <a:gd name="T21" fmla="*/ 10 h 30"/>
                <a:gd name="T22" fmla="*/ 9 w 42"/>
                <a:gd name="T23" fmla="*/ 10 h 30"/>
                <a:gd name="T24" fmla="*/ 7 w 42"/>
                <a:gd name="T25" fmla="*/ 14 h 30"/>
                <a:gd name="T26" fmla="*/ 5 w 42"/>
                <a:gd name="T27" fmla="*/ 16 h 30"/>
                <a:gd name="T28" fmla="*/ 2 w 42"/>
                <a:gd name="T29" fmla="*/ 18 h 30"/>
                <a:gd name="T30" fmla="*/ 1 w 42"/>
                <a:gd name="T31" fmla="*/ 24 h 30"/>
                <a:gd name="T32" fmla="*/ 8 w 42"/>
                <a:gd name="T33" fmla="*/ 28 h 30"/>
                <a:gd name="T34" fmla="*/ 16 w 42"/>
                <a:gd name="T35" fmla="*/ 30 h 30"/>
                <a:gd name="T36" fmla="*/ 15 w 42"/>
                <a:gd name="T37" fmla="*/ 22 h 30"/>
                <a:gd name="T38" fmla="*/ 26 w 42"/>
                <a:gd name="T39" fmla="*/ 22 h 30"/>
                <a:gd name="T40" fmla="*/ 35 w 42"/>
                <a:gd name="T41" fmla="*/ 20 h 30"/>
                <a:gd name="T42" fmla="*/ 35 w 42"/>
                <a:gd name="T43" fmla="*/ 2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 h="30">
                  <a:moveTo>
                    <a:pt x="35" y="20"/>
                  </a:moveTo>
                  <a:cubicBezTo>
                    <a:pt x="37" y="17"/>
                    <a:pt x="40" y="20"/>
                    <a:pt x="41" y="17"/>
                  </a:cubicBezTo>
                  <a:cubicBezTo>
                    <a:pt x="42" y="16"/>
                    <a:pt x="39" y="13"/>
                    <a:pt x="38" y="13"/>
                  </a:cubicBezTo>
                  <a:cubicBezTo>
                    <a:pt x="37" y="15"/>
                    <a:pt x="34" y="11"/>
                    <a:pt x="33" y="10"/>
                  </a:cubicBezTo>
                  <a:cubicBezTo>
                    <a:pt x="33" y="9"/>
                    <a:pt x="33" y="8"/>
                    <a:pt x="32" y="7"/>
                  </a:cubicBezTo>
                  <a:cubicBezTo>
                    <a:pt x="30" y="5"/>
                    <a:pt x="30" y="4"/>
                    <a:pt x="30" y="1"/>
                  </a:cubicBezTo>
                  <a:cubicBezTo>
                    <a:pt x="29" y="1"/>
                    <a:pt x="27" y="0"/>
                    <a:pt x="26" y="0"/>
                  </a:cubicBezTo>
                  <a:cubicBezTo>
                    <a:pt x="24" y="1"/>
                    <a:pt x="23" y="2"/>
                    <a:pt x="22" y="2"/>
                  </a:cubicBezTo>
                  <a:cubicBezTo>
                    <a:pt x="21" y="3"/>
                    <a:pt x="20" y="4"/>
                    <a:pt x="19" y="4"/>
                  </a:cubicBezTo>
                  <a:cubicBezTo>
                    <a:pt x="18" y="6"/>
                    <a:pt x="18" y="4"/>
                    <a:pt x="17" y="5"/>
                  </a:cubicBezTo>
                  <a:cubicBezTo>
                    <a:pt x="15" y="6"/>
                    <a:pt x="13" y="11"/>
                    <a:pt x="11" y="10"/>
                  </a:cubicBezTo>
                  <a:cubicBezTo>
                    <a:pt x="10" y="10"/>
                    <a:pt x="9" y="8"/>
                    <a:pt x="9" y="10"/>
                  </a:cubicBezTo>
                  <a:cubicBezTo>
                    <a:pt x="8" y="11"/>
                    <a:pt x="8" y="13"/>
                    <a:pt x="7" y="14"/>
                  </a:cubicBezTo>
                  <a:cubicBezTo>
                    <a:pt x="7" y="15"/>
                    <a:pt x="7" y="16"/>
                    <a:pt x="5" y="16"/>
                  </a:cubicBezTo>
                  <a:cubicBezTo>
                    <a:pt x="5" y="16"/>
                    <a:pt x="1" y="17"/>
                    <a:pt x="2" y="18"/>
                  </a:cubicBezTo>
                  <a:cubicBezTo>
                    <a:pt x="5" y="20"/>
                    <a:pt x="0" y="23"/>
                    <a:pt x="1" y="24"/>
                  </a:cubicBezTo>
                  <a:cubicBezTo>
                    <a:pt x="3" y="25"/>
                    <a:pt x="5" y="30"/>
                    <a:pt x="8" y="28"/>
                  </a:cubicBezTo>
                  <a:cubicBezTo>
                    <a:pt x="11" y="26"/>
                    <a:pt x="13" y="27"/>
                    <a:pt x="16" y="30"/>
                  </a:cubicBezTo>
                  <a:cubicBezTo>
                    <a:pt x="15" y="27"/>
                    <a:pt x="15" y="24"/>
                    <a:pt x="15" y="22"/>
                  </a:cubicBezTo>
                  <a:cubicBezTo>
                    <a:pt x="19" y="22"/>
                    <a:pt x="22" y="22"/>
                    <a:pt x="26" y="22"/>
                  </a:cubicBezTo>
                  <a:cubicBezTo>
                    <a:pt x="29" y="22"/>
                    <a:pt x="34" y="23"/>
                    <a:pt x="35" y="20"/>
                  </a:cubicBezTo>
                  <a:cubicBezTo>
                    <a:pt x="36" y="18"/>
                    <a:pt x="35" y="20"/>
                    <a:pt x="35" y="2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07" name="Freeform 759">
              <a:extLst>
                <a:ext uri="{FF2B5EF4-FFF2-40B4-BE49-F238E27FC236}">
                  <a16:creationId xmlns="" xmlns:a16="http://schemas.microsoft.com/office/drawing/2014/main" id="{1267D234-E883-4C9E-9236-A167CAE8459F}"/>
                </a:ext>
              </a:extLst>
            </p:cNvPr>
            <p:cNvSpPr>
              <a:spLocks/>
            </p:cNvSpPr>
            <p:nvPr/>
          </p:nvSpPr>
          <p:spPr bwMode="auto">
            <a:xfrm>
              <a:off x="11697010" y="8529753"/>
              <a:ext cx="92356" cy="222990"/>
            </a:xfrm>
            <a:custGeom>
              <a:avLst/>
              <a:gdLst>
                <a:gd name="T0" fmla="*/ 9 w 10"/>
                <a:gd name="T1" fmla="*/ 10 h 24"/>
                <a:gd name="T2" fmla="*/ 8 w 10"/>
                <a:gd name="T3" fmla="*/ 6 h 24"/>
                <a:gd name="T4" fmla="*/ 5 w 10"/>
                <a:gd name="T5" fmla="*/ 0 h 24"/>
                <a:gd name="T6" fmla="*/ 2 w 10"/>
                <a:gd name="T7" fmla="*/ 0 h 24"/>
                <a:gd name="T8" fmla="*/ 2 w 10"/>
                <a:gd name="T9" fmla="*/ 3 h 24"/>
                <a:gd name="T10" fmla="*/ 2 w 10"/>
                <a:gd name="T11" fmla="*/ 9 h 24"/>
                <a:gd name="T12" fmla="*/ 4 w 10"/>
                <a:gd name="T13" fmla="*/ 15 h 24"/>
                <a:gd name="T14" fmla="*/ 4 w 10"/>
                <a:gd name="T15" fmla="*/ 21 h 24"/>
                <a:gd name="T16" fmla="*/ 6 w 10"/>
                <a:gd name="T17" fmla="*/ 23 h 24"/>
                <a:gd name="T18" fmla="*/ 9 w 10"/>
                <a:gd name="T19" fmla="*/ 23 h 24"/>
                <a:gd name="T20" fmla="*/ 9 w 10"/>
                <a:gd name="T21" fmla="*/ 10 h 24"/>
                <a:gd name="T22" fmla="*/ 9 w 10"/>
                <a:gd name="T23"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 h="24">
                  <a:moveTo>
                    <a:pt x="9" y="10"/>
                  </a:moveTo>
                  <a:cubicBezTo>
                    <a:pt x="9" y="9"/>
                    <a:pt x="9" y="7"/>
                    <a:pt x="8" y="6"/>
                  </a:cubicBezTo>
                  <a:cubicBezTo>
                    <a:pt x="7" y="5"/>
                    <a:pt x="4" y="1"/>
                    <a:pt x="5" y="0"/>
                  </a:cubicBezTo>
                  <a:cubicBezTo>
                    <a:pt x="4" y="0"/>
                    <a:pt x="3" y="0"/>
                    <a:pt x="2" y="0"/>
                  </a:cubicBezTo>
                  <a:cubicBezTo>
                    <a:pt x="0" y="0"/>
                    <a:pt x="2" y="2"/>
                    <a:pt x="2" y="3"/>
                  </a:cubicBezTo>
                  <a:cubicBezTo>
                    <a:pt x="3" y="5"/>
                    <a:pt x="2" y="7"/>
                    <a:pt x="2" y="9"/>
                  </a:cubicBezTo>
                  <a:cubicBezTo>
                    <a:pt x="1" y="12"/>
                    <a:pt x="3" y="12"/>
                    <a:pt x="4" y="15"/>
                  </a:cubicBezTo>
                  <a:cubicBezTo>
                    <a:pt x="4" y="17"/>
                    <a:pt x="3" y="19"/>
                    <a:pt x="4" y="21"/>
                  </a:cubicBezTo>
                  <a:cubicBezTo>
                    <a:pt x="4" y="22"/>
                    <a:pt x="5" y="23"/>
                    <a:pt x="6" y="23"/>
                  </a:cubicBezTo>
                  <a:cubicBezTo>
                    <a:pt x="7" y="24"/>
                    <a:pt x="10" y="24"/>
                    <a:pt x="9" y="23"/>
                  </a:cubicBezTo>
                  <a:cubicBezTo>
                    <a:pt x="9" y="19"/>
                    <a:pt x="9" y="15"/>
                    <a:pt x="9" y="10"/>
                  </a:cubicBezTo>
                  <a:cubicBezTo>
                    <a:pt x="9" y="7"/>
                    <a:pt x="9" y="13"/>
                    <a:pt x="9" y="1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08" name="Freeform 760">
              <a:extLst>
                <a:ext uri="{FF2B5EF4-FFF2-40B4-BE49-F238E27FC236}">
                  <a16:creationId xmlns="" xmlns:a16="http://schemas.microsoft.com/office/drawing/2014/main" id="{60EE148E-0F62-415A-BFF5-F04FA32AD681}"/>
                </a:ext>
              </a:extLst>
            </p:cNvPr>
            <p:cNvSpPr>
              <a:spLocks/>
            </p:cNvSpPr>
            <p:nvPr/>
          </p:nvSpPr>
          <p:spPr bwMode="auto">
            <a:xfrm>
              <a:off x="11295734" y="8539311"/>
              <a:ext cx="296178" cy="289887"/>
            </a:xfrm>
            <a:custGeom>
              <a:avLst/>
              <a:gdLst>
                <a:gd name="T0" fmla="*/ 26 w 32"/>
                <a:gd name="T1" fmla="*/ 4 h 31"/>
                <a:gd name="T2" fmla="*/ 21 w 32"/>
                <a:gd name="T3" fmla="*/ 5 h 31"/>
                <a:gd name="T4" fmla="*/ 15 w 32"/>
                <a:gd name="T5" fmla="*/ 1 h 31"/>
                <a:gd name="T6" fmla="*/ 13 w 32"/>
                <a:gd name="T7" fmla="*/ 1 h 31"/>
                <a:gd name="T8" fmla="*/ 10 w 32"/>
                <a:gd name="T9" fmla="*/ 2 h 31"/>
                <a:gd name="T10" fmla="*/ 6 w 32"/>
                <a:gd name="T11" fmla="*/ 2 h 31"/>
                <a:gd name="T12" fmla="*/ 4 w 32"/>
                <a:gd name="T13" fmla="*/ 3 h 31"/>
                <a:gd name="T14" fmla="*/ 3 w 32"/>
                <a:gd name="T15" fmla="*/ 6 h 31"/>
                <a:gd name="T16" fmla="*/ 5 w 32"/>
                <a:gd name="T17" fmla="*/ 7 h 31"/>
                <a:gd name="T18" fmla="*/ 3 w 32"/>
                <a:gd name="T19" fmla="*/ 9 h 31"/>
                <a:gd name="T20" fmla="*/ 5 w 32"/>
                <a:gd name="T21" fmla="*/ 12 h 31"/>
                <a:gd name="T22" fmla="*/ 3 w 32"/>
                <a:gd name="T23" fmla="*/ 13 h 31"/>
                <a:gd name="T24" fmla="*/ 2 w 32"/>
                <a:gd name="T25" fmla="*/ 16 h 31"/>
                <a:gd name="T26" fmla="*/ 2 w 32"/>
                <a:gd name="T27" fmla="*/ 19 h 31"/>
                <a:gd name="T28" fmla="*/ 3 w 32"/>
                <a:gd name="T29" fmla="*/ 23 h 31"/>
                <a:gd name="T30" fmla="*/ 7 w 32"/>
                <a:gd name="T31" fmla="*/ 26 h 31"/>
                <a:gd name="T32" fmla="*/ 7 w 32"/>
                <a:gd name="T33" fmla="*/ 31 h 31"/>
                <a:gd name="T34" fmla="*/ 19 w 32"/>
                <a:gd name="T35" fmla="*/ 28 h 31"/>
                <a:gd name="T36" fmla="*/ 26 w 32"/>
                <a:gd name="T37" fmla="*/ 28 h 31"/>
                <a:gd name="T38" fmla="*/ 30 w 32"/>
                <a:gd name="T39" fmla="*/ 26 h 31"/>
                <a:gd name="T40" fmla="*/ 28 w 32"/>
                <a:gd name="T41" fmla="*/ 21 h 31"/>
                <a:gd name="T42" fmla="*/ 30 w 32"/>
                <a:gd name="T43" fmla="*/ 15 h 31"/>
                <a:gd name="T44" fmla="*/ 26 w 32"/>
                <a:gd name="T45" fmla="*/ 4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2" h="31">
                  <a:moveTo>
                    <a:pt x="26" y="4"/>
                  </a:moveTo>
                  <a:cubicBezTo>
                    <a:pt x="24" y="4"/>
                    <a:pt x="23" y="6"/>
                    <a:pt x="21" y="5"/>
                  </a:cubicBezTo>
                  <a:cubicBezTo>
                    <a:pt x="19" y="5"/>
                    <a:pt x="17" y="0"/>
                    <a:pt x="15" y="1"/>
                  </a:cubicBezTo>
                  <a:cubicBezTo>
                    <a:pt x="14" y="2"/>
                    <a:pt x="13" y="2"/>
                    <a:pt x="13" y="1"/>
                  </a:cubicBezTo>
                  <a:cubicBezTo>
                    <a:pt x="12" y="0"/>
                    <a:pt x="11" y="2"/>
                    <a:pt x="10" y="2"/>
                  </a:cubicBezTo>
                  <a:cubicBezTo>
                    <a:pt x="8" y="3"/>
                    <a:pt x="7" y="2"/>
                    <a:pt x="6" y="2"/>
                  </a:cubicBezTo>
                  <a:cubicBezTo>
                    <a:pt x="5" y="1"/>
                    <a:pt x="5" y="3"/>
                    <a:pt x="4" y="3"/>
                  </a:cubicBezTo>
                  <a:cubicBezTo>
                    <a:pt x="3" y="3"/>
                    <a:pt x="2" y="5"/>
                    <a:pt x="3" y="6"/>
                  </a:cubicBezTo>
                  <a:cubicBezTo>
                    <a:pt x="3" y="7"/>
                    <a:pt x="5" y="7"/>
                    <a:pt x="5" y="7"/>
                  </a:cubicBezTo>
                  <a:cubicBezTo>
                    <a:pt x="5" y="8"/>
                    <a:pt x="3" y="9"/>
                    <a:pt x="3" y="9"/>
                  </a:cubicBezTo>
                  <a:cubicBezTo>
                    <a:pt x="3" y="10"/>
                    <a:pt x="5" y="11"/>
                    <a:pt x="5" y="12"/>
                  </a:cubicBezTo>
                  <a:cubicBezTo>
                    <a:pt x="5" y="12"/>
                    <a:pt x="3" y="11"/>
                    <a:pt x="3" y="13"/>
                  </a:cubicBezTo>
                  <a:cubicBezTo>
                    <a:pt x="3" y="14"/>
                    <a:pt x="4" y="16"/>
                    <a:pt x="2" y="16"/>
                  </a:cubicBezTo>
                  <a:cubicBezTo>
                    <a:pt x="3" y="17"/>
                    <a:pt x="3" y="18"/>
                    <a:pt x="2" y="19"/>
                  </a:cubicBezTo>
                  <a:cubicBezTo>
                    <a:pt x="2" y="21"/>
                    <a:pt x="0" y="21"/>
                    <a:pt x="3" y="23"/>
                  </a:cubicBezTo>
                  <a:cubicBezTo>
                    <a:pt x="4" y="23"/>
                    <a:pt x="6" y="24"/>
                    <a:pt x="7" y="26"/>
                  </a:cubicBezTo>
                  <a:cubicBezTo>
                    <a:pt x="8" y="27"/>
                    <a:pt x="7" y="29"/>
                    <a:pt x="7" y="31"/>
                  </a:cubicBezTo>
                  <a:cubicBezTo>
                    <a:pt x="11" y="30"/>
                    <a:pt x="14" y="28"/>
                    <a:pt x="19" y="28"/>
                  </a:cubicBezTo>
                  <a:cubicBezTo>
                    <a:pt x="21" y="27"/>
                    <a:pt x="24" y="28"/>
                    <a:pt x="26" y="28"/>
                  </a:cubicBezTo>
                  <a:cubicBezTo>
                    <a:pt x="28" y="28"/>
                    <a:pt x="31" y="29"/>
                    <a:pt x="30" y="26"/>
                  </a:cubicBezTo>
                  <a:cubicBezTo>
                    <a:pt x="30" y="24"/>
                    <a:pt x="29" y="23"/>
                    <a:pt x="28" y="21"/>
                  </a:cubicBezTo>
                  <a:cubicBezTo>
                    <a:pt x="28" y="19"/>
                    <a:pt x="29" y="17"/>
                    <a:pt x="30" y="15"/>
                  </a:cubicBezTo>
                  <a:cubicBezTo>
                    <a:pt x="31" y="11"/>
                    <a:pt x="32" y="4"/>
                    <a:pt x="26" y="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09" name="Freeform 761">
              <a:extLst>
                <a:ext uri="{FF2B5EF4-FFF2-40B4-BE49-F238E27FC236}">
                  <a16:creationId xmlns="" xmlns:a16="http://schemas.microsoft.com/office/drawing/2014/main" id="{AEF13A52-9C4E-40A9-BF6E-68B7C90E2EDA}"/>
                </a:ext>
              </a:extLst>
            </p:cNvPr>
            <p:cNvSpPr>
              <a:spLocks/>
            </p:cNvSpPr>
            <p:nvPr/>
          </p:nvSpPr>
          <p:spPr bwMode="auto">
            <a:xfrm>
              <a:off x="11547328" y="8529753"/>
              <a:ext cx="213379" cy="280329"/>
            </a:xfrm>
            <a:custGeom>
              <a:avLst/>
              <a:gdLst>
                <a:gd name="T0" fmla="*/ 19 w 23"/>
                <a:gd name="T1" fmla="*/ 13 h 30"/>
                <a:gd name="T2" fmla="*/ 18 w 23"/>
                <a:gd name="T3" fmla="*/ 6 h 30"/>
                <a:gd name="T4" fmla="*/ 17 w 23"/>
                <a:gd name="T5" fmla="*/ 0 h 30"/>
                <a:gd name="T6" fmla="*/ 3 w 23"/>
                <a:gd name="T7" fmla="*/ 0 h 30"/>
                <a:gd name="T8" fmla="*/ 4 w 23"/>
                <a:gd name="T9" fmla="*/ 11 h 30"/>
                <a:gd name="T10" fmla="*/ 1 w 23"/>
                <a:gd name="T11" fmla="*/ 22 h 30"/>
                <a:gd name="T12" fmla="*/ 3 w 23"/>
                <a:gd name="T13" fmla="*/ 30 h 30"/>
                <a:gd name="T14" fmla="*/ 10 w 23"/>
                <a:gd name="T15" fmla="*/ 29 h 30"/>
                <a:gd name="T16" fmla="*/ 23 w 23"/>
                <a:gd name="T17" fmla="*/ 24 h 30"/>
                <a:gd name="T18" fmla="*/ 20 w 23"/>
                <a:gd name="T19" fmla="*/ 19 h 30"/>
                <a:gd name="T20" fmla="*/ 19 w 23"/>
                <a:gd name="T21" fmla="*/ 13 h 30"/>
                <a:gd name="T22" fmla="*/ 19 w 23"/>
                <a:gd name="T23" fmla="*/ 13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3" h="30">
                  <a:moveTo>
                    <a:pt x="19" y="13"/>
                  </a:moveTo>
                  <a:cubicBezTo>
                    <a:pt x="17" y="11"/>
                    <a:pt x="18" y="8"/>
                    <a:pt x="18" y="6"/>
                  </a:cubicBezTo>
                  <a:cubicBezTo>
                    <a:pt x="19" y="4"/>
                    <a:pt x="16" y="2"/>
                    <a:pt x="17" y="0"/>
                  </a:cubicBezTo>
                  <a:cubicBezTo>
                    <a:pt x="12" y="0"/>
                    <a:pt x="8" y="0"/>
                    <a:pt x="3" y="0"/>
                  </a:cubicBezTo>
                  <a:cubicBezTo>
                    <a:pt x="3" y="3"/>
                    <a:pt x="4" y="7"/>
                    <a:pt x="4" y="11"/>
                  </a:cubicBezTo>
                  <a:cubicBezTo>
                    <a:pt x="4" y="15"/>
                    <a:pt x="0" y="18"/>
                    <a:pt x="1" y="22"/>
                  </a:cubicBezTo>
                  <a:cubicBezTo>
                    <a:pt x="2" y="25"/>
                    <a:pt x="4" y="26"/>
                    <a:pt x="3" y="30"/>
                  </a:cubicBezTo>
                  <a:cubicBezTo>
                    <a:pt x="6" y="30"/>
                    <a:pt x="7" y="30"/>
                    <a:pt x="10" y="29"/>
                  </a:cubicBezTo>
                  <a:cubicBezTo>
                    <a:pt x="15" y="28"/>
                    <a:pt x="19" y="26"/>
                    <a:pt x="23" y="24"/>
                  </a:cubicBezTo>
                  <a:cubicBezTo>
                    <a:pt x="21" y="23"/>
                    <a:pt x="20" y="21"/>
                    <a:pt x="20" y="19"/>
                  </a:cubicBezTo>
                  <a:cubicBezTo>
                    <a:pt x="20" y="17"/>
                    <a:pt x="20" y="15"/>
                    <a:pt x="19" y="13"/>
                  </a:cubicBezTo>
                  <a:cubicBezTo>
                    <a:pt x="17" y="11"/>
                    <a:pt x="20" y="15"/>
                    <a:pt x="19" y="13"/>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10" name="Freeform 762">
              <a:extLst>
                <a:ext uri="{FF2B5EF4-FFF2-40B4-BE49-F238E27FC236}">
                  <a16:creationId xmlns="" xmlns:a16="http://schemas.microsoft.com/office/drawing/2014/main" id="{8D5D1624-913A-4A7A-9B75-2D2F3B98E368}"/>
                </a:ext>
              </a:extLst>
            </p:cNvPr>
            <p:cNvSpPr>
              <a:spLocks/>
            </p:cNvSpPr>
            <p:nvPr/>
          </p:nvSpPr>
          <p:spPr bwMode="auto">
            <a:xfrm>
              <a:off x="11079175" y="8558422"/>
              <a:ext cx="140127" cy="168835"/>
            </a:xfrm>
            <a:custGeom>
              <a:avLst/>
              <a:gdLst>
                <a:gd name="T0" fmla="*/ 12 w 15"/>
                <a:gd name="T1" fmla="*/ 14 h 18"/>
                <a:gd name="T2" fmla="*/ 14 w 15"/>
                <a:gd name="T3" fmla="*/ 6 h 18"/>
                <a:gd name="T4" fmla="*/ 5 w 15"/>
                <a:gd name="T5" fmla="*/ 3 h 18"/>
                <a:gd name="T6" fmla="*/ 1 w 15"/>
                <a:gd name="T7" fmla="*/ 8 h 18"/>
                <a:gd name="T8" fmla="*/ 4 w 15"/>
                <a:gd name="T9" fmla="*/ 12 h 18"/>
                <a:gd name="T10" fmla="*/ 7 w 15"/>
                <a:gd name="T11" fmla="*/ 16 h 18"/>
                <a:gd name="T12" fmla="*/ 10 w 15"/>
                <a:gd name="T13" fmla="*/ 16 h 18"/>
                <a:gd name="T14" fmla="*/ 12 w 15"/>
                <a:gd name="T15" fmla="*/ 14 h 18"/>
                <a:gd name="T16" fmla="*/ 12 w 15"/>
                <a:gd name="T17" fmla="*/ 14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8">
                  <a:moveTo>
                    <a:pt x="12" y="14"/>
                  </a:moveTo>
                  <a:cubicBezTo>
                    <a:pt x="15" y="13"/>
                    <a:pt x="15" y="8"/>
                    <a:pt x="14" y="6"/>
                  </a:cubicBezTo>
                  <a:cubicBezTo>
                    <a:pt x="12" y="2"/>
                    <a:pt x="8" y="0"/>
                    <a:pt x="5" y="3"/>
                  </a:cubicBezTo>
                  <a:cubicBezTo>
                    <a:pt x="3" y="4"/>
                    <a:pt x="0" y="6"/>
                    <a:pt x="1" y="8"/>
                  </a:cubicBezTo>
                  <a:cubicBezTo>
                    <a:pt x="2" y="10"/>
                    <a:pt x="2" y="11"/>
                    <a:pt x="4" y="12"/>
                  </a:cubicBezTo>
                  <a:cubicBezTo>
                    <a:pt x="5" y="14"/>
                    <a:pt x="5" y="15"/>
                    <a:pt x="7" y="16"/>
                  </a:cubicBezTo>
                  <a:cubicBezTo>
                    <a:pt x="8" y="17"/>
                    <a:pt x="9" y="18"/>
                    <a:pt x="10" y="16"/>
                  </a:cubicBezTo>
                  <a:cubicBezTo>
                    <a:pt x="10" y="15"/>
                    <a:pt x="11" y="15"/>
                    <a:pt x="12" y="14"/>
                  </a:cubicBezTo>
                  <a:cubicBezTo>
                    <a:pt x="14" y="13"/>
                    <a:pt x="11" y="15"/>
                    <a:pt x="12" y="1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11" name="Freeform 763">
              <a:extLst>
                <a:ext uri="{FF2B5EF4-FFF2-40B4-BE49-F238E27FC236}">
                  <a16:creationId xmlns="" xmlns:a16="http://schemas.microsoft.com/office/drawing/2014/main" id="{C31AEE4C-33DC-43FE-83E4-F37398160A49}"/>
                </a:ext>
              </a:extLst>
            </p:cNvPr>
            <p:cNvSpPr>
              <a:spLocks/>
            </p:cNvSpPr>
            <p:nvPr/>
          </p:nvSpPr>
          <p:spPr bwMode="auto">
            <a:xfrm>
              <a:off x="11161976" y="8631691"/>
              <a:ext cx="207006" cy="197506"/>
            </a:xfrm>
            <a:custGeom>
              <a:avLst/>
              <a:gdLst>
                <a:gd name="T0" fmla="*/ 21 w 22"/>
                <a:gd name="T1" fmla="*/ 17 h 21"/>
                <a:gd name="T2" fmla="*/ 19 w 22"/>
                <a:gd name="T3" fmla="*/ 13 h 21"/>
                <a:gd name="T4" fmla="*/ 16 w 22"/>
                <a:gd name="T5" fmla="*/ 11 h 21"/>
                <a:gd name="T6" fmla="*/ 16 w 22"/>
                <a:gd name="T7" fmla="*/ 6 h 21"/>
                <a:gd name="T8" fmla="*/ 13 w 22"/>
                <a:gd name="T9" fmla="*/ 8 h 21"/>
                <a:gd name="T10" fmla="*/ 9 w 22"/>
                <a:gd name="T11" fmla="*/ 1 h 21"/>
                <a:gd name="T12" fmla="*/ 5 w 22"/>
                <a:gd name="T13" fmla="*/ 4 h 21"/>
                <a:gd name="T14" fmla="*/ 0 w 22"/>
                <a:gd name="T15" fmla="*/ 9 h 21"/>
                <a:gd name="T16" fmla="*/ 12 w 22"/>
                <a:gd name="T17" fmla="*/ 18 h 21"/>
                <a:gd name="T18" fmla="*/ 19 w 22"/>
                <a:gd name="T19" fmla="*/ 21 h 21"/>
                <a:gd name="T20" fmla="*/ 21 w 22"/>
                <a:gd name="T21" fmla="*/ 17 h 21"/>
                <a:gd name="T22" fmla="*/ 21 w 22"/>
                <a:gd name="T23" fmla="*/ 17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2" h="21">
                  <a:moveTo>
                    <a:pt x="21" y="17"/>
                  </a:moveTo>
                  <a:cubicBezTo>
                    <a:pt x="22" y="15"/>
                    <a:pt x="20" y="14"/>
                    <a:pt x="19" y="13"/>
                  </a:cubicBezTo>
                  <a:cubicBezTo>
                    <a:pt x="18" y="13"/>
                    <a:pt x="14" y="12"/>
                    <a:pt x="16" y="11"/>
                  </a:cubicBezTo>
                  <a:cubicBezTo>
                    <a:pt x="17" y="10"/>
                    <a:pt x="17" y="7"/>
                    <a:pt x="16" y="6"/>
                  </a:cubicBezTo>
                  <a:cubicBezTo>
                    <a:pt x="15" y="4"/>
                    <a:pt x="14" y="8"/>
                    <a:pt x="13" y="8"/>
                  </a:cubicBezTo>
                  <a:cubicBezTo>
                    <a:pt x="10" y="8"/>
                    <a:pt x="11" y="0"/>
                    <a:pt x="9" y="1"/>
                  </a:cubicBezTo>
                  <a:cubicBezTo>
                    <a:pt x="8" y="2"/>
                    <a:pt x="6" y="3"/>
                    <a:pt x="5" y="4"/>
                  </a:cubicBezTo>
                  <a:cubicBezTo>
                    <a:pt x="4" y="6"/>
                    <a:pt x="2" y="7"/>
                    <a:pt x="0" y="9"/>
                  </a:cubicBezTo>
                  <a:cubicBezTo>
                    <a:pt x="5" y="12"/>
                    <a:pt x="8" y="15"/>
                    <a:pt x="12" y="18"/>
                  </a:cubicBezTo>
                  <a:cubicBezTo>
                    <a:pt x="14" y="20"/>
                    <a:pt x="16" y="21"/>
                    <a:pt x="19" y="21"/>
                  </a:cubicBezTo>
                  <a:cubicBezTo>
                    <a:pt x="22" y="21"/>
                    <a:pt x="20" y="19"/>
                    <a:pt x="21" y="17"/>
                  </a:cubicBezTo>
                  <a:cubicBezTo>
                    <a:pt x="22" y="15"/>
                    <a:pt x="21" y="19"/>
                    <a:pt x="21" y="17"/>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12" name="Freeform 764">
              <a:extLst>
                <a:ext uri="{FF2B5EF4-FFF2-40B4-BE49-F238E27FC236}">
                  <a16:creationId xmlns="" xmlns:a16="http://schemas.microsoft.com/office/drawing/2014/main" id="{6341F6C4-BC31-4F2D-A2AC-621DB3D35918}"/>
                </a:ext>
              </a:extLst>
            </p:cNvPr>
            <p:cNvSpPr>
              <a:spLocks/>
            </p:cNvSpPr>
            <p:nvPr/>
          </p:nvSpPr>
          <p:spPr bwMode="auto">
            <a:xfrm>
              <a:off x="11015478" y="8443745"/>
              <a:ext cx="324842" cy="273958"/>
            </a:xfrm>
            <a:custGeom>
              <a:avLst/>
              <a:gdLst>
                <a:gd name="T0" fmla="*/ 10 w 35"/>
                <a:gd name="T1" fmla="*/ 16 h 29"/>
                <a:gd name="T2" fmla="*/ 20 w 35"/>
                <a:gd name="T3" fmla="*/ 17 h 29"/>
                <a:gd name="T4" fmla="*/ 21 w 35"/>
                <a:gd name="T5" fmla="*/ 23 h 29"/>
                <a:gd name="T6" fmla="*/ 25 w 35"/>
                <a:gd name="T7" fmla="*/ 21 h 29"/>
                <a:gd name="T8" fmla="*/ 29 w 35"/>
                <a:gd name="T9" fmla="*/ 27 h 29"/>
                <a:gd name="T10" fmla="*/ 31 w 35"/>
                <a:gd name="T11" fmla="*/ 26 h 29"/>
                <a:gd name="T12" fmla="*/ 33 w 35"/>
                <a:gd name="T13" fmla="*/ 25 h 29"/>
                <a:gd name="T14" fmla="*/ 33 w 35"/>
                <a:gd name="T15" fmla="*/ 23 h 29"/>
                <a:gd name="T16" fmla="*/ 35 w 35"/>
                <a:gd name="T17" fmla="*/ 22 h 29"/>
                <a:gd name="T18" fmla="*/ 34 w 35"/>
                <a:gd name="T19" fmla="*/ 19 h 29"/>
                <a:gd name="T20" fmla="*/ 33 w 35"/>
                <a:gd name="T21" fmla="*/ 16 h 29"/>
                <a:gd name="T22" fmla="*/ 33 w 35"/>
                <a:gd name="T23" fmla="*/ 12 h 29"/>
                <a:gd name="T24" fmla="*/ 32 w 35"/>
                <a:gd name="T25" fmla="*/ 8 h 29"/>
                <a:gd name="T26" fmla="*/ 26 w 35"/>
                <a:gd name="T27" fmla="*/ 2 h 29"/>
                <a:gd name="T28" fmla="*/ 24 w 35"/>
                <a:gd name="T29" fmla="*/ 3 h 29"/>
                <a:gd name="T30" fmla="*/ 22 w 35"/>
                <a:gd name="T31" fmla="*/ 3 h 29"/>
                <a:gd name="T32" fmla="*/ 19 w 35"/>
                <a:gd name="T33" fmla="*/ 3 h 29"/>
                <a:gd name="T34" fmla="*/ 18 w 35"/>
                <a:gd name="T35" fmla="*/ 3 h 29"/>
                <a:gd name="T36" fmla="*/ 15 w 35"/>
                <a:gd name="T37" fmla="*/ 2 h 29"/>
                <a:gd name="T38" fmla="*/ 10 w 35"/>
                <a:gd name="T39" fmla="*/ 1 h 29"/>
                <a:gd name="T40" fmla="*/ 5 w 35"/>
                <a:gd name="T41" fmla="*/ 1 h 29"/>
                <a:gd name="T42" fmla="*/ 5 w 35"/>
                <a:gd name="T43" fmla="*/ 4 h 29"/>
                <a:gd name="T44" fmla="*/ 3 w 35"/>
                <a:gd name="T45" fmla="*/ 6 h 29"/>
                <a:gd name="T46" fmla="*/ 0 w 35"/>
                <a:gd name="T47" fmla="*/ 8 h 29"/>
                <a:gd name="T48" fmla="*/ 3 w 35"/>
                <a:gd name="T49" fmla="*/ 13 h 29"/>
                <a:gd name="T50" fmla="*/ 8 w 35"/>
                <a:gd name="T51" fmla="*/ 19 h 29"/>
                <a:gd name="T52" fmla="*/ 10 w 35"/>
                <a:gd name="T53" fmla="*/ 16 h 29"/>
                <a:gd name="T54" fmla="*/ 10 w 35"/>
                <a:gd name="T55" fmla="*/ 16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 h="29">
                  <a:moveTo>
                    <a:pt x="10" y="16"/>
                  </a:moveTo>
                  <a:cubicBezTo>
                    <a:pt x="14" y="14"/>
                    <a:pt x="18" y="12"/>
                    <a:pt x="20" y="17"/>
                  </a:cubicBezTo>
                  <a:cubicBezTo>
                    <a:pt x="22" y="19"/>
                    <a:pt x="21" y="20"/>
                    <a:pt x="21" y="23"/>
                  </a:cubicBezTo>
                  <a:cubicBezTo>
                    <a:pt x="22" y="24"/>
                    <a:pt x="24" y="21"/>
                    <a:pt x="25" y="21"/>
                  </a:cubicBezTo>
                  <a:cubicBezTo>
                    <a:pt x="27" y="20"/>
                    <a:pt x="27" y="29"/>
                    <a:pt x="29" y="27"/>
                  </a:cubicBezTo>
                  <a:cubicBezTo>
                    <a:pt x="30" y="27"/>
                    <a:pt x="30" y="26"/>
                    <a:pt x="31" y="26"/>
                  </a:cubicBezTo>
                  <a:cubicBezTo>
                    <a:pt x="31" y="25"/>
                    <a:pt x="33" y="26"/>
                    <a:pt x="33" y="25"/>
                  </a:cubicBezTo>
                  <a:cubicBezTo>
                    <a:pt x="34" y="24"/>
                    <a:pt x="33" y="23"/>
                    <a:pt x="33" y="23"/>
                  </a:cubicBezTo>
                  <a:cubicBezTo>
                    <a:pt x="33" y="21"/>
                    <a:pt x="35" y="22"/>
                    <a:pt x="35" y="22"/>
                  </a:cubicBezTo>
                  <a:cubicBezTo>
                    <a:pt x="35" y="21"/>
                    <a:pt x="32" y="20"/>
                    <a:pt x="34" y="19"/>
                  </a:cubicBezTo>
                  <a:cubicBezTo>
                    <a:pt x="35" y="18"/>
                    <a:pt x="35" y="17"/>
                    <a:pt x="33" y="16"/>
                  </a:cubicBezTo>
                  <a:cubicBezTo>
                    <a:pt x="32" y="15"/>
                    <a:pt x="34" y="13"/>
                    <a:pt x="33" y="12"/>
                  </a:cubicBezTo>
                  <a:cubicBezTo>
                    <a:pt x="32" y="11"/>
                    <a:pt x="33" y="10"/>
                    <a:pt x="32" y="8"/>
                  </a:cubicBezTo>
                  <a:cubicBezTo>
                    <a:pt x="31" y="7"/>
                    <a:pt x="29" y="0"/>
                    <a:pt x="26" y="2"/>
                  </a:cubicBezTo>
                  <a:cubicBezTo>
                    <a:pt x="26" y="2"/>
                    <a:pt x="25" y="3"/>
                    <a:pt x="24" y="3"/>
                  </a:cubicBezTo>
                  <a:cubicBezTo>
                    <a:pt x="23" y="3"/>
                    <a:pt x="23" y="3"/>
                    <a:pt x="22" y="3"/>
                  </a:cubicBezTo>
                  <a:cubicBezTo>
                    <a:pt x="21" y="4"/>
                    <a:pt x="20" y="3"/>
                    <a:pt x="19" y="3"/>
                  </a:cubicBezTo>
                  <a:cubicBezTo>
                    <a:pt x="18" y="3"/>
                    <a:pt x="18" y="4"/>
                    <a:pt x="18" y="3"/>
                  </a:cubicBezTo>
                  <a:cubicBezTo>
                    <a:pt x="16" y="2"/>
                    <a:pt x="17" y="2"/>
                    <a:pt x="15" y="2"/>
                  </a:cubicBezTo>
                  <a:cubicBezTo>
                    <a:pt x="12" y="3"/>
                    <a:pt x="12" y="1"/>
                    <a:pt x="10" y="1"/>
                  </a:cubicBezTo>
                  <a:cubicBezTo>
                    <a:pt x="8" y="0"/>
                    <a:pt x="6" y="0"/>
                    <a:pt x="5" y="1"/>
                  </a:cubicBezTo>
                  <a:cubicBezTo>
                    <a:pt x="5" y="2"/>
                    <a:pt x="3" y="3"/>
                    <a:pt x="5" y="4"/>
                  </a:cubicBezTo>
                  <a:cubicBezTo>
                    <a:pt x="6" y="5"/>
                    <a:pt x="5" y="6"/>
                    <a:pt x="3" y="6"/>
                  </a:cubicBezTo>
                  <a:cubicBezTo>
                    <a:pt x="1" y="6"/>
                    <a:pt x="0" y="6"/>
                    <a:pt x="0" y="8"/>
                  </a:cubicBezTo>
                  <a:cubicBezTo>
                    <a:pt x="1" y="10"/>
                    <a:pt x="2" y="11"/>
                    <a:pt x="3" y="13"/>
                  </a:cubicBezTo>
                  <a:cubicBezTo>
                    <a:pt x="5" y="15"/>
                    <a:pt x="6" y="16"/>
                    <a:pt x="8" y="19"/>
                  </a:cubicBezTo>
                  <a:cubicBezTo>
                    <a:pt x="9" y="18"/>
                    <a:pt x="9" y="17"/>
                    <a:pt x="10" y="16"/>
                  </a:cubicBezTo>
                  <a:cubicBezTo>
                    <a:pt x="11" y="16"/>
                    <a:pt x="10" y="17"/>
                    <a:pt x="10" y="16"/>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13" name="Freeform 765">
              <a:extLst>
                <a:ext uri="{FF2B5EF4-FFF2-40B4-BE49-F238E27FC236}">
                  <a16:creationId xmlns="" xmlns:a16="http://schemas.microsoft.com/office/drawing/2014/main" id="{3640662A-0A5D-43C5-9C56-1CB2BC2E19A4}"/>
                </a:ext>
              </a:extLst>
            </p:cNvPr>
            <p:cNvSpPr>
              <a:spLocks/>
            </p:cNvSpPr>
            <p:nvPr/>
          </p:nvSpPr>
          <p:spPr bwMode="auto">
            <a:xfrm>
              <a:off x="10929493" y="8453303"/>
              <a:ext cx="149682" cy="66896"/>
            </a:xfrm>
            <a:custGeom>
              <a:avLst/>
              <a:gdLst>
                <a:gd name="T0" fmla="*/ 10 w 16"/>
                <a:gd name="T1" fmla="*/ 5 h 7"/>
                <a:gd name="T2" fmla="*/ 14 w 16"/>
                <a:gd name="T3" fmla="*/ 3 h 7"/>
                <a:gd name="T4" fmla="*/ 14 w 16"/>
                <a:gd name="T5" fmla="*/ 0 h 7"/>
                <a:gd name="T6" fmla="*/ 7 w 16"/>
                <a:gd name="T7" fmla="*/ 0 h 7"/>
                <a:gd name="T8" fmla="*/ 4 w 16"/>
                <a:gd name="T9" fmla="*/ 0 h 7"/>
                <a:gd name="T10" fmla="*/ 0 w 16"/>
                <a:gd name="T11" fmla="*/ 1 h 7"/>
                <a:gd name="T12" fmla="*/ 3 w 16"/>
                <a:gd name="T13" fmla="*/ 3 h 7"/>
                <a:gd name="T14" fmla="*/ 7 w 16"/>
                <a:gd name="T15" fmla="*/ 3 h 7"/>
                <a:gd name="T16" fmla="*/ 9 w 16"/>
                <a:gd name="T17" fmla="*/ 7 h 7"/>
                <a:gd name="T18" fmla="*/ 10 w 16"/>
                <a:gd name="T19"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7">
                  <a:moveTo>
                    <a:pt x="10" y="5"/>
                  </a:moveTo>
                  <a:cubicBezTo>
                    <a:pt x="11" y="5"/>
                    <a:pt x="16" y="5"/>
                    <a:pt x="14" y="3"/>
                  </a:cubicBezTo>
                  <a:cubicBezTo>
                    <a:pt x="12" y="2"/>
                    <a:pt x="14" y="1"/>
                    <a:pt x="14" y="0"/>
                  </a:cubicBezTo>
                  <a:cubicBezTo>
                    <a:pt x="12" y="0"/>
                    <a:pt x="9" y="0"/>
                    <a:pt x="7" y="0"/>
                  </a:cubicBezTo>
                  <a:cubicBezTo>
                    <a:pt x="5" y="0"/>
                    <a:pt x="5" y="1"/>
                    <a:pt x="4" y="0"/>
                  </a:cubicBezTo>
                  <a:cubicBezTo>
                    <a:pt x="2" y="0"/>
                    <a:pt x="2" y="0"/>
                    <a:pt x="0" y="1"/>
                  </a:cubicBezTo>
                  <a:cubicBezTo>
                    <a:pt x="1" y="2"/>
                    <a:pt x="1" y="3"/>
                    <a:pt x="3" y="3"/>
                  </a:cubicBezTo>
                  <a:cubicBezTo>
                    <a:pt x="4" y="3"/>
                    <a:pt x="7" y="3"/>
                    <a:pt x="7" y="3"/>
                  </a:cubicBezTo>
                  <a:cubicBezTo>
                    <a:pt x="5" y="5"/>
                    <a:pt x="7" y="6"/>
                    <a:pt x="9" y="7"/>
                  </a:cubicBezTo>
                  <a:cubicBezTo>
                    <a:pt x="9" y="7"/>
                    <a:pt x="9" y="5"/>
                    <a:pt x="10" y="5"/>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14" name="Freeform 766">
              <a:extLst>
                <a:ext uri="{FF2B5EF4-FFF2-40B4-BE49-F238E27FC236}">
                  <a16:creationId xmlns="" xmlns:a16="http://schemas.microsoft.com/office/drawing/2014/main" id="{C610AC25-6B8B-47E5-8276-DA5D5FC40141}"/>
                </a:ext>
              </a:extLst>
            </p:cNvPr>
            <p:cNvSpPr>
              <a:spLocks/>
            </p:cNvSpPr>
            <p:nvPr/>
          </p:nvSpPr>
          <p:spPr bwMode="auto">
            <a:xfrm>
              <a:off x="10919937" y="8389590"/>
              <a:ext cx="140127" cy="38227"/>
            </a:xfrm>
            <a:custGeom>
              <a:avLst/>
              <a:gdLst>
                <a:gd name="T0" fmla="*/ 4 w 15"/>
                <a:gd name="T1" fmla="*/ 4 h 4"/>
                <a:gd name="T2" fmla="*/ 9 w 15"/>
                <a:gd name="T3" fmla="*/ 3 h 4"/>
                <a:gd name="T4" fmla="*/ 15 w 15"/>
                <a:gd name="T5" fmla="*/ 2 h 4"/>
                <a:gd name="T6" fmla="*/ 8 w 15"/>
                <a:gd name="T7" fmla="*/ 1 h 4"/>
                <a:gd name="T8" fmla="*/ 0 w 15"/>
                <a:gd name="T9" fmla="*/ 4 h 4"/>
                <a:gd name="T10" fmla="*/ 4 w 15"/>
                <a:gd name="T11" fmla="*/ 4 h 4"/>
                <a:gd name="T12" fmla="*/ 4 w 15"/>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15" h="4">
                  <a:moveTo>
                    <a:pt x="4" y="4"/>
                  </a:moveTo>
                  <a:cubicBezTo>
                    <a:pt x="6" y="3"/>
                    <a:pt x="7" y="2"/>
                    <a:pt x="9" y="3"/>
                  </a:cubicBezTo>
                  <a:cubicBezTo>
                    <a:pt x="10" y="3"/>
                    <a:pt x="14" y="4"/>
                    <a:pt x="15" y="2"/>
                  </a:cubicBezTo>
                  <a:cubicBezTo>
                    <a:pt x="15" y="3"/>
                    <a:pt x="9" y="0"/>
                    <a:pt x="8" y="1"/>
                  </a:cubicBezTo>
                  <a:cubicBezTo>
                    <a:pt x="5" y="2"/>
                    <a:pt x="1" y="0"/>
                    <a:pt x="0" y="4"/>
                  </a:cubicBezTo>
                  <a:cubicBezTo>
                    <a:pt x="2" y="4"/>
                    <a:pt x="3" y="4"/>
                    <a:pt x="4" y="4"/>
                  </a:cubicBezTo>
                  <a:cubicBezTo>
                    <a:pt x="5" y="4"/>
                    <a:pt x="4" y="4"/>
                    <a:pt x="4" y="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15" name="Freeform 767">
              <a:extLst>
                <a:ext uri="{FF2B5EF4-FFF2-40B4-BE49-F238E27FC236}">
                  <a16:creationId xmlns="" xmlns:a16="http://schemas.microsoft.com/office/drawing/2014/main" id="{21AEFF7F-EBB6-4BD9-B334-4349F9C187E8}"/>
                </a:ext>
              </a:extLst>
            </p:cNvPr>
            <p:cNvSpPr>
              <a:spLocks/>
            </p:cNvSpPr>
            <p:nvPr/>
          </p:nvSpPr>
          <p:spPr bwMode="auto">
            <a:xfrm>
              <a:off x="10900829" y="7733369"/>
              <a:ext cx="560509" cy="637107"/>
            </a:xfrm>
            <a:custGeom>
              <a:avLst/>
              <a:gdLst>
                <a:gd name="T0" fmla="*/ 5 w 60"/>
                <a:gd name="T1" fmla="*/ 57 h 68"/>
                <a:gd name="T2" fmla="*/ 15 w 60"/>
                <a:gd name="T3" fmla="*/ 57 h 68"/>
                <a:gd name="T4" fmla="*/ 18 w 60"/>
                <a:gd name="T5" fmla="*/ 59 h 68"/>
                <a:gd name="T6" fmla="*/ 21 w 60"/>
                <a:gd name="T7" fmla="*/ 63 h 68"/>
                <a:gd name="T8" fmla="*/ 27 w 60"/>
                <a:gd name="T9" fmla="*/ 64 h 68"/>
                <a:gd name="T10" fmla="*/ 32 w 60"/>
                <a:gd name="T11" fmla="*/ 64 h 68"/>
                <a:gd name="T12" fmla="*/ 35 w 60"/>
                <a:gd name="T13" fmla="*/ 62 h 68"/>
                <a:gd name="T14" fmla="*/ 39 w 60"/>
                <a:gd name="T15" fmla="*/ 62 h 68"/>
                <a:gd name="T16" fmla="*/ 44 w 60"/>
                <a:gd name="T17" fmla="*/ 61 h 68"/>
                <a:gd name="T18" fmla="*/ 53 w 60"/>
                <a:gd name="T19" fmla="*/ 61 h 68"/>
                <a:gd name="T20" fmla="*/ 58 w 60"/>
                <a:gd name="T21" fmla="*/ 61 h 68"/>
                <a:gd name="T22" fmla="*/ 58 w 60"/>
                <a:gd name="T23" fmla="*/ 54 h 68"/>
                <a:gd name="T24" fmla="*/ 56 w 60"/>
                <a:gd name="T25" fmla="*/ 38 h 68"/>
                <a:gd name="T26" fmla="*/ 52 w 60"/>
                <a:gd name="T27" fmla="*/ 12 h 68"/>
                <a:gd name="T28" fmla="*/ 60 w 60"/>
                <a:gd name="T29" fmla="*/ 12 h 68"/>
                <a:gd name="T30" fmla="*/ 43 w 60"/>
                <a:gd name="T31" fmla="*/ 0 h 68"/>
                <a:gd name="T32" fmla="*/ 42 w 60"/>
                <a:gd name="T33" fmla="*/ 7 h 68"/>
                <a:gd name="T34" fmla="*/ 37 w 60"/>
                <a:gd name="T35" fmla="*/ 7 h 68"/>
                <a:gd name="T36" fmla="*/ 29 w 60"/>
                <a:gd name="T37" fmla="*/ 7 h 68"/>
                <a:gd name="T38" fmla="*/ 26 w 60"/>
                <a:gd name="T39" fmla="*/ 7 h 68"/>
                <a:gd name="T40" fmla="*/ 26 w 60"/>
                <a:gd name="T41" fmla="*/ 12 h 68"/>
                <a:gd name="T42" fmla="*/ 26 w 60"/>
                <a:gd name="T43" fmla="*/ 19 h 68"/>
                <a:gd name="T44" fmla="*/ 20 w 60"/>
                <a:gd name="T45" fmla="*/ 25 h 68"/>
                <a:gd name="T46" fmla="*/ 20 w 60"/>
                <a:gd name="T47" fmla="*/ 32 h 68"/>
                <a:gd name="T48" fmla="*/ 16 w 60"/>
                <a:gd name="T49" fmla="*/ 32 h 68"/>
                <a:gd name="T50" fmla="*/ 3 w 60"/>
                <a:gd name="T51" fmla="*/ 32 h 68"/>
                <a:gd name="T52" fmla="*/ 1 w 60"/>
                <a:gd name="T53" fmla="*/ 33 h 68"/>
                <a:gd name="T54" fmla="*/ 4 w 60"/>
                <a:gd name="T55" fmla="*/ 36 h 68"/>
                <a:gd name="T56" fmla="*/ 3 w 60"/>
                <a:gd name="T57" fmla="*/ 41 h 68"/>
                <a:gd name="T58" fmla="*/ 6 w 60"/>
                <a:gd name="T59" fmla="*/ 48 h 68"/>
                <a:gd name="T60" fmla="*/ 3 w 60"/>
                <a:gd name="T61" fmla="*/ 58 h 68"/>
                <a:gd name="T62" fmla="*/ 5 w 60"/>
                <a:gd name="T63" fmla="*/ 57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0" h="68">
                  <a:moveTo>
                    <a:pt x="5" y="57"/>
                  </a:moveTo>
                  <a:cubicBezTo>
                    <a:pt x="7" y="57"/>
                    <a:pt x="13" y="55"/>
                    <a:pt x="15" y="57"/>
                  </a:cubicBezTo>
                  <a:cubicBezTo>
                    <a:pt x="16" y="58"/>
                    <a:pt x="17" y="58"/>
                    <a:pt x="18" y="59"/>
                  </a:cubicBezTo>
                  <a:cubicBezTo>
                    <a:pt x="19" y="61"/>
                    <a:pt x="20" y="62"/>
                    <a:pt x="21" y="63"/>
                  </a:cubicBezTo>
                  <a:cubicBezTo>
                    <a:pt x="22" y="64"/>
                    <a:pt x="26" y="68"/>
                    <a:pt x="27" y="64"/>
                  </a:cubicBezTo>
                  <a:cubicBezTo>
                    <a:pt x="28" y="58"/>
                    <a:pt x="30" y="65"/>
                    <a:pt x="32" y="64"/>
                  </a:cubicBezTo>
                  <a:cubicBezTo>
                    <a:pt x="33" y="62"/>
                    <a:pt x="33" y="62"/>
                    <a:pt x="35" y="62"/>
                  </a:cubicBezTo>
                  <a:cubicBezTo>
                    <a:pt x="37" y="62"/>
                    <a:pt x="38" y="62"/>
                    <a:pt x="39" y="62"/>
                  </a:cubicBezTo>
                  <a:cubicBezTo>
                    <a:pt x="41" y="61"/>
                    <a:pt x="43" y="61"/>
                    <a:pt x="44" y="61"/>
                  </a:cubicBezTo>
                  <a:cubicBezTo>
                    <a:pt x="47" y="61"/>
                    <a:pt x="50" y="61"/>
                    <a:pt x="53" y="61"/>
                  </a:cubicBezTo>
                  <a:cubicBezTo>
                    <a:pt x="54" y="61"/>
                    <a:pt x="57" y="62"/>
                    <a:pt x="58" y="61"/>
                  </a:cubicBezTo>
                  <a:cubicBezTo>
                    <a:pt x="59" y="61"/>
                    <a:pt x="58" y="55"/>
                    <a:pt x="58" y="54"/>
                  </a:cubicBezTo>
                  <a:cubicBezTo>
                    <a:pt x="57" y="48"/>
                    <a:pt x="56" y="43"/>
                    <a:pt x="56" y="38"/>
                  </a:cubicBezTo>
                  <a:cubicBezTo>
                    <a:pt x="55" y="29"/>
                    <a:pt x="53" y="21"/>
                    <a:pt x="52" y="12"/>
                  </a:cubicBezTo>
                  <a:cubicBezTo>
                    <a:pt x="55" y="12"/>
                    <a:pt x="58" y="12"/>
                    <a:pt x="60" y="12"/>
                  </a:cubicBezTo>
                  <a:cubicBezTo>
                    <a:pt x="54" y="8"/>
                    <a:pt x="48" y="4"/>
                    <a:pt x="43" y="0"/>
                  </a:cubicBezTo>
                  <a:cubicBezTo>
                    <a:pt x="43" y="1"/>
                    <a:pt x="43" y="7"/>
                    <a:pt x="42" y="7"/>
                  </a:cubicBezTo>
                  <a:cubicBezTo>
                    <a:pt x="41" y="7"/>
                    <a:pt x="39" y="7"/>
                    <a:pt x="37" y="7"/>
                  </a:cubicBezTo>
                  <a:cubicBezTo>
                    <a:pt x="35" y="7"/>
                    <a:pt x="32" y="7"/>
                    <a:pt x="29" y="7"/>
                  </a:cubicBezTo>
                  <a:cubicBezTo>
                    <a:pt x="29" y="7"/>
                    <a:pt x="26" y="7"/>
                    <a:pt x="26" y="7"/>
                  </a:cubicBezTo>
                  <a:cubicBezTo>
                    <a:pt x="25" y="8"/>
                    <a:pt x="26" y="11"/>
                    <a:pt x="26" y="12"/>
                  </a:cubicBezTo>
                  <a:cubicBezTo>
                    <a:pt x="26" y="14"/>
                    <a:pt x="26" y="17"/>
                    <a:pt x="26" y="19"/>
                  </a:cubicBezTo>
                  <a:cubicBezTo>
                    <a:pt x="26" y="22"/>
                    <a:pt x="20" y="21"/>
                    <a:pt x="20" y="25"/>
                  </a:cubicBezTo>
                  <a:cubicBezTo>
                    <a:pt x="20" y="26"/>
                    <a:pt x="21" y="31"/>
                    <a:pt x="20" y="32"/>
                  </a:cubicBezTo>
                  <a:cubicBezTo>
                    <a:pt x="20" y="32"/>
                    <a:pt x="17" y="32"/>
                    <a:pt x="16" y="32"/>
                  </a:cubicBezTo>
                  <a:cubicBezTo>
                    <a:pt x="12" y="32"/>
                    <a:pt x="7" y="32"/>
                    <a:pt x="3" y="32"/>
                  </a:cubicBezTo>
                  <a:cubicBezTo>
                    <a:pt x="2" y="32"/>
                    <a:pt x="0" y="31"/>
                    <a:pt x="1" y="33"/>
                  </a:cubicBezTo>
                  <a:cubicBezTo>
                    <a:pt x="2" y="34"/>
                    <a:pt x="3" y="35"/>
                    <a:pt x="4" y="36"/>
                  </a:cubicBezTo>
                  <a:cubicBezTo>
                    <a:pt x="5" y="38"/>
                    <a:pt x="4" y="40"/>
                    <a:pt x="3" y="41"/>
                  </a:cubicBezTo>
                  <a:cubicBezTo>
                    <a:pt x="3" y="44"/>
                    <a:pt x="6" y="45"/>
                    <a:pt x="6" y="48"/>
                  </a:cubicBezTo>
                  <a:cubicBezTo>
                    <a:pt x="7" y="51"/>
                    <a:pt x="4" y="55"/>
                    <a:pt x="3" y="58"/>
                  </a:cubicBezTo>
                  <a:cubicBezTo>
                    <a:pt x="4" y="58"/>
                    <a:pt x="4" y="57"/>
                    <a:pt x="5" y="57"/>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16" name="Freeform 768">
              <a:extLst>
                <a:ext uri="{FF2B5EF4-FFF2-40B4-BE49-F238E27FC236}">
                  <a16:creationId xmlns="" xmlns:a16="http://schemas.microsoft.com/office/drawing/2014/main" id="{0A89E636-DE28-40A4-9906-C69C6CA81C3A}"/>
                </a:ext>
              </a:extLst>
            </p:cNvPr>
            <p:cNvSpPr>
              <a:spLocks/>
            </p:cNvSpPr>
            <p:nvPr/>
          </p:nvSpPr>
          <p:spPr bwMode="auto">
            <a:xfrm>
              <a:off x="10900829" y="8258982"/>
              <a:ext cx="270700" cy="213435"/>
            </a:xfrm>
            <a:custGeom>
              <a:avLst/>
              <a:gdLst>
                <a:gd name="T0" fmla="*/ 8 w 29"/>
                <a:gd name="T1" fmla="*/ 22 h 23"/>
                <a:gd name="T2" fmla="*/ 10 w 29"/>
                <a:gd name="T3" fmla="*/ 21 h 23"/>
                <a:gd name="T4" fmla="*/ 15 w 29"/>
                <a:gd name="T5" fmla="*/ 21 h 23"/>
                <a:gd name="T6" fmla="*/ 23 w 29"/>
                <a:gd name="T7" fmla="*/ 21 h 23"/>
                <a:gd name="T8" fmla="*/ 27 w 29"/>
                <a:gd name="T9" fmla="*/ 22 h 23"/>
                <a:gd name="T10" fmla="*/ 29 w 29"/>
                <a:gd name="T11" fmla="*/ 19 h 23"/>
                <a:gd name="T12" fmla="*/ 25 w 29"/>
                <a:gd name="T13" fmla="*/ 14 h 23"/>
                <a:gd name="T14" fmla="*/ 25 w 29"/>
                <a:gd name="T15" fmla="*/ 10 h 23"/>
                <a:gd name="T16" fmla="*/ 19 w 29"/>
                <a:gd name="T17" fmla="*/ 4 h 23"/>
                <a:gd name="T18" fmla="*/ 9 w 29"/>
                <a:gd name="T19" fmla="*/ 1 h 23"/>
                <a:gd name="T20" fmla="*/ 5 w 29"/>
                <a:gd name="T21" fmla="*/ 1 h 23"/>
                <a:gd name="T22" fmla="*/ 2 w 29"/>
                <a:gd name="T23" fmla="*/ 6 h 23"/>
                <a:gd name="T24" fmla="*/ 1 w 29"/>
                <a:gd name="T25" fmla="*/ 10 h 23"/>
                <a:gd name="T26" fmla="*/ 2 w 29"/>
                <a:gd name="T27" fmla="*/ 12 h 23"/>
                <a:gd name="T28" fmla="*/ 2 w 29"/>
                <a:gd name="T29" fmla="*/ 14 h 23"/>
                <a:gd name="T30" fmla="*/ 4 w 29"/>
                <a:gd name="T31" fmla="*/ 15 h 23"/>
                <a:gd name="T32" fmla="*/ 9 w 29"/>
                <a:gd name="T33" fmla="*/ 15 h 23"/>
                <a:gd name="T34" fmla="*/ 10 w 29"/>
                <a:gd name="T35" fmla="*/ 14 h 23"/>
                <a:gd name="T36" fmla="*/ 17 w 29"/>
                <a:gd name="T37" fmla="*/ 16 h 23"/>
                <a:gd name="T38" fmla="*/ 11 w 29"/>
                <a:gd name="T39" fmla="*/ 17 h 23"/>
                <a:gd name="T40" fmla="*/ 6 w 29"/>
                <a:gd name="T41" fmla="*/ 18 h 23"/>
                <a:gd name="T42" fmla="*/ 3 w 29"/>
                <a:gd name="T43" fmla="*/ 21 h 23"/>
                <a:gd name="T44" fmla="*/ 5 w 29"/>
                <a:gd name="T45" fmla="*/ 21 h 23"/>
                <a:gd name="T46" fmla="*/ 8 w 29"/>
                <a:gd name="T47" fmla="*/ 2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9" h="23">
                  <a:moveTo>
                    <a:pt x="8" y="22"/>
                  </a:moveTo>
                  <a:cubicBezTo>
                    <a:pt x="9" y="22"/>
                    <a:pt x="9" y="21"/>
                    <a:pt x="10" y="21"/>
                  </a:cubicBezTo>
                  <a:cubicBezTo>
                    <a:pt x="12" y="21"/>
                    <a:pt x="13" y="21"/>
                    <a:pt x="15" y="21"/>
                  </a:cubicBezTo>
                  <a:cubicBezTo>
                    <a:pt x="17" y="21"/>
                    <a:pt x="20" y="20"/>
                    <a:pt x="23" y="21"/>
                  </a:cubicBezTo>
                  <a:cubicBezTo>
                    <a:pt x="24" y="22"/>
                    <a:pt x="25" y="23"/>
                    <a:pt x="27" y="22"/>
                  </a:cubicBezTo>
                  <a:cubicBezTo>
                    <a:pt x="29" y="22"/>
                    <a:pt x="29" y="21"/>
                    <a:pt x="29" y="19"/>
                  </a:cubicBezTo>
                  <a:cubicBezTo>
                    <a:pt x="29" y="17"/>
                    <a:pt x="25" y="16"/>
                    <a:pt x="25" y="14"/>
                  </a:cubicBezTo>
                  <a:cubicBezTo>
                    <a:pt x="25" y="14"/>
                    <a:pt x="25" y="10"/>
                    <a:pt x="25" y="10"/>
                  </a:cubicBezTo>
                  <a:cubicBezTo>
                    <a:pt x="24" y="10"/>
                    <a:pt x="20" y="5"/>
                    <a:pt x="19" y="4"/>
                  </a:cubicBezTo>
                  <a:cubicBezTo>
                    <a:pt x="16" y="1"/>
                    <a:pt x="13" y="0"/>
                    <a:pt x="9" y="1"/>
                  </a:cubicBezTo>
                  <a:cubicBezTo>
                    <a:pt x="8" y="1"/>
                    <a:pt x="5" y="0"/>
                    <a:pt x="5" y="1"/>
                  </a:cubicBezTo>
                  <a:cubicBezTo>
                    <a:pt x="4" y="2"/>
                    <a:pt x="2" y="4"/>
                    <a:pt x="2" y="6"/>
                  </a:cubicBezTo>
                  <a:cubicBezTo>
                    <a:pt x="3" y="8"/>
                    <a:pt x="3" y="9"/>
                    <a:pt x="1" y="10"/>
                  </a:cubicBezTo>
                  <a:cubicBezTo>
                    <a:pt x="0" y="10"/>
                    <a:pt x="3" y="12"/>
                    <a:pt x="2" y="12"/>
                  </a:cubicBezTo>
                  <a:cubicBezTo>
                    <a:pt x="4" y="13"/>
                    <a:pt x="2" y="13"/>
                    <a:pt x="2" y="14"/>
                  </a:cubicBezTo>
                  <a:cubicBezTo>
                    <a:pt x="2" y="14"/>
                    <a:pt x="3" y="15"/>
                    <a:pt x="4" y="15"/>
                  </a:cubicBezTo>
                  <a:cubicBezTo>
                    <a:pt x="4" y="16"/>
                    <a:pt x="8" y="15"/>
                    <a:pt x="9" y="15"/>
                  </a:cubicBezTo>
                  <a:cubicBezTo>
                    <a:pt x="10" y="15"/>
                    <a:pt x="10" y="14"/>
                    <a:pt x="10" y="14"/>
                  </a:cubicBezTo>
                  <a:cubicBezTo>
                    <a:pt x="11" y="14"/>
                    <a:pt x="17" y="17"/>
                    <a:pt x="17" y="16"/>
                  </a:cubicBezTo>
                  <a:cubicBezTo>
                    <a:pt x="16" y="18"/>
                    <a:pt x="12" y="17"/>
                    <a:pt x="11" y="17"/>
                  </a:cubicBezTo>
                  <a:cubicBezTo>
                    <a:pt x="9" y="16"/>
                    <a:pt x="8" y="18"/>
                    <a:pt x="6" y="18"/>
                  </a:cubicBezTo>
                  <a:cubicBezTo>
                    <a:pt x="3" y="18"/>
                    <a:pt x="1" y="18"/>
                    <a:pt x="3" y="21"/>
                  </a:cubicBezTo>
                  <a:cubicBezTo>
                    <a:pt x="3" y="22"/>
                    <a:pt x="4" y="21"/>
                    <a:pt x="5" y="21"/>
                  </a:cubicBezTo>
                  <a:cubicBezTo>
                    <a:pt x="6" y="21"/>
                    <a:pt x="7" y="22"/>
                    <a:pt x="8" y="2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17" name="Freeform 769">
              <a:extLst>
                <a:ext uri="{FF2B5EF4-FFF2-40B4-BE49-F238E27FC236}">
                  <a16:creationId xmlns="" xmlns:a16="http://schemas.microsoft.com/office/drawing/2014/main" id="{C7C77B77-2876-46EE-B91C-6B5E3C546031}"/>
                </a:ext>
              </a:extLst>
            </p:cNvPr>
            <p:cNvSpPr>
              <a:spLocks/>
            </p:cNvSpPr>
            <p:nvPr/>
          </p:nvSpPr>
          <p:spPr bwMode="auto">
            <a:xfrm>
              <a:off x="11136499" y="7838490"/>
              <a:ext cx="783439" cy="729492"/>
            </a:xfrm>
            <a:custGeom>
              <a:avLst/>
              <a:gdLst>
                <a:gd name="T0" fmla="*/ 27 w 84"/>
                <a:gd name="T1" fmla="*/ 1 h 78"/>
                <a:gd name="T2" fmla="*/ 33 w 84"/>
                <a:gd name="T3" fmla="*/ 45 h 78"/>
                <a:gd name="T4" fmla="*/ 32 w 84"/>
                <a:gd name="T5" fmla="*/ 50 h 78"/>
                <a:gd name="T6" fmla="*/ 19 w 84"/>
                <a:gd name="T7" fmla="*/ 50 h 78"/>
                <a:gd name="T8" fmla="*/ 15 w 84"/>
                <a:gd name="T9" fmla="*/ 50 h 78"/>
                <a:gd name="T10" fmla="*/ 12 w 84"/>
                <a:gd name="T11" fmla="*/ 51 h 78"/>
                <a:gd name="T12" fmla="*/ 8 w 84"/>
                <a:gd name="T13" fmla="*/ 51 h 78"/>
                <a:gd name="T14" fmla="*/ 6 w 84"/>
                <a:gd name="T15" fmla="*/ 52 h 78"/>
                <a:gd name="T16" fmla="*/ 3 w 84"/>
                <a:gd name="T17" fmla="*/ 50 h 78"/>
                <a:gd name="T18" fmla="*/ 0 w 84"/>
                <a:gd name="T19" fmla="*/ 55 h 78"/>
                <a:gd name="T20" fmla="*/ 0 w 84"/>
                <a:gd name="T21" fmla="*/ 59 h 78"/>
                <a:gd name="T22" fmla="*/ 3 w 84"/>
                <a:gd name="T23" fmla="*/ 63 h 78"/>
                <a:gd name="T24" fmla="*/ 4 w 84"/>
                <a:gd name="T25" fmla="*/ 67 h 78"/>
                <a:gd name="T26" fmla="*/ 7 w 84"/>
                <a:gd name="T27" fmla="*/ 68 h 78"/>
                <a:gd name="T28" fmla="*/ 11 w 84"/>
                <a:gd name="T29" fmla="*/ 68 h 78"/>
                <a:gd name="T30" fmla="*/ 15 w 84"/>
                <a:gd name="T31" fmla="*/ 66 h 78"/>
                <a:gd name="T32" fmla="*/ 20 w 84"/>
                <a:gd name="T33" fmla="*/ 75 h 78"/>
                <a:gd name="T34" fmla="*/ 20 w 84"/>
                <a:gd name="T35" fmla="*/ 77 h 78"/>
                <a:gd name="T36" fmla="*/ 23 w 84"/>
                <a:gd name="T37" fmla="*/ 77 h 78"/>
                <a:gd name="T38" fmla="*/ 27 w 84"/>
                <a:gd name="T39" fmla="*/ 77 h 78"/>
                <a:gd name="T40" fmla="*/ 30 w 84"/>
                <a:gd name="T41" fmla="*/ 77 h 78"/>
                <a:gd name="T42" fmla="*/ 35 w 84"/>
                <a:gd name="T43" fmla="*/ 71 h 78"/>
                <a:gd name="T44" fmla="*/ 35 w 84"/>
                <a:gd name="T45" fmla="*/ 69 h 78"/>
                <a:gd name="T46" fmla="*/ 39 w 84"/>
                <a:gd name="T47" fmla="*/ 67 h 78"/>
                <a:gd name="T48" fmla="*/ 40 w 84"/>
                <a:gd name="T49" fmla="*/ 63 h 78"/>
                <a:gd name="T50" fmla="*/ 42 w 84"/>
                <a:gd name="T51" fmla="*/ 62 h 78"/>
                <a:gd name="T52" fmla="*/ 49 w 84"/>
                <a:gd name="T53" fmla="*/ 57 h 78"/>
                <a:gd name="T54" fmla="*/ 51 w 84"/>
                <a:gd name="T55" fmla="*/ 57 h 78"/>
                <a:gd name="T56" fmla="*/ 52 w 84"/>
                <a:gd name="T57" fmla="*/ 56 h 78"/>
                <a:gd name="T58" fmla="*/ 55 w 84"/>
                <a:gd name="T59" fmla="*/ 54 h 78"/>
                <a:gd name="T60" fmla="*/ 65 w 84"/>
                <a:gd name="T61" fmla="*/ 53 h 78"/>
                <a:gd name="T62" fmla="*/ 70 w 84"/>
                <a:gd name="T63" fmla="*/ 52 h 78"/>
                <a:gd name="T64" fmla="*/ 78 w 84"/>
                <a:gd name="T65" fmla="*/ 51 h 78"/>
                <a:gd name="T66" fmla="*/ 82 w 84"/>
                <a:gd name="T67" fmla="*/ 31 h 78"/>
                <a:gd name="T68" fmla="*/ 77 w 84"/>
                <a:gd name="T69" fmla="*/ 32 h 78"/>
                <a:gd name="T70" fmla="*/ 77 w 84"/>
                <a:gd name="T71" fmla="*/ 28 h 78"/>
                <a:gd name="T72" fmla="*/ 70 w 84"/>
                <a:gd name="T73" fmla="*/ 26 h 78"/>
                <a:gd name="T74" fmla="*/ 66 w 84"/>
                <a:gd name="T75" fmla="*/ 22 h 78"/>
                <a:gd name="T76" fmla="*/ 63 w 84"/>
                <a:gd name="T77" fmla="*/ 20 h 78"/>
                <a:gd name="T78" fmla="*/ 56 w 84"/>
                <a:gd name="T79" fmla="*/ 14 h 78"/>
                <a:gd name="T80" fmla="*/ 39 w 84"/>
                <a:gd name="T81" fmla="*/ 3 h 78"/>
                <a:gd name="T82" fmla="*/ 35 w 84"/>
                <a:gd name="T83" fmla="*/ 1 h 78"/>
                <a:gd name="T84" fmla="*/ 27 w 84"/>
                <a:gd name="T85" fmla="*/ 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4" h="78">
                  <a:moveTo>
                    <a:pt x="27" y="1"/>
                  </a:moveTo>
                  <a:cubicBezTo>
                    <a:pt x="29" y="16"/>
                    <a:pt x="31" y="31"/>
                    <a:pt x="33" y="45"/>
                  </a:cubicBezTo>
                  <a:cubicBezTo>
                    <a:pt x="33" y="47"/>
                    <a:pt x="35" y="50"/>
                    <a:pt x="32" y="50"/>
                  </a:cubicBezTo>
                  <a:cubicBezTo>
                    <a:pt x="28" y="50"/>
                    <a:pt x="23" y="50"/>
                    <a:pt x="19" y="50"/>
                  </a:cubicBezTo>
                  <a:cubicBezTo>
                    <a:pt x="17" y="50"/>
                    <a:pt x="16" y="50"/>
                    <a:pt x="15" y="50"/>
                  </a:cubicBezTo>
                  <a:cubicBezTo>
                    <a:pt x="14" y="50"/>
                    <a:pt x="13" y="51"/>
                    <a:pt x="12" y="51"/>
                  </a:cubicBezTo>
                  <a:cubicBezTo>
                    <a:pt x="11" y="52"/>
                    <a:pt x="10" y="51"/>
                    <a:pt x="8" y="51"/>
                  </a:cubicBezTo>
                  <a:cubicBezTo>
                    <a:pt x="7" y="51"/>
                    <a:pt x="7" y="53"/>
                    <a:pt x="6" y="52"/>
                  </a:cubicBezTo>
                  <a:cubicBezTo>
                    <a:pt x="5" y="52"/>
                    <a:pt x="4" y="50"/>
                    <a:pt x="3" y="50"/>
                  </a:cubicBezTo>
                  <a:cubicBezTo>
                    <a:pt x="2" y="50"/>
                    <a:pt x="2" y="56"/>
                    <a:pt x="0" y="55"/>
                  </a:cubicBezTo>
                  <a:cubicBezTo>
                    <a:pt x="0" y="56"/>
                    <a:pt x="0" y="58"/>
                    <a:pt x="0" y="59"/>
                  </a:cubicBezTo>
                  <a:cubicBezTo>
                    <a:pt x="0" y="61"/>
                    <a:pt x="2" y="61"/>
                    <a:pt x="3" y="63"/>
                  </a:cubicBezTo>
                  <a:cubicBezTo>
                    <a:pt x="4" y="64"/>
                    <a:pt x="3" y="66"/>
                    <a:pt x="4" y="67"/>
                  </a:cubicBezTo>
                  <a:cubicBezTo>
                    <a:pt x="5" y="69"/>
                    <a:pt x="6" y="67"/>
                    <a:pt x="7" y="68"/>
                  </a:cubicBezTo>
                  <a:cubicBezTo>
                    <a:pt x="7" y="69"/>
                    <a:pt x="10" y="68"/>
                    <a:pt x="11" y="68"/>
                  </a:cubicBezTo>
                  <a:cubicBezTo>
                    <a:pt x="12" y="68"/>
                    <a:pt x="14" y="66"/>
                    <a:pt x="15" y="66"/>
                  </a:cubicBezTo>
                  <a:cubicBezTo>
                    <a:pt x="17" y="68"/>
                    <a:pt x="18" y="73"/>
                    <a:pt x="20" y="75"/>
                  </a:cubicBezTo>
                  <a:cubicBezTo>
                    <a:pt x="20" y="75"/>
                    <a:pt x="19" y="77"/>
                    <a:pt x="20" y="77"/>
                  </a:cubicBezTo>
                  <a:cubicBezTo>
                    <a:pt x="21" y="78"/>
                    <a:pt x="22" y="76"/>
                    <a:pt x="23" y="77"/>
                  </a:cubicBezTo>
                  <a:cubicBezTo>
                    <a:pt x="24" y="78"/>
                    <a:pt x="26" y="78"/>
                    <a:pt x="27" y="77"/>
                  </a:cubicBezTo>
                  <a:cubicBezTo>
                    <a:pt x="29" y="75"/>
                    <a:pt x="29" y="77"/>
                    <a:pt x="30" y="77"/>
                  </a:cubicBezTo>
                  <a:cubicBezTo>
                    <a:pt x="33" y="77"/>
                    <a:pt x="35" y="73"/>
                    <a:pt x="35" y="71"/>
                  </a:cubicBezTo>
                  <a:cubicBezTo>
                    <a:pt x="35" y="70"/>
                    <a:pt x="33" y="70"/>
                    <a:pt x="35" y="69"/>
                  </a:cubicBezTo>
                  <a:cubicBezTo>
                    <a:pt x="36" y="68"/>
                    <a:pt x="38" y="69"/>
                    <a:pt x="39" y="67"/>
                  </a:cubicBezTo>
                  <a:cubicBezTo>
                    <a:pt x="39" y="66"/>
                    <a:pt x="40" y="64"/>
                    <a:pt x="40" y="63"/>
                  </a:cubicBezTo>
                  <a:cubicBezTo>
                    <a:pt x="41" y="61"/>
                    <a:pt x="41" y="60"/>
                    <a:pt x="42" y="62"/>
                  </a:cubicBezTo>
                  <a:cubicBezTo>
                    <a:pt x="45" y="64"/>
                    <a:pt x="47" y="56"/>
                    <a:pt x="49" y="57"/>
                  </a:cubicBezTo>
                  <a:cubicBezTo>
                    <a:pt x="50" y="57"/>
                    <a:pt x="50" y="57"/>
                    <a:pt x="51" y="57"/>
                  </a:cubicBezTo>
                  <a:cubicBezTo>
                    <a:pt x="51" y="57"/>
                    <a:pt x="52" y="56"/>
                    <a:pt x="52" y="56"/>
                  </a:cubicBezTo>
                  <a:cubicBezTo>
                    <a:pt x="53" y="55"/>
                    <a:pt x="54" y="55"/>
                    <a:pt x="55" y="54"/>
                  </a:cubicBezTo>
                  <a:cubicBezTo>
                    <a:pt x="58" y="51"/>
                    <a:pt x="61" y="54"/>
                    <a:pt x="65" y="53"/>
                  </a:cubicBezTo>
                  <a:cubicBezTo>
                    <a:pt x="67" y="53"/>
                    <a:pt x="68" y="52"/>
                    <a:pt x="70" y="52"/>
                  </a:cubicBezTo>
                  <a:cubicBezTo>
                    <a:pt x="73" y="52"/>
                    <a:pt x="76" y="52"/>
                    <a:pt x="78" y="51"/>
                  </a:cubicBezTo>
                  <a:cubicBezTo>
                    <a:pt x="84" y="49"/>
                    <a:pt x="82" y="36"/>
                    <a:pt x="82" y="31"/>
                  </a:cubicBezTo>
                  <a:cubicBezTo>
                    <a:pt x="81" y="32"/>
                    <a:pt x="78" y="34"/>
                    <a:pt x="77" y="32"/>
                  </a:cubicBezTo>
                  <a:cubicBezTo>
                    <a:pt x="76" y="31"/>
                    <a:pt x="78" y="29"/>
                    <a:pt x="77" y="28"/>
                  </a:cubicBezTo>
                  <a:cubicBezTo>
                    <a:pt x="76" y="26"/>
                    <a:pt x="72" y="27"/>
                    <a:pt x="70" y="26"/>
                  </a:cubicBezTo>
                  <a:cubicBezTo>
                    <a:pt x="68" y="26"/>
                    <a:pt x="67" y="23"/>
                    <a:pt x="66" y="22"/>
                  </a:cubicBezTo>
                  <a:cubicBezTo>
                    <a:pt x="66" y="21"/>
                    <a:pt x="65" y="20"/>
                    <a:pt x="63" y="20"/>
                  </a:cubicBezTo>
                  <a:cubicBezTo>
                    <a:pt x="61" y="18"/>
                    <a:pt x="58" y="16"/>
                    <a:pt x="56" y="14"/>
                  </a:cubicBezTo>
                  <a:cubicBezTo>
                    <a:pt x="50" y="11"/>
                    <a:pt x="44" y="7"/>
                    <a:pt x="39" y="3"/>
                  </a:cubicBezTo>
                  <a:cubicBezTo>
                    <a:pt x="38" y="3"/>
                    <a:pt x="36" y="1"/>
                    <a:pt x="35" y="1"/>
                  </a:cubicBezTo>
                  <a:cubicBezTo>
                    <a:pt x="33" y="0"/>
                    <a:pt x="30" y="1"/>
                    <a:pt x="27"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18" name="Freeform 770">
              <a:extLst>
                <a:ext uri="{FF2B5EF4-FFF2-40B4-BE49-F238E27FC236}">
                  <a16:creationId xmlns="" xmlns:a16="http://schemas.microsoft.com/office/drawing/2014/main" id="{1980B9B7-C39C-4FA9-9F46-AE6C354CD759}"/>
                </a:ext>
              </a:extLst>
            </p:cNvPr>
            <p:cNvSpPr>
              <a:spLocks/>
            </p:cNvSpPr>
            <p:nvPr/>
          </p:nvSpPr>
          <p:spPr bwMode="auto">
            <a:xfrm>
              <a:off x="12814845" y="7500821"/>
              <a:ext cx="515923" cy="503317"/>
            </a:xfrm>
            <a:custGeom>
              <a:avLst/>
              <a:gdLst>
                <a:gd name="T0" fmla="*/ 45 w 55"/>
                <a:gd name="T1" fmla="*/ 54 h 54"/>
                <a:gd name="T2" fmla="*/ 48 w 55"/>
                <a:gd name="T3" fmla="*/ 51 h 54"/>
                <a:gd name="T4" fmla="*/ 51 w 55"/>
                <a:gd name="T5" fmla="*/ 48 h 54"/>
                <a:gd name="T6" fmla="*/ 54 w 55"/>
                <a:gd name="T7" fmla="*/ 44 h 54"/>
                <a:gd name="T8" fmla="*/ 55 w 55"/>
                <a:gd name="T9" fmla="*/ 42 h 54"/>
                <a:gd name="T10" fmla="*/ 50 w 55"/>
                <a:gd name="T11" fmla="*/ 36 h 54"/>
                <a:gd name="T12" fmla="*/ 45 w 55"/>
                <a:gd name="T13" fmla="*/ 25 h 54"/>
                <a:gd name="T14" fmla="*/ 40 w 55"/>
                <a:gd name="T15" fmla="*/ 16 h 54"/>
                <a:gd name="T16" fmla="*/ 38 w 55"/>
                <a:gd name="T17" fmla="*/ 8 h 54"/>
                <a:gd name="T18" fmla="*/ 47 w 55"/>
                <a:gd name="T19" fmla="*/ 22 h 54"/>
                <a:gd name="T20" fmla="*/ 49 w 55"/>
                <a:gd name="T21" fmla="*/ 19 h 54"/>
                <a:gd name="T22" fmla="*/ 48 w 55"/>
                <a:gd name="T23" fmla="*/ 14 h 54"/>
                <a:gd name="T24" fmla="*/ 47 w 55"/>
                <a:gd name="T25" fmla="*/ 2 h 54"/>
                <a:gd name="T26" fmla="*/ 38 w 55"/>
                <a:gd name="T27" fmla="*/ 2 h 54"/>
                <a:gd name="T28" fmla="*/ 25 w 55"/>
                <a:gd name="T29" fmla="*/ 3 h 54"/>
                <a:gd name="T30" fmla="*/ 16 w 55"/>
                <a:gd name="T31" fmla="*/ 3 h 54"/>
                <a:gd name="T32" fmla="*/ 4 w 55"/>
                <a:gd name="T33" fmla="*/ 1 h 54"/>
                <a:gd name="T34" fmla="*/ 3 w 55"/>
                <a:gd name="T35" fmla="*/ 0 h 54"/>
                <a:gd name="T36" fmla="*/ 1 w 55"/>
                <a:gd name="T37" fmla="*/ 3 h 54"/>
                <a:gd name="T38" fmla="*/ 2 w 55"/>
                <a:gd name="T39" fmla="*/ 7 h 54"/>
                <a:gd name="T40" fmla="*/ 1 w 55"/>
                <a:gd name="T41" fmla="*/ 11 h 54"/>
                <a:gd name="T42" fmla="*/ 2 w 55"/>
                <a:gd name="T43" fmla="*/ 13 h 54"/>
                <a:gd name="T44" fmla="*/ 2 w 55"/>
                <a:gd name="T45" fmla="*/ 25 h 54"/>
                <a:gd name="T46" fmla="*/ 2 w 55"/>
                <a:gd name="T47" fmla="*/ 52 h 54"/>
                <a:gd name="T48" fmla="*/ 34 w 55"/>
                <a:gd name="T49" fmla="*/ 52 h 54"/>
                <a:gd name="T50" fmla="*/ 40 w 55"/>
                <a:gd name="T51" fmla="*/ 52 h 54"/>
                <a:gd name="T52" fmla="*/ 45 w 55"/>
                <a:gd name="T53"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5" h="54">
                  <a:moveTo>
                    <a:pt x="45" y="54"/>
                  </a:moveTo>
                  <a:cubicBezTo>
                    <a:pt x="46" y="54"/>
                    <a:pt x="46" y="51"/>
                    <a:pt x="48" y="51"/>
                  </a:cubicBezTo>
                  <a:cubicBezTo>
                    <a:pt x="51" y="51"/>
                    <a:pt x="49" y="49"/>
                    <a:pt x="51" y="48"/>
                  </a:cubicBezTo>
                  <a:cubicBezTo>
                    <a:pt x="54" y="47"/>
                    <a:pt x="54" y="47"/>
                    <a:pt x="54" y="44"/>
                  </a:cubicBezTo>
                  <a:cubicBezTo>
                    <a:pt x="53" y="42"/>
                    <a:pt x="53" y="42"/>
                    <a:pt x="55" y="42"/>
                  </a:cubicBezTo>
                  <a:cubicBezTo>
                    <a:pt x="54" y="42"/>
                    <a:pt x="51" y="37"/>
                    <a:pt x="50" y="36"/>
                  </a:cubicBezTo>
                  <a:cubicBezTo>
                    <a:pt x="49" y="32"/>
                    <a:pt x="47" y="28"/>
                    <a:pt x="45" y="25"/>
                  </a:cubicBezTo>
                  <a:cubicBezTo>
                    <a:pt x="43" y="22"/>
                    <a:pt x="42" y="18"/>
                    <a:pt x="40" y="16"/>
                  </a:cubicBezTo>
                  <a:cubicBezTo>
                    <a:pt x="39" y="15"/>
                    <a:pt x="37" y="9"/>
                    <a:pt x="38" y="8"/>
                  </a:cubicBezTo>
                  <a:cubicBezTo>
                    <a:pt x="38" y="8"/>
                    <a:pt x="46" y="22"/>
                    <a:pt x="47" y="22"/>
                  </a:cubicBezTo>
                  <a:cubicBezTo>
                    <a:pt x="48" y="22"/>
                    <a:pt x="49" y="19"/>
                    <a:pt x="49" y="19"/>
                  </a:cubicBezTo>
                  <a:cubicBezTo>
                    <a:pt x="49" y="17"/>
                    <a:pt x="49" y="15"/>
                    <a:pt x="48" y="14"/>
                  </a:cubicBezTo>
                  <a:cubicBezTo>
                    <a:pt x="48" y="10"/>
                    <a:pt x="47" y="6"/>
                    <a:pt x="47" y="2"/>
                  </a:cubicBezTo>
                  <a:cubicBezTo>
                    <a:pt x="45" y="4"/>
                    <a:pt x="40" y="4"/>
                    <a:pt x="38" y="2"/>
                  </a:cubicBezTo>
                  <a:cubicBezTo>
                    <a:pt x="34" y="0"/>
                    <a:pt x="29" y="1"/>
                    <a:pt x="25" y="3"/>
                  </a:cubicBezTo>
                  <a:cubicBezTo>
                    <a:pt x="22" y="5"/>
                    <a:pt x="19" y="4"/>
                    <a:pt x="16" y="3"/>
                  </a:cubicBezTo>
                  <a:cubicBezTo>
                    <a:pt x="12" y="2"/>
                    <a:pt x="8" y="2"/>
                    <a:pt x="4" y="1"/>
                  </a:cubicBezTo>
                  <a:cubicBezTo>
                    <a:pt x="4" y="1"/>
                    <a:pt x="3" y="0"/>
                    <a:pt x="3" y="0"/>
                  </a:cubicBezTo>
                  <a:cubicBezTo>
                    <a:pt x="2" y="1"/>
                    <a:pt x="2" y="2"/>
                    <a:pt x="1" y="3"/>
                  </a:cubicBezTo>
                  <a:cubicBezTo>
                    <a:pt x="0" y="4"/>
                    <a:pt x="3" y="5"/>
                    <a:pt x="2" y="7"/>
                  </a:cubicBezTo>
                  <a:cubicBezTo>
                    <a:pt x="1" y="8"/>
                    <a:pt x="1" y="9"/>
                    <a:pt x="1" y="11"/>
                  </a:cubicBezTo>
                  <a:cubicBezTo>
                    <a:pt x="2" y="11"/>
                    <a:pt x="2" y="12"/>
                    <a:pt x="2" y="13"/>
                  </a:cubicBezTo>
                  <a:cubicBezTo>
                    <a:pt x="2" y="17"/>
                    <a:pt x="2" y="21"/>
                    <a:pt x="2" y="25"/>
                  </a:cubicBezTo>
                  <a:cubicBezTo>
                    <a:pt x="2" y="28"/>
                    <a:pt x="2" y="52"/>
                    <a:pt x="2" y="52"/>
                  </a:cubicBezTo>
                  <a:cubicBezTo>
                    <a:pt x="13" y="52"/>
                    <a:pt x="23" y="52"/>
                    <a:pt x="34" y="52"/>
                  </a:cubicBezTo>
                  <a:cubicBezTo>
                    <a:pt x="36" y="52"/>
                    <a:pt x="38" y="52"/>
                    <a:pt x="40" y="52"/>
                  </a:cubicBezTo>
                  <a:cubicBezTo>
                    <a:pt x="42" y="52"/>
                    <a:pt x="43" y="54"/>
                    <a:pt x="45" y="5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19" name="Freeform 771">
              <a:extLst>
                <a:ext uri="{FF2B5EF4-FFF2-40B4-BE49-F238E27FC236}">
                  <a16:creationId xmlns="" xmlns:a16="http://schemas.microsoft.com/office/drawing/2014/main" id="{2E4E3195-0229-4F9F-A7C6-33016CC64BB6}"/>
                </a:ext>
              </a:extLst>
            </p:cNvPr>
            <p:cNvSpPr>
              <a:spLocks/>
            </p:cNvSpPr>
            <p:nvPr/>
          </p:nvSpPr>
          <p:spPr bwMode="auto">
            <a:xfrm>
              <a:off x="12050511" y="7210939"/>
              <a:ext cx="187902" cy="363153"/>
            </a:xfrm>
            <a:custGeom>
              <a:avLst/>
              <a:gdLst>
                <a:gd name="T0" fmla="*/ 14 w 20"/>
                <a:gd name="T1" fmla="*/ 34 h 39"/>
                <a:gd name="T2" fmla="*/ 17 w 20"/>
                <a:gd name="T3" fmla="*/ 30 h 39"/>
                <a:gd name="T4" fmla="*/ 20 w 20"/>
                <a:gd name="T5" fmla="*/ 27 h 39"/>
                <a:gd name="T6" fmla="*/ 20 w 20"/>
                <a:gd name="T7" fmla="*/ 24 h 39"/>
                <a:gd name="T8" fmla="*/ 19 w 20"/>
                <a:gd name="T9" fmla="*/ 23 h 39"/>
                <a:gd name="T10" fmla="*/ 17 w 20"/>
                <a:gd name="T11" fmla="*/ 20 h 39"/>
                <a:gd name="T12" fmla="*/ 14 w 20"/>
                <a:gd name="T13" fmla="*/ 20 h 39"/>
                <a:gd name="T14" fmla="*/ 16 w 20"/>
                <a:gd name="T15" fmla="*/ 16 h 39"/>
                <a:gd name="T16" fmla="*/ 17 w 20"/>
                <a:gd name="T17" fmla="*/ 10 h 39"/>
                <a:gd name="T18" fmla="*/ 15 w 20"/>
                <a:gd name="T19" fmla="*/ 6 h 39"/>
                <a:gd name="T20" fmla="*/ 18 w 20"/>
                <a:gd name="T21" fmla="*/ 4 h 39"/>
                <a:gd name="T22" fmla="*/ 18 w 20"/>
                <a:gd name="T23" fmla="*/ 1 h 39"/>
                <a:gd name="T24" fmla="*/ 15 w 20"/>
                <a:gd name="T25" fmla="*/ 3 h 39"/>
                <a:gd name="T26" fmla="*/ 14 w 20"/>
                <a:gd name="T27" fmla="*/ 2 h 39"/>
                <a:gd name="T28" fmla="*/ 11 w 20"/>
                <a:gd name="T29" fmla="*/ 0 h 39"/>
                <a:gd name="T30" fmla="*/ 5 w 20"/>
                <a:gd name="T31" fmla="*/ 4 h 39"/>
                <a:gd name="T32" fmla="*/ 2 w 20"/>
                <a:gd name="T33" fmla="*/ 17 h 39"/>
                <a:gd name="T34" fmla="*/ 1 w 20"/>
                <a:gd name="T35" fmla="*/ 21 h 39"/>
                <a:gd name="T36" fmla="*/ 4 w 20"/>
                <a:gd name="T37" fmla="*/ 26 h 39"/>
                <a:gd name="T38" fmla="*/ 8 w 20"/>
                <a:gd name="T39" fmla="*/ 30 h 39"/>
                <a:gd name="T40" fmla="*/ 10 w 20"/>
                <a:gd name="T41" fmla="*/ 39 h 39"/>
                <a:gd name="T42" fmla="*/ 14 w 20"/>
                <a:gd name="T43" fmla="*/ 34 h 39"/>
                <a:gd name="T44" fmla="*/ 14 w 20"/>
                <a:gd name="T45" fmla="*/ 34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0" h="39">
                  <a:moveTo>
                    <a:pt x="14" y="34"/>
                  </a:moveTo>
                  <a:cubicBezTo>
                    <a:pt x="12" y="32"/>
                    <a:pt x="16" y="30"/>
                    <a:pt x="17" y="30"/>
                  </a:cubicBezTo>
                  <a:cubicBezTo>
                    <a:pt x="19" y="29"/>
                    <a:pt x="20" y="28"/>
                    <a:pt x="20" y="27"/>
                  </a:cubicBezTo>
                  <a:cubicBezTo>
                    <a:pt x="20" y="26"/>
                    <a:pt x="20" y="25"/>
                    <a:pt x="20" y="24"/>
                  </a:cubicBezTo>
                  <a:cubicBezTo>
                    <a:pt x="20" y="23"/>
                    <a:pt x="19" y="23"/>
                    <a:pt x="19" y="23"/>
                  </a:cubicBezTo>
                  <a:cubicBezTo>
                    <a:pt x="18" y="22"/>
                    <a:pt x="18" y="21"/>
                    <a:pt x="17" y="20"/>
                  </a:cubicBezTo>
                  <a:cubicBezTo>
                    <a:pt x="16" y="20"/>
                    <a:pt x="15" y="21"/>
                    <a:pt x="14" y="20"/>
                  </a:cubicBezTo>
                  <a:cubicBezTo>
                    <a:pt x="11" y="18"/>
                    <a:pt x="14" y="17"/>
                    <a:pt x="16" y="16"/>
                  </a:cubicBezTo>
                  <a:cubicBezTo>
                    <a:pt x="18" y="15"/>
                    <a:pt x="19" y="12"/>
                    <a:pt x="17" y="10"/>
                  </a:cubicBezTo>
                  <a:cubicBezTo>
                    <a:pt x="17" y="9"/>
                    <a:pt x="14" y="7"/>
                    <a:pt x="15" y="6"/>
                  </a:cubicBezTo>
                  <a:cubicBezTo>
                    <a:pt x="16" y="5"/>
                    <a:pt x="17" y="5"/>
                    <a:pt x="18" y="4"/>
                  </a:cubicBezTo>
                  <a:cubicBezTo>
                    <a:pt x="18" y="4"/>
                    <a:pt x="18" y="1"/>
                    <a:pt x="18" y="1"/>
                  </a:cubicBezTo>
                  <a:cubicBezTo>
                    <a:pt x="17" y="1"/>
                    <a:pt x="16" y="4"/>
                    <a:pt x="15" y="3"/>
                  </a:cubicBezTo>
                  <a:cubicBezTo>
                    <a:pt x="15" y="3"/>
                    <a:pt x="14" y="2"/>
                    <a:pt x="14" y="2"/>
                  </a:cubicBezTo>
                  <a:cubicBezTo>
                    <a:pt x="13" y="1"/>
                    <a:pt x="12" y="0"/>
                    <a:pt x="11" y="0"/>
                  </a:cubicBezTo>
                  <a:cubicBezTo>
                    <a:pt x="9" y="1"/>
                    <a:pt x="6" y="2"/>
                    <a:pt x="5" y="4"/>
                  </a:cubicBezTo>
                  <a:cubicBezTo>
                    <a:pt x="3" y="8"/>
                    <a:pt x="5" y="14"/>
                    <a:pt x="2" y="17"/>
                  </a:cubicBezTo>
                  <a:cubicBezTo>
                    <a:pt x="0" y="19"/>
                    <a:pt x="0" y="19"/>
                    <a:pt x="1" y="21"/>
                  </a:cubicBezTo>
                  <a:cubicBezTo>
                    <a:pt x="1" y="23"/>
                    <a:pt x="4" y="24"/>
                    <a:pt x="4" y="26"/>
                  </a:cubicBezTo>
                  <a:cubicBezTo>
                    <a:pt x="5" y="28"/>
                    <a:pt x="8" y="29"/>
                    <a:pt x="8" y="30"/>
                  </a:cubicBezTo>
                  <a:cubicBezTo>
                    <a:pt x="9" y="33"/>
                    <a:pt x="10" y="37"/>
                    <a:pt x="10" y="39"/>
                  </a:cubicBezTo>
                  <a:cubicBezTo>
                    <a:pt x="12" y="39"/>
                    <a:pt x="16" y="37"/>
                    <a:pt x="14" y="34"/>
                  </a:cubicBezTo>
                  <a:cubicBezTo>
                    <a:pt x="13" y="33"/>
                    <a:pt x="15" y="35"/>
                    <a:pt x="14" y="3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20" name="Freeform 772">
              <a:extLst>
                <a:ext uri="{FF2B5EF4-FFF2-40B4-BE49-F238E27FC236}">
                  <a16:creationId xmlns="" xmlns:a16="http://schemas.microsoft.com/office/drawing/2014/main" id="{C73FEEC1-8743-4000-B292-FF32E506CF17}"/>
                </a:ext>
              </a:extLst>
            </p:cNvPr>
            <p:cNvSpPr>
              <a:spLocks/>
            </p:cNvSpPr>
            <p:nvPr/>
          </p:nvSpPr>
          <p:spPr bwMode="auto">
            <a:xfrm>
              <a:off x="12133317" y="7424369"/>
              <a:ext cx="710194" cy="684895"/>
            </a:xfrm>
            <a:custGeom>
              <a:avLst/>
              <a:gdLst>
                <a:gd name="T0" fmla="*/ 21 w 76"/>
                <a:gd name="T1" fmla="*/ 55 h 73"/>
                <a:gd name="T2" fmla="*/ 25 w 76"/>
                <a:gd name="T3" fmla="*/ 57 h 73"/>
                <a:gd name="T4" fmla="*/ 28 w 76"/>
                <a:gd name="T5" fmla="*/ 55 h 73"/>
                <a:gd name="T6" fmla="*/ 33 w 76"/>
                <a:gd name="T7" fmla="*/ 53 h 73"/>
                <a:gd name="T8" fmla="*/ 44 w 76"/>
                <a:gd name="T9" fmla="*/ 59 h 73"/>
                <a:gd name="T10" fmla="*/ 70 w 76"/>
                <a:gd name="T11" fmla="*/ 73 h 73"/>
                <a:gd name="T12" fmla="*/ 71 w 76"/>
                <a:gd name="T13" fmla="*/ 71 h 73"/>
                <a:gd name="T14" fmla="*/ 75 w 76"/>
                <a:gd name="T15" fmla="*/ 71 h 73"/>
                <a:gd name="T16" fmla="*/ 75 w 76"/>
                <a:gd name="T17" fmla="*/ 66 h 73"/>
                <a:gd name="T18" fmla="*/ 75 w 76"/>
                <a:gd name="T19" fmla="*/ 44 h 73"/>
                <a:gd name="T20" fmla="*/ 75 w 76"/>
                <a:gd name="T21" fmla="*/ 24 h 73"/>
                <a:gd name="T22" fmla="*/ 75 w 76"/>
                <a:gd name="T23" fmla="*/ 20 h 73"/>
                <a:gd name="T24" fmla="*/ 74 w 76"/>
                <a:gd name="T25" fmla="*/ 17 h 73"/>
                <a:gd name="T26" fmla="*/ 76 w 76"/>
                <a:gd name="T27" fmla="*/ 14 h 73"/>
                <a:gd name="T28" fmla="*/ 74 w 76"/>
                <a:gd name="T29" fmla="*/ 11 h 73"/>
                <a:gd name="T30" fmla="*/ 76 w 76"/>
                <a:gd name="T31" fmla="*/ 8 h 73"/>
                <a:gd name="T32" fmla="*/ 67 w 76"/>
                <a:gd name="T33" fmla="*/ 5 h 73"/>
                <a:gd name="T34" fmla="*/ 61 w 76"/>
                <a:gd name="T35" fmla="*/ 2 h 73"/>
                <a:gd name="T36" fmla="*/ 51 w 76"/>
                <a:gd name="T37" fmla="*/ 6 h 73"/>
                <a:gd name="T38" fmla="*/ 51 w 76"/>
                <a:gd name="T39" fmla="*/ 9 h 73"/>
                <a:gd name="T40" fmla="*/ 50 w 76"/>
                <a:gd name="T41" fmla="*/ 14 h 73"/>
                <a:gd name="T42" fmla="*/ 41 w 76"/>
                <a:gd name="T43" fmla="*/ 13 h 73"/>
                <a:gd name="T44" fmla="*/ 36 w 76"/>
                <a:gd name="T45" fmla="*/ 12 h 73"/>
                <a:gd name="T46" fmla="*/ 31 w 76"/>
                <a:gd name="T47" fmla="*/ 10 h 73"/>
                <a:gd name="T48" fmla="*/ 29 w 76"/>
                <a:gd name="T49" fmla="*/ 6 h 73"/>
                <a:gd name="T50" fmla="*/ 23 w 76"/>
                <a:gd name="T51" fmla="*/ 3 h 73"/>
                <a:gd name="T52" fmla="*/ 17 w 76"/>
                <a:gd name="T53" fmla="*/ 2 h 73"/>
                <a:gd name="T54" fmla="*/ 11 w 76"/>
                <a:gd name="T55" fmla="*/ 0 h 73"/>
                <a:gd name="T56" fmla="*/ 11 w 76"/>
                <a:gd name="T57" fmla="*/ 4 h 73"/>
                <a:gd name="T58" fmla="*/ 9 w 76"/>
                <a:gd name="T59" fmla="*/ 6 h 73"/>
                <a:gd name="T60" fmla="*/ 5 w 76"/>
                <a:gd name="T61" fmla="*/ 8 h 73"/>
                <a:gd name="T62" fmla="*/ 5 w 76"/>
                <a:gd name="T63" fmla="*/ 14 h 73"/>
                <a:gd name="T64" fmla="*/ 1 w 76"/>
                <a:gd name="T65" fmla="*/ 17 h 73"/>
                <a:gd name="T66" fmla="*/ 3 w 76"/>
                <a:gd name="T67" fmla="*/ 21 h 73"/>
                <a:gd name="T68" fmla="*/ 3 w 76"/>
                <a:gd name="T69" fmla="*/ 26 h 73"/>
                <a:gd name="T70" fmla="*/ 3 w 76"/>
                <a:gd name="T71" fmla="*/ 31 h 73"/>
                <a:gd name="T72" fmla="*/ 3 w 76"/>
                <a:gd name="T73" fmla="*/ 34 h 73"/>
                <a:gd name="T74" fmla="*/ 3 w 76"/>
                <a:gd name="T75" fmla="*/ 37 h 73"/>
                <a:gd name="T76" fmla="*/ 1 w 76"/>
                <a:gd name="T77" fmla="*/ 40 h 73"/>
                <a:gd name="T78" fmla="*/ 4 w 76"/>
                <a:gd name="T79" fmla="*/ 46 h 73"/>
                <a:gd name="T80" fmla="*/ 7 w 76"/>
                <a:gd name="T81" fmla="*/ 48 h 73"/>
                <a:gd name="T82" fmla="*/ 11 w 76"/>
                <a:gd name="T83" fmla="*/ 49 h 73"/>
                <a:gd name="T84" fmla="*/ 14 w 76"/>
                <a:gd name="T85" fmla="*/ 53 h 73"/>
                <a:gd name="T86" fmla="*/ 21 w 76"/>
                <a:gd name="T87" fmla="*/ 55 h 73"/>
                <a:gd name="T88" fmla="*/ 21 w 76"/>
                <a:gd name="T89" fmla="*/ 55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6" h="73">
                  <a:moveTo>
                    <a:pt x="21" y="55"/>
                  </a:moveTo>
                  <a:cubicBezTo>
                    <a:pt x="21" y="56"/>
                    <a:pt x="24" y="58"/>
                    <a:pt x="25" y="57"/>
                  </a:cubicBezTo>
                  <a:cubicBezTo>
                    <a:pt x="26" y="56"/>
                    <a:pt x="27" y="56"/>
                    <a:pt x="28" y="55"/>
                  </a:cubicBezTo>
                  <a:cubicBezTo>
                    <a:pt x="29" y="55"/>
                    <a:pt x="32" y="53"/>
                    <a:pt x="33" y="53"/>
                  </a:cubicBezTo>
                  <a:cubicBezTo>
                    <a:pt x="37" y="55"/>
                    <a:pt x="40" y="57"/>
                    <a:pt x="44" y="59"/>
                  </a:cubicBezTo>
                  <a:cubicBezTo>
                    <a:pt x="53" y="64"/>
                    <a:pt x="61" y="69"/>
                    <a:pt x="70" y="73"/>
                  </a:cubicBezTo>
                  <a:cubicBezTo>
                    <a:pt x="70" y="71"/>
                    <a:pt x="69" y="71"/>
                    <a:pt x="71" y="71"/>
                  </a:cubicBezTo>
                  <a:cubicBezTo>
                    <a:pt x="71" y="71"/>
                    <a:pt x="75" y="71"/>
                    <a:pt x="75" y="71"/>
                  </a:cubicBezTo>
                  <a:cubicBezTo>
                    <a:pt x="75" y="69"/>
                    <a:pt x="75" y="68"/>
                    <a:pt x="75" y="66"/>
                  </a:cubicBezTo>
                  <a:cubicBezTo>
                    <a:pt x="75" y="59"/>
                    <a:pt x="75" y="52"/>
                    <a:pt x="75" y="44"/>
                  </a:cubicBezTo>
                  <a:cubicBezTo>
                    <a:pt x="75" y="37"/>
                    <a:pt x="75" y="30"/>
                    <a:pt x="75" y="24"/>
                  </a:cubicBezTo>
                  <a:cubicBezTo>
                    <a:pt x="75" y="22"/>
                    <a:pt x="75" y="21"/>
                    <a:pt x="75" y="20"/>
                  </a:cubicBezTo>
                  <a:cubicBezTo>
                    <a:pt x="74" y="19"/>
                    <a:pt x="74" y="18"/>
                    <a:pt x="74" y="17"/>
                  </a:cubicBezTo>
                  <a:cubicBezTo>
                    <a:pt x="74" y="16"/>
                    <a:pt x="76" y="15"/>
                    <a:pt x="76" y="14"/>
                  </a:cubicBezTo>
                  <a:cubicBezTo>
                    <a:pt x="76" y="13"/>
                    <a:pt x="74" y="12"/>
                    <a:pt x="74" y="11"/>
                  </a:cubicBezTo>
                  <a:cubicBezTo>
                    <a:pt x="74" y="10"/>
                    <a:pt x="75" y="9"/>
                    <a:pt x="76" y="8"/>
                  </a:cubicBezTo>
                  <a:cubicBezTo>
                    <a:pt x="73" y="6"/>
                    <a:pt x="70" y="7"/>
                    <a:pt x="67" y="5"/>
                  </a:cubicBezTo>
                  <a:cubicBezTo>
                    <a:pt x="65" y="4"/>
                    <a:pt x="64" y="2"/>
                    <a:pt x="61" y="2"/>
                  </a:cubicBezTo>
                  <a:cubicBezTo>
                    <a:pt x="57" y="2"/>
                    <a:pt x="53" y="3"/>
                    <a:pt x="51" y="6"/>
                  </a:cubicBezTo>
                  <a:cubicBezTo>
                    <a:pt x="50" y="7"/>
                    <a:pt x="50" y="8"/>
                    <a:pt x="51" y="9"/>
                  </a:cubicBezTo>
                  <a:cubicBezTo>
                    <a:pt x="52" y="11"/>
                    <a:pt x="51" y="12"/>
                    <a:pt x="50" y="14"/>
                  </a:cubicBezTo>
                  <a:cubicBezTo>
                    <a:pt x="48" y="17"/>
                    <a:pt x="44" y="15"/>
                    <a:pt x="41" y="13"/>
                  </a:cubicBezTo>
                  <a:cubicBezTo>
                    <a:pt x="39" y="13"/>
                    <a:pt x="38" y="12"/>
                    <a:pt x="36" y="12"/>
                  </a:cubicBezTo>
                  <a:cubicBezTo>
                    <a:pt x="34" y="11"/>
                    <a:pt x="32" y="12"/>
                    <a:pt x="31" y="10"/>
                  </a:cubicBezTo>
                  <a:cubicBezTo>
                    <a:pt x="30" y="9"/>
                    <a:pt x="30" y="7"/>
                    <a:pt x="29" y="6"/>
                  </a:cubicBezTo>
                  <a:cubicBezTo>
                    <a:pt x="28" y="4"/>
                    <a:pt x="25" y="4"/>
                    <a:pt x="23" y="3"/>
                  </a:cubicBezTo>
                  <a:cubicBezTo>
                    <a:pt x="21" y="2"/>
                    <a:pt x="19" y="2"/>
                    <a:pt x="17" y="2"/>
                  </a:cubicBezTo>
                  <a:cubicBezTo>
                    <a:pt x="15" y="2"/>
                    <a:pt x="14" y="1"/>
                    <a:pt x="11" y="0"/>
                  </a:cubicBezTo>
                  <a:cubicBezTo>
                    <a:pt x="11" y="1"/>
                    <a:pt x="11" y="2"/>
                    <a:pt x="11" y="4"/>
                  </a:cubicBezTo>
                  <a:cubicBezTo>
                    <a:pt x="11" y="5"/>
                    <a:pt x="11" y="4"/>
                    <a:pt x="9" y="6"/>
                  </a:cubicBezTo>
                  <a:cubicBezTo>
                    <a:pt x="8" y="7"/>
                    <a:pt x="7" y="7"/>
                    <a:pt x="5" y="8"/>
                  </a:cubicBezTo>
                  <a:cubicBezTo>
                    <a:pt x="3" y="10"/>
                    <a:pt x="6" y="12"/>
                    <a:pt x="5" y="14"/>
                  </a:cubicBezTo>
                  <a:cubicBezTo>
                    <a:pt x="4" y="16"/>
                    <a:pt x="1" y="16"/>
                    <a:pt x="1" y="17"/>
                  </a:cubicBezTo>
                  <a:cubicBezTo>
                    <a:pt x="1" y="19"/>
                    <a:pt x="2" y="20"/>
                    <a:pt x="3" y="21"/>
                  </a:cubicBezTo>
                  <a:cubicBezTo>
                    <a:pt x="3" y="23"/>
                    <a:pt x="3" y="25"/>
                    <a:pt x="3" y="26"/>
                  </a:cubicBezTo>
                  <a:cubicBezTo>
                    <a:pt x="3" y="28"/>
                    <a:pt x="4" y="29"/>
                    <a:pt x="3" y="31"/>
                  </a:cubicBezTo>
                  <a:cubicBezTo>
                    <a:pt x="3" y="32"/>
                    <a:pt x="3" y="33"/>
                    <a:pt x="3" y="34"/>
                  </a:cubicBezTo>
                  <a:cubicBezTo>
                    <a:pt x="3" y="35"/>
                    <a:pt x="4" y="36"/>
                    <a:pt x="3" y="37"/>
                  </a:cubicBezTo>
                  <a:cubicBezTo>
                    <a:pt x="3" y="38"/>
                    <a:pt x="0" y="38"/>
                    <a:pt x="1" y="40"/>
                  </a:cubicBezTo>
                  <a:cubicBezTo>
                    <a:pt x="3" y="42"/>
                    <a:pt x="4" y="43"/>
                    <a:pt x="4" y="46"/>
                  </a:cubicBezTo>
                  <a:cubicBezTo>
                    <a:pt x="4" y="48"/>
                    <a:pt x="6" y="47"/>
                    <a:pt x="7" y="48"/>
                  </a:cubicBezTo>
                  <a:cubicBezTo>
                    <a:pt x="9" y="48"/>
                    <a:pt x="10" y="48"/>
                    <a:pt x="11" y="49"/>
                  </a:cubicBezTo>
                  <a:cubicBezTo>
                    <a:pt x="12" y="50"/>
                    <a:pt x="13" y="52"/>
                    <a:pt x="14" y="53"/>
                  </a:cubicBezTo>
                  <a:cubicBezTo>
                    <a:pt x="16" y="54"/>
                    <a:pt x="19" y="53"/>
                    <a:pt x="21" y="55"/>
                  </a:cubicBezTo>
                  <a:cubicBezTo>
                    <a:pt x="22" y="56"/>
                    <a:pt x="20" y="54"/>
                    <a:pt x="21" y="55"/>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21" name="Freeform 773">
              <a:extLst>
                <a:ext uri="{FF2B5EF4-FFF2-40B4-BE49-F238E27FC236}">
                  <a16:creationId xmlns="" xmlns:a16="http://schemas.microsoft.com/office/drawing/2014/main" id="{77B596E1-22CD-415E-BA14-0369578F02EA}"/>
                </a:ext>
              </a:extLst>
            </p:cNvPr>
            <p:cNvSpPr>
              <a:spLocks/>
            </p:cNvSpPr>
            <p:nvPr/>
          </p:nvSpPr>
          <p:spPr bwMode="auto">
            <a:xfrm>
              <a:off x="10910384" y="7714256"/>
              <a:ext cx="391721" cy="318556"/>
            </a:xfrm>
            <a:custGeom>
              <a:avLst/>
              <a:gdLst>
                <a:gd name="T0" fmla="*/ 19 w 42"/>
                <a:gd name="T1" fmla="*/ 34 h 34"/>
                <a:gd name="T2" fmla="*/ 20 w 42"/>
                <a:gd name="T3" fmla="*/ 25 h 34"/>
                <a:gd name="T4" fmla="*/ 24 w 42"/>
                <a:gd name="T5" fmla="*/ 22 h 34"/>
                <a:gd name="T6" fmla="*/ 25 w 42"/>
                <a:gd name="T7" fmla="*/ 20 h 34"/>
                <a:gd name="T8" fmla="*/ 25 w 42"/>
                <a:gd name="T9" fmla="*/ 9 h 34"/>
                <a:gd name="T10" fmla="*/ 32 w 42"/>
                <a:gd name="T11" fmla="*/ 9 h 34"/>
                <a:gd name="T12" fmla="*/ 41 w 42"/>
                <a:gd name="T13" fmla="*/ 9 h 34"/>
                <a:gd name="T14" fmla="*/ 42 w 42"/>
                <a:gd name="T15" fmla="*/ 2 h 34"/>
                <a:gd name="T16" fmla="*/ 40 w 42"/>
                <a:gd name="T17" fmla="*/ 0 h 34"/>
                <a:gd name="T18" fmla="*/ 20 w 42"/>
                <a:gd name="T19" fmla="*/ 0 h 34"/>
                <a:gd name="T20" fmla="*/ 15 w 42"/>
                <a:gd name="T21" fmla="*/ 6 h 34"/>
                <a:gd name="T22" fmla="*/ 10 w 42"/>
                <a:gd name="T23" fmla="*/ 17 h 34"/>
                <a:gd name="T24" fmla="*/ 8 w 42"/>
                <a:gd name="T25" fmla="*/ 18 h 34"/>
                <a:gd name="T26" fmla="*/ 4 w 42"/>
                <a:gd name="T27" fmla="*/ 25 h 34"/>
                <a:gd name="T28" fmla="*/ 0 w 42"/>
                <a:gd name="T29" fmla="*/ 34 h 34"/>
                <a:gd name="T30" fmla="*/ 19 w 42"/>
                <a:gd name="T31"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2" h="34">
                  <a:moveTo>
                    <a:pt x="19" y="34"/>
                  </a:moveTo>
                  <a:cubicBezTo>
                    <a:pt x="19" y="31"/>
                    <a:pt x="18" y="26"/>
                    <a:pt x="20" y="25"/>
                  </a:cubicBezTo>
                  <a:cubicBezTo>
                    <a:pt x="21" y="24"/>
                    <a:pt x="23" y="23"/>
                    <a:pt x="24" y="22"/>
                  </a:cubicBezTo>
                  <a:cubicBezTo>
                    <a:pt x="25" y="22"/>
                    <a:pt x="25" y="20"/>
                    <a:pt x="25" y="20"/>
                  </a:cubicBezTo>
                  <a:cubicBezTo>
                    <a:pt x="25" y="16"/>
                    <a:pt x="25" y="13"/>
                    <a:pt x="25" y="9"/>
                  </a:cubicBezTo>
                  <a:cubicBezTo>
                    <a:pt x="25" y="9"/>
                    <a:pt x="31" y="9"/>
                    <a:pt x="32" y="9"/>
                  </a:cubicBezTo>
                  <a:cubicBezTo>
                    <a:pt x="35" y="9"/>
                    <a:pt x="38" y="9"/>
                    <a:pt x="41" y="9"/>
                  </a:cubicBezTo>
                  <a:cubicBezTo>
                    <a:pt x="42" y="9"/>
                    <a:pt x="42" y="3"/>
                    <a:pt x="42" y="2"/>
                  </a:cubicBezTo>
                  <a:cubicBezTo>
                    <a:pt x="42" y="0"/>
                    <a:pt x="42" y="0"/>
                    <a:pt x="40" y="0"/>
                  </a:cubicBezTo>
                  <a:cubicBezTo>
                    <a:pt x="33" y="0"/>
                    <a:pt x="27" y="0"/>
                    <a:pt x="20" y="0"/>
                  </a:cubicBezTo>
                  <a:cubicBezTo>
                    <a:pt x="18" y="2"/>
                    <a:pt x="17" y="4"/>
                    <a:pt x="15" y="6"/>
                  </a:cubicBezTo>
                  <a:cubicBezTo>
                    <a:pt x="11" y="9"/>
                    <a:pt x="11" y="12"/>
                    <a:pt x="10" y="17"/>
                  </a:cubicBezTo>
                  <a:cubicBezTo>
                    <a:pt x="10" y="17"/>
                    <a:pt x="9" y="18"/>
                    <a:pt x="8" y="18"/>
                  </a:cubicBezTo>
                  <a:cubicBezTo>
                    <a:pt x="6" y="20"/>
                    <a:pt x="5" y="22"/>
                    <a:pt x="4" y="25"/>
                  </a:cubicBezTo>
                  <a:cubicBezTo>
                    <a:pt x="2" y="28"/>
                    <a:pt x="0" y="30"/>
                    <a:pt x="0" y="34"/>
                  </a:cubicBezTo>
                  <a:cubicBezTo>
                    <a:pt x="6" y="34"/>
                    <a:pt x="13" y="34"/>
                    <a:pt x="19" y="3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22" name="Freeform 774">
              <a:extLst>
                <a:ext uri="{FF2B5EF4-FFF2-40B4-BE49-F238E27FC236}">
                  <a16:creationId xmlns="" xmlns:a16="http://schemas.microsoft.com/office/drawing/2014/main" id="{01945DB9-EA13-4578-8AB0-1598EDD532DF}"/>
                </a:ext>
              </a:extLst>
            </p:cNvPr>
            <p:cNvSpPr>
              <a:spLocks/>
            </p:cNvSpPr>
            <p:nvPr/>
          </p:nvSpPr>
          <p:spPr bwMode="auto">
            <a:xfrm>
              <a:off x="11098281" y="7265092"/>
              <a:ext cx="560509" cy="449163"/>
            </a:xfrm>
            <a:custGeom>
              <a:avLst/>
              <a:gdLst>
                <a:gd name="T0" fmla="*/ 22 w 60"/>
                <a:gd name="T1" fmla="*/ 48 h 48"/>
                <a:gd name="T2" fmla="*/ 23 w 60"/>
                <a:gd name="T3" fmla="*/ 41 h 48"/>
                <a:gd name="T4" fmla="*/ 29 w 60"/>
                <a:gd name="T5" fmla="*/ 37 h 48"/>
                <a:gd name="T6" fmla="*/ 33 w 60"/>
                <a:gd name="T7" fmla="*/ 37 h 48"/>
                <a:gd name="T8" fmla="*/ 38 w 60"/>
                <a:gd name="T9" fmla="*/ 35 h 48"/>
                <a:gd name="T10" fmla="*/ 40 w 60"/>
                <a:gd name="T11" fmla="*/ 32 h 48"/>
                <a:gd name="T12" fmla="*/ 45 w 60"/>
                <a:gd name="T13" fmla="*/ 31 h 48"/>
                <a:gd name="T14" fmla="*/ 46 w 60"/>
                <a:gd name="T15" fmla="*/ 28 h 48"/>
                <a:gd name="T16" fmla="*/ 50 w 60"/>
                <a:gd name="T17" fmla="*/ 25 h 48"/>
                <a:gd name="T18" fmla="*/ 53 w 60"/>
                <a:gd name="T19" fmla="*/ 23 h 48"/>
                <a:gd name="T20" fmla="*/ 58 w 60"/>
                <a:gd name="T21" fmla="*/ 24 h 48"/>
                <a:gd name="T22" fmla="*/ 56 w 60"/>
                <a:gd name="T23" fmla="*/ 16 h 48"/>
                <a:gd name="T24" fmla="*/ 56 w 60"/>
                <a:gd name="T25" fmla="*/ 10 h 48"/>
                <a:gd name="T26" fmla="*/ 55 w 60"/>
                <a:gd name="T27" fmla="*/ 7 h 48"/>
                <a:gd name="T28" fmla="*/ 51 w 60"/>
                <a:gd name="T29" fmla="*/ 6 h 48"/>
                <a:gd name="T30" fmla="*/ 47 w 60"/>
                <a:gd name="T31" fmla="*/ 6 h 48"/>
                <a:gd name="T32" fmla="*/ 42 w 60"/>
                <a:gd name="T33" fmla="*/ 6 h 48"/>
                <a:gd name="T34" fmla="*/ 35 w 60"/>
                <a:gd name="T35" fmla="*/ 4 h 48"/>
                <a:gd name="T36" fmla="*/ 30 w 60"/>
                <a:gd name="T37" fmla="*/ 13 h 48"/>
                <a:gd name="T38" fmla="*/ 20 w 60"/>
                <a:gd name="T39" fmla="*/ 19 h 48"/>
                <a:gd name="T40" fmla="*/ 16 w 60"/>
                <a:gd name="T41" fmla="*/ 27 h 48"/>
                <a:gd name="T42" fmla="*/ 16 w 60"/>
                <a:gd name="T43" fmla="*/ 35 h 48"/>
                <a:gd name="T44" fmla="*/ 14 w 60"/>
                <a:gd name="T45" fmla="*/ 39 h 48"/>
                <a:gd name="T46" fmla="*/ 9 w 60"/>
                <a:gd name="T47" fmla="*/ 42 h 48"/>
                <a:gd name="T48" fmla="*/ 5 w 60"/>
                <a:gd name="T49" fmla="*/ 45 h 48"/>
                <a:gd name="T50" fmla="*/ 0 w 60"/>
                <a:gd name="T51" fmla="*/ 48 h 48"/>
                <a:gd name="T52" fmla="*/ 22 w 60"/>
                <a:gd name="T53" fmla="*/ 4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0" h="48">
                  <a:moveTo>
                    <a:pt x="22" y="48"/>
                  </a:moveTo>
                  <a:cubicBezTo>
                    <a:pt x="22" y="45"/>
                    <a:pt x="21" y="43"/>
                    <a:pt x="23" y="41"/>
                  </a:cubicBezTo>
                  <a:cubicBezTo>
                    <a:pt x="25" y="40"/>
                    <a:pt x="28" y="39"/>
                    <a:pt x="29" y="37"/>
                  </a:cubicBezTo>
                  <a:cubicBezTo>
                    <a:pt x="30" y="37"/>
                    <a:pt x="32" y="37"/>
                    <a:pt x="33" y="37"/>
                  </a:cubicBezTo>
                  <a:cubicBezTo>
                    <a:pt x="34" y="36"/>
                    <a:pt x="36" y="36"/>
                    <a:pt x="38" y="35"/>
                  </a:cubicBezTo>
                  <a:cubicBezTo>
                    <a:pt x="39" y="34"/>
                    <a:pt x="39" y="33"/>
                    <a:pt x="40" y="32"/>
                  </a:cubicBezTo>
                  <a:cubicBezTo>
                    <a:pt x="41" y="31"/>
                    <a:pt x="44" y="32"/>
                    <a:pt x="45" y="31"/>
                  </a:cubicBezTo>
                  <a:cubicBezTo>
                    <a:pt x="46" y="30"/>
                    <a:pt x="46" y="29"/>
                    <a:pt x="46" y="28"/>
                  </a:cubicBezTo>
                  <a:cubicBezTo>
                    <a:pt x="46" y="26"/>
                    <a:pt x="49" y="26"/>
                    <a:pt x="50" y="25"/>
                  </a:cubicBezTo>
                  <a:cubicBezTo>
                    <a:pt x="51" y="24"/>
                    <a:pt x="51" y="23"/>
                    <a:pt x="53" y="23"/>
                  </a:cubicBezTo>
                  <a:cubicBezTo>
                    <a:pt x="54" y="23"/>
                    <a:pt x="57" y="24"/>
                    <a:pt x="58" y="24"/>
                  </a:cubicBezTo>
                  <a:cubicBezTo>
                    <a:pt x="60" y="23"/>
                    <a:pt x="56" y="17"/>
                    <a:pt x="56" y="16"/>
                  </a:cubicBezTo>
                  <a:cubicBezTo>
                    <a:pt x="56" y="14"/>
                    <a:pt x="56" y="12"/>
                    <a:pt x="56" y="10"/>
                  </a:cubicBezTo>
                  <a:cubicBezTo>
                    <a:pt x="55" y="9"/>
                    <a:pt x="55" y="8"/>
                    <a:pt x="55" y="7"/>
                  </a:cubicBezTo>
                  <a:cubicBezTo>
                    <a:pt x="53" y="7"/>
                    <a:pt x="52" y="6"/>
                    <a:pt x="51" y="6"/>
                  </a:cubicBezTo>
                  <a:cubicBezTo>
                    <a:pt x="50" y="5"/>
                    <a:pt x="48" y="6"/>
                    <a:pt x="47" y="6"/>
                  </a:cubicBezTo>
                  <a:cubicBezTo>
                    <a:pt x="46" y="5"/>
                    <a:pt x="44" y="6"/>
                    <a:pt x="42" y="6"/>
                  </a:cubicBezTo>
                  <a:cubicBezTo>
                    <a:pt x="40" y="6"/>
                    <a:pt x="36" y="0"/>
                    <a:pt x="35" y="4"/>
                  </a:cubicBezTo>
                  <a:cubicBezTo>
                    <a:pt x="34" y="7"/>
                    <a:pt x="33" y="10"/>
                    <a:pt x="30" y="13"/>
                  </a:cubicBezTo>
                  <a:cubicBezTo>
                    <a:pt x="27" y="16"/>
                    <a:pt x="23" y="16"/>
                    <a:pt x="20" y="19"/>
                  </a:cubicBezTo>
                  <a:cubicBezTo>
                    <a:pt x="18" y="21"/>
                    <a:pt x="17" y="24"/>
                    <a:pt x="16" y="27"/>
                  </a:cubicBezTo>
                  <a:cubicBezTo>
                    <a:pt x="16" y="29"/>
                    <a:pt x="17" y="32"/>
                    <a:pt x="16" y="35"/>
                  </a:cubicBezTo>
                  <a:cubicBezTo>
                    <a:pt x="15" y="36"/>
                    <a:pt x="14" y="38"/>
                    <a:pt x="14" y="39"/>
                  </a:cubicBezTo>
                  <a:cubicBezTo>
                    <a:pt x="13" y="41"/>
                    <a:pt x="11" y="41"/>
                    <a:pt x="9" y="42"/>
                  </a:cubicBezTo>
                  <a:cubicBezTo>
                    <a:pt x="8" y="43"/>
                    <a:pt x="7" y="44"/>
                    <a:pt x="5" y="45"/>
                  </a:cubicBezTo>
                  <a:cubicBezTo>
                    <a:pt x="4" y="46"/>
                    <a:pt x="2" y="46"/>
                    <a:pt x="0" y="48"/>
                  </a:cubicBezTo>
                  <a:lnTo>
                    <a:pt x="22" y="48"/>
                  </a:ln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23" name="Freeform 775">
              <a:extLst>
                <a:ext uri="{FF2B5EF4-FFF2-40B4-BE49-F238E27FC236}">
                  <a16:creationId xmlns="" xmlns:a16="http://schemas.microsoft.com/office/drawing/2014/main" id="{C68FDC79-7F9B-4732-B439-5C610D895911}"/>
                </a:ext>
              </a:extLst>
            </p:cNvPr>
            <p:cNvSpPr>
              <a:spLocks/>
            </p:cNvSpPr>
            <p:nvPr/>
          </p:nvSpPr>
          <p:spPr bwMode="auto">
            <a:xfrm>
              <a:off x="11295736" y="7220495"/>
              <a:ext cx="968154" cy="923808"/>
            </a:xfrm>
            <a:custGeom>
              <a:avLst/>
              <a:gdLst>
                <a:gd name="T0" fmla="*/ 35 w 104"/>
                <a:gd name="T1" fmla="*/ 22 h 99"/>
                <a:gd name="T2" fmla="*/ 36 w 104"/>
                <a:gd name="T3" fmla="*/ 29 h 99"/>
                <a:gd name="T4" fmla="*/ 31 w 104"/>
                <a:gd name="T5" fmla="*/ 28 h 99"/>
                <a:gd name="T6" fmla="*/ 29 w 104"/>
                <a:gd name="T7" fmla="*/ 30 h 99"/>
                <a:gd name="T8" fmla="*/ 26 w 104"/>
                <a:gd name="T9" fmla="*/ 31 h 99"/>
                <a:gd name="T10" fmla="*/ 24 w 104"/>
                <a:gd name="T11" fmla="*/ 35 h 99"/>
                <a:gd name="T12" fmla="*/ 20 w 104"/>
                <a:gd name="T13" fmla="*/ 37 h 99"/>
                <a:gd name="T14" fmla="*/ 17 w 104"/>
                <a:gd name="T15" fmla="*/ 40 h 99"/>
                <a:gd name="T16" fmla="*/ 11 w 104"/>
                <a:gd name="T17" fmla="*/ 42 h 99"/>
                <a:gd name="T18" fmla="*/ 8 w 104"/>
                <a:gd name="T19" fmla="*/ 43 h 99"/>
                <a:gd name="T20" fmla="*/ 4 w 104"/>
                <a:gd name="T21" fmla="*/ 45 h 99"/>
                <a:gd name="T22" fmla="*/ 1 w 104"/>
                <a:gd name="T23" fmla="*/ 52 h 99"/>
                <a:gd name="T24" fmla="*/ 2 w 104"/>
                <a:gd name="T25" fmla="*/ 56 h 99"/>
                <a:gd name="T26" fmla="*/ 6 w 104"/>
                <a:gd name="T27" fmla="*/ 59 h 99"/>
                <a:gd name="T28" fmla="*/ 37 w 104"/>
                <a:gd name="T29" fmla="*/ 79 h 99"/>
                <a:gd name="T30" fmla="*/ 48 w 104"/>
                <a:gd name="T31" fmla="*/ 86 h 99"/>
                <a:gd name="T32" fmla="*/ 49 w 104"/>
                <a:gd name="T33" fmla="*/ 87 h 99"/>
                <a:gd name="T34" fmla="*/ 58 w 104"/>
                <a:gd name="T35" fmla="*/ 93 h 99"/>
                <a:gd name="T36" fmla="*/ 61 w 104"/>
                <a:gd name="T37" fmla="*/ 99 h 99"/>
                <a:gd name="T38" fmla="*/ 67 w 104"/>
                <a:gd name="T39" fmla="*/ 97 h 99"/>
                <a:gd name="T40" fmla="*/ 72 w 104"/>
                <a:gd name="T41" fmla="*/ 96 h 99"/>
                <a:gd name="T42" fmla="*/ 85 w 104"/>
                <a:gd name="T43" fmla="*/ 87 h 99"/>
                <a:gd name="T44" fmla="*/ 100 w 104"/>
                <a:gd name="T45" fmla="*/ 77 h 99"/>
                <a:gd name="T46" fmla="*/ 104 w 104"/>
                <a:gd name="T47" fmla="*/ 75 h 99"/>
                <a:gd name="T48" fmla="*/ 97 w 104"/>
                <a:gd name="T49" fmla="*/ 69 h 99"/>
                <a:gd name="T50" fmla="*/ 94 w 104"/>
                <a:gd name="T51" fmla="*/ 69 h 99"/>
                <a:gd name="T52" fmla="*/ 92 w 104"/>
                <a:gd name="T53" fmla="*/ 63 h 99"/>
                <a:gd name="T54" fmla="*/ 92 w 104"/>
                <a:gd name="T55" fmla="*/ 60 h 99"/>
                <a:gd name="T56" fmla="*/ 93 w 104"/>
                <a:gd name="T57" fmla="*/ 55 h 99"/>
                <a:gd name="T58" fmla="*/ 93 w 104"/>
                <a:gd name="T59" fmla="*/ 50 h 99"/>
                <a:gd name="T60" fmla="*/ 93 w 104"/>
                <a:gd name="T61" fmla="*/ 46 h 99"/>
                <a:gd name="T62" fmla="*/ 92 w 104"/>
                <a:gd name="T63" fmla="*/ 42 h 99"/>
                <a:gd name="T64" fmla="*/ 91 w 104"/>
                <a:gd name="T65" fmla="*/ 37 h 99"/>
                <a:gd name="T66" fmla="*/ 87 w 104"/>
                <a:gd name="T67" fmla="*/ 27 h 99"/>
                <a:gd name="T68" fmla="*/ 82 w 104"/>
                <a:gd name="T69" fmla="*/ 20 h 99"/>
                <a:gd name="T70" fmla="*/ 85 w 104"/>
                <a:gd name="T71" fmla="*/ 13 h 99"/>
                <a:gd name="T72" fmla="*/ 86 w 104"/>
                <a:gd name="T73" fmla="*/ 2 h 99"/>
                <a:gd name="T74" fmla="*/ 84 w 104"/>
                <a:gd name="T75" fmla="*/ 1 h 99"/>
                <a:gd name="T76" fmla="*/ 81 w 104"/>
                <a:gd name="T77" fmla="*/ 0 h 99"/>
                <a:gd name="T78" fmla="*/ 79 w 104"/>
                <a:gd name="T79" fmla="*/ 1 h 99"/>
                <a:gd name="T80" fmla="*/ 75 w 104"/>
                <a:gd name="T81" fmla="*/ 0 h 99"/>
                <a:gd name="T82" fmla="*/ 72 w 104"/>
                <a:gd name="T83" fmla="*/ 2 h 99"/>
                <a:gd name="T84" fmla="*/ 68 w 104"/>
                <a:gd name="T85" fmla="*/ 1 h 99"/>
                <a:gd name="T86" fmla="*/ 61 w 104"/>
                <a:gd name="T87" fmla="*/ 2 h 99"/>
                <a:gd name="T88" fmla="*/ 46 w 104"/>
                <a:gd name="T89" fmla="*/ 5 h 99"/>
                <a:gd name="T90" fmla="*/ 43 w 104"/>
                <a:gd name="T91" fmla="*/ 7 h 99"/>
                <a:gd name="T92" fmla="*/ 39 w 104"/>
                <a:gd name="T93" fmla="*/ 8 h 99"/>
                <a:gd name="T94" fmla="*/ 34 w 104"/>
                <a:gd name="T95" fmla="*/ 12 h 99"/>
                <a:gd name="T96" fmla="*/ 35 w 104"/>
                <a:gd name="T97" fmla="*/ 22 h 99"/>
                <a:gd name="T98" fmla="*/ 35 w 104"/>
                <a:gd name="T99" fmla="*/ 22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4" h="99">
                  <a:moveTo>
                    <a:pt x="35" y="22"/>
                  </a:moveTo>
                  <a:cubicBezTo>
                    <a:pt x="36" y="23"/>
                    <a:pt x="40" y="29"/>
                    <a:pt x="36" y="29"/>
                  </a:cubicBezTo>
                  <a:cubicBezTo>
                    <a:pt x="35" y="28"/>
                    <a:pt x="32" y="27"/>
                    <a:pt x="31" y="28"/>
                  </a:cubicBezTo>
                  <a:cubicBezTo>
                    <a:pt x="30" y="29"/>
                    <a:pt x="30" y="29"/>
                    <a:pt x="29" y="30"/>
                  </a:cubicBezTo>
                  <a:cubicBezTo>
                    <a:pt x="28" y="31"/>
                    <a:pt x="27" y="31"/>
                    <a:pt x="26" y="31"/>
                  </a:cubicBezTo>
                  <a:cubicBezTo>
                    <a:pt x="24" y="32"/>
                    <a:pt x="25" y="34"/>
                    <a:pt x="24" y="35"/>
                  </a:cubicBezTo>
                  <a:cubicBezTo>
                    <a:pt x="24" y="37"/>
                    <a:pt x="21" y="36"/>
                    <a:pt x="20" y="37"/>
                  </a:cubicBezTo>
                  <a:cubicBezTo>
                    <a:pt x="18" y="37"/>
                    <a:pt x="18" y="39"/>
                    <a:pt x="17" y="40"/>
                  </a:cubicBezTo>
                  <a:cubicBezTo>
                    <a:pt x="15" y="42"/>
                    <a:pt x="13" y="41"/>
                    <a:pt x="11" y="42"/>
                  </a:cubicBezTo>
                  <a:cubicBezTo>
                    <a:pt x="10" y="42"/>
                    <a:pt x="9" y="42"/>
                    <a:pt x="8" y="43"/>
                  </a:cubicBezTo>
                  <a:cubicBezTo>
                    <a:pt x="7" y="43"/>
                    <a:pt x="5" y="44"/>
                    <a:pt x="4" y="45"/>
                  </a:cubicBezTo>
                  <a:cubicBezTo>
                    <a:pt x="0" y="47"/>
                    <a:pt x="1" y="48"/>
                    <a:pt x="1" y="52"/>
                  </a:cubicBezTo>
                  <a:cubicBezTo>
                    <a:pt x="1" y="55"/>
                    <a:pt x="0" y="55"/>
                    <a:pt x="2" y="56"/>
                  </a:cubicBezTo>
                  <a:cubicBezTo>
                    <a:pt x="3" y="57"/>
                    <a:pt x="5" y="58"/>
                    <a:pt x="6" y="59"/>
                  </a:cubicBezTo>
                  <a:cubicBezTo>
                    <a:pt x="16" y="66"/>
                    <a:pt x="26" y="72"/>
                    <a:pt x="37" y="79"/>
                  </a:cubicBezTo>
                  <a:cubicBezTo>
                    <a:pt x="40" y="81"/>
                    <a:pt x="44" y="84"/>
                    <a:pt x="48" y="86"/>
                  </a:cubicBezTo>
                  <a:cubicBezTo>
                    <a:pt x="48" y="87"/>
                    <a:pt x="49" y="87"/>
                    <a:pt x="49" y="87"/>
                  </a:cubicBezTo>
                  <a:cubicBezTo>
                    <a:pt x="52" y="92"/>
                    <a:pt x="54" y="92"/>
                    <a:pt x="58" y="93"/>
                  </a:cubicBezTo>
                  <a:cubicBezTo>
                    <a:pt x="61" y="94"/>
                    <a:pt x="58" y="98"/>
                    <a:pt x="61" y="99"/>
                  </a:cubicBezTo>
                  <a:cubicBezTo>
                    <a:pt x="62" y="99"/>
                    <a:pt x="65" y="98"/>
                    <a:pt x="67" y="97"/>
                  </a:cubicBezTo>
                  <a:cubicBezTo>
                    <a:pt x="68" y="97"/>
                    <a:pt x="71" y="97"/>
                    <a:pt x="72" y="96"/>
                  </a:cubicBezTo>
                  <a:cubicBezTo>
                    <a:pt x="76" y="93"/>
                    <a:pt x="80" y="90"/>
                    <a:pt x="85" y="87"/>
                  </a:cubicBezTo>
                  <a:cubicBezTo>
                    <a:pt x="90" y="84"/>
                    <a:pt x="95" y="80"/>
                    <a:pt x="100" y="77"/>
                  </a:cubicBezTo>
                  <a:cubicBezTo>
                    <a:pt x="101" y="77"/>
                    <a:pt x="102" y="76"/>
                    <a:pt x="104" y="75"/>
                  </a:cubicBezTo>
                  <a:cubicBezTo>
                    <a:pt x="102" y="71"/>
                    <a:pt x="101" y="70"/>
                    <a:pt x="97" y="69"/>
                  </a:cubicBezTo>
                  <a:cubicBezTo>
                    <a:pt x="96" y="69"/>
                    <a:pt x="94" y="69"/>
                    <a:pt x="94" y="69"/>
                  </a:cubicBezTo>
                  <a:cubicBezTo>
                    <a:pt x="94" y="66"/>
                    <a:pt x="94" y="65"/>
                    <a:pt x="92" y="63"/>
                  </a:cubicBezTo>
                  <a:cubicBezTo>
                    <a:pt x="91" y="61"/>
                    <a:pt x="91" y="61"/>
                    <a:pt x="92" y="60"/>
                  </a:cubicBezTo>
                  <a:cubicBezTo>
                    <a:pt x="94" y="58"/>
                    <a:pt x="93" y="57"/>
                    <a:pt x="93" y="55"/>
                  </a:cubicBezTo>
                  <a:cubicBezTo>
                    <a:pt x="93" y="53"/>
                    <a:pt x="94" y="52"/>
                    <a:pt x="93" y="50"/>
                  </a:cubicBezTo>
                  <a:cubicBezTo>
                    <a:pt x="93" y="49"/>
                    <a:pt x="93" y="48"/>
                    <a:pt x="93" y="46"/>
                  </a:cubicBezTo>
                  <a:cubicBezTo>
                    <a:pt x="93" y="45"/>
                    <a:pt x="93" y="43"/>
                    <a:pt x="92" y="42"/>
                  </a:cubicBezTo>
                  <a:cubicBezTo>
                    <a:pt x="91" y="41"/>
                    <a:pt x="91" y="39"/>
                    <a:pt x="91" y="37"/>
                  </a:cubicBezTo>
                  <a:cubicBezTo>
                    <a:pt x="91" y="34"/>
                    <a:pt x="90" y="30"/>
                    <a:pt x="87" y="27"/>
                  </a:cubicBezTo>
                  <a:cubicBezTo>
                    <a:pt x="85" y="25"/>
                    <a:pt x="83" y="23"/>
                    <a:pt x="82" y="20"/>
                  </a:cubicBezTo>
                  <a:cubicBezTo>
                    <a:pt x="80" y="16"/>
                    <a:pt x="84" y="17"/>
                    <a:pt x="85" y="13"/>
                  </a:cubicBezTo>
                  <a:cubicBezTo>
                    <a:pt x="85" y="9"/>
                    <a:pt x="85" y="6"/>
                    <a:pt x="86" y="2"/>
                  </a:cubicBezTo>
                  <a:cubicBezTo>
                    <a:pt x="85" y="2"/>
                    <a:pt x="85" y="1"/>
                    <a:pt x="84" y="1"/>
                  </a:cubicBezTo>
                  <a:cubicBezTo>
                    <a:pt x="82" y="2"/>
                    <a:pt x="82" y="0"/>
                    <a:pt x="81" y="0"/>
                  </a:cubicBezTo>
                  <a:cubicBezTo>
                    <a:pt x="80" y="0"/>
                    <a:pt x="80" y="1"/>
                    <a:pt x="79" y="1"/>
                  </a:cubicBezTo>
                  <a:cubicBezTo>
                    <a:pt x="77" y="1"/>
                    <a:pt x="77" y="0"/>
                    <a:pt x="75" y="0"/>
                  </a:cubicBezTo>
                  <a:cubicBezTo>
                    <a:pt x="74" y="1"/>
                    <a:pt x="73" y="1"/>
                    <a:pt x="72" y="2"/>
                  </a:cubicBezTo>
                  <a:cubicBezTo>
                    <a:pt x="70" y="3"/>
                    <a:pt x="70" y="2"/>
                    <a:pt x="68" y="1"/>
                  </a:cubicBezTo>
                  <a:cubicBezTo>
                    <a:pt x="66" y="1"/>
                    <a:pt x="63" y="1"/>
                    <a:pt x="61" y="2"/>
                  </a:cubicBezTo>
                  <a:cubicBezTo>
                    <a:pt x="56" y="3"/>
                    <a:pt x="51" y="3"/>
                    <a:pt x="46" y="5"/>
                  </a:cubicBezTo>
                  <a:cubicBezTo>
                    <a:pt x="45" y="6"/>
                    <a:pt x="44" y="7"/>
                    <a:pt x="43" y="7"/>
                  </a:cubicBezTo>
                  <a:cubicBezTo>
                    <a:pt x="42" y="8"/>
                    <a:pt x="40" y="8"/>
                    <a:pt x="39" y="8"/>
                  </a:cubicBezTo>
                  <a:cubicBezTo>
                    <a:pt x="37" y="9"/>
                    <a:pt x="37" y="12"/>
                    <a:pt x="34" y="12"/>
                  </a:cubicBezTo>
                  <a:cubicBezTo>
                    <a:pt x="35" y="15"/>
                    <a:pt x="35" y="18"/>
                    <a:pt x="35" y="22"/>
                  </a:cubicBezTo>
                  <a:cubicBezTo>
                    <a:pt x="36" y="23"/>
                    <a:pt x="35" y="20"/>
                    <a:pt x="35" y="2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24" name="Freeform 776">
              <a:extLst>
                <a:ext uri="{FF2B5EF4-FFF2-40B4-BE49-F238E27FC236}">
                  <a16:creationId xmlns="" xmlns:a16="http://schemas.microsoft.com/office/drawing/2014/main" id="{BC03F02C-AE54-433F-9C14-3D266826FD5A}"/>
                </a:ext>
              </a:extLst>
            </p:cNvPr>
            <p:cNvSpPr>
              <a:spLocks/>
            </p:cNvSpPr>
            <p:nvPr/>
          </p:nvSpPr>
          <p:spPr bwMode="auto">
            <a:xfrm>
              <a:off x="8295732" y="3719582"/>
              <a:ext cx="2850322" cy="2124760"/>
            </a:xfrm>
            <a:custGeom>
              <a:avLst/>
              <a:gdLst>
                <a:gd name="T0" fmla="*/ 33 w 305"/>
                <a:gd name="T1" fmla="*/ 54 h 227"/>
                <a:gd name="T2" fmla="*/ 1 w 305"/>
                <a:gd name="T3" fmla="*/ 63 h 227"/>
                <a:gd name="T4" fmla="*/ 19 w 305"/>
                <a:gd name="T5" fmla="*/ 72 h 227"/>
                <a:gd name="T6" fmla="*/ 24 w 305"/>
                <a:gd name="T7" fmla="*/ 75 h 227"/>
                <a:gd name="T8" fmla="*/ 20 w 305"/>
                <a:gd name="T9" fmla="*/ 81 h 227"/>
                <a:gd name="T10" fmla="*/ 36 w 305"/>
                <a:gd name="T11" fmla="*/ 86 h 227"/>
                <a:gd name="T12" fmla="*/ 73 w 305"/>
                <a:gd name="T13" fmla="*/ 93 h 227"/>
                <a:gd name="T14" fmla="*/ 87 w 305"/>
                <a:gd name="T15" fmla="*/ 112 h 227"/>
                <a:gd name="T16" fmla="*/ 88 w 305"/>
                <a:gd name="T17" fmla="*/ 122 h 227"/>
                <a:gd name="T18" fmla="*/ 89 w 305"/>
                <a:gd name="T19" fmla="*/ 131 h 227"/>
                <a:gd name="T20" fmla="*/ 104 w 305"/>
                <a:gd name="T21" fmla="*/ 129 h 227"/>
                <a:gd name="T22" fmla="*/ 106 w 305"/>
                <a:gd name="T23" fmla="*/ 135 h 227"/>
                <a:gd name="T24" fmla="*/ 106 w 305"/>
                <a:gd name="T25" fmla="*/ 144 h 227"/>
                <a:gd name="T26" fmla="*/ 109 w 305"/>
                <a:gd name="T27" fmla="*/ 155 h 227"/>
                <a:gd name="T28" fmla="*/ 106 w 305"/>
                <a:gd name="T29" fmla="*/ 160 h 227"/>
                <a:gd name="T30" fmla="*/ 100 w 305"/>
                <a:gd name="T31" fmla="*/ 162 h 227"/>
                <a:gd name="T32" fmla="*/ 112 w 305"/>
                <a:gd name="T33" fmla="*/ 165 h 227"/>
                <a:gd name="T34" fmla="*/ 112 w 305"/>
                <a:gd name="T35" fmla="*/ 169 h 227"/>
                <a:gd name="T36" fmla="*/ 107 w 305"/>
                <a:gd name="T37" fmla="*/ 172 h 227"/>
                <a:gd name="T38" fmla="*/ 107 w 305"/>
                <a:gd name="T39" fmla="*/ 180 h 227"/>
                <a:gd name="T40" fmla="*/ 110 w 305"/>
                <a:gd name="T41" fmla="*/ 192 h 227"/>
                <a:gd name="T42" fmla="*/ 114 w 305"/>
                <a:gd name="T43" fmla="*/ 193 h 227"/>
                <a:gd name="T44" fmla="*/ 120 w 305"/>
                <a:gd name="T45" fmla="*/ 210 h 227"/>
                <a:gd name="T46" fmla="*/ 138 w 305"/>
                <a:gd name="T47" fmla="*/ 219 h 227"/>
                <a:gd name="T48" fmla="*/ 142 w 305"/>
                <a:gd name="T49" fmla="*/ 224 h 227"/>
                <a:gd name="T50" fmla="*/ 151 w 305"/>
                <a:gd name="T51" fmla="*/ 214 h 227"/>
                <a:gd name="T52" fmla="*/ 156 w 305"/>
                <a:gd name="T53" fmla="*/ 200 h 227"/>
                <a:gd name="T54" fmla="*/ 163 w 305"/>
                <a:gd name="T55" fmla="*/ 192 h 227"/>
                <a:gd name="T56" fmla="*/ 173 w 305"/>
                <a:gd name="T57" fmla="*/ 179 h 227"/>
                <a:gd name="T58" fmla="*/ 193 w 305"/>
                <a:gd name="T59" fmla="*/ 173 h 227"/>
                <a:gd name="T60" fmla="*/ 216 w 305"/>
                <a:gd name="T61" fmla="*/ 160 h 227"/>
                <a:gd name="T62" fmla="*/ 232 w 305"/>
                <a:gd name="T63" fmla="*/ 142 h 227"/>
                <a:gd name="T64" fmla="*/ 234 w 305"/>
                <a:gd name="T65" fmla="*/ 130 h 227"/>
                <a:gd name="T66" fmla="*/ 253 w 305"/>
                <a:gd name="T67" fmla="*/ 129 h 227"/>
                <a:gd name="T68" fmla="*/ 233 w 305"/>
                <a:gd name="T69" fmla="*/ 119 h 227"/>
                <a:gd name="T70" fmla="*/ 238 w 305"/>
                <a:gd name="T71" fmla="*/ 113 h 227"/>
                <a:gd name="T72" fmla="*/ 262 w 305"/>
                <a:gd name="T73" fmla="*/ 112 h 227"/>
                <a:gd name="T74" fmla="*/ 258 w 305"/>
                <a:gd name="T75" fmla="*/ 106 h 227"/>
                <a:gd name="T76" fmla="*/ 266 w 305"/>
                <a:gd name="T77" fmla="*/ 95 h 227"/>
                <a:gd name="T78" fmla="*/ 253 w 305"/>
                <a:gd name="T79" fmla="*/ 80 h 227"/>
                <a:gd name="T80" fmla="*/ 263 w 305"/>
                <a:gd name="T81" fmla="*/ 66 h 227"/>
                <a:gd name="T82" fmla="*/ 268 w 305"/>
                <a:gd name="T83" fmla="*/ 51 h 227"/>
                <a:gd name="T84" fmla="*/ 283 w 305"/>
                <a:gd name="T85" fmla="*/ 38 h 227"/>
                <a:gd name="T86" fmla="*/ 291 w 305"/>
                <a:gd name="T87" fmla="*/ 33 h 227"/>
                <a:gd name="T88" fmla="*/ 259 w 305"/>
                <a:gd name="T89" fmla="*/ 28 h 227"/>
                <a:gd name="T90" fmla="*/ 238 w 305"/>
                <a:gd name="T91" fmla="*/ 21 h 227"/>
                <a:gd name="T92" fmla="*/ 256 w 305"/>
                <a:gd name="T93" fmla="*/ 14 h 227"/>
                <a:gd name="T94" fmla="*/ 206 w 305"/>
                <a:gd name="T95" fmla="*/ 8 h 227"/>
                <a:gd name="T96" fmla="*/ 213 w 305"/>
                <a:gd name="T97" fmla="*/ 0 h 227"/>
                <a:gd name="T98" fmla="*/ 173 w 305"/>
                <a:gd name="T99" fmla="*/ 8 h 227"/>
                <a:gd name="T100" fmla="*/ 155 w 305"/>
                <a:gd name="T101" fmla="*/ 10 h 227"/>
                <a:gd name="T102" fmla="*/ 154 w 305"/>
                <a:gd name="T103" fmla="*/ 11 h 227"/>
                <a:gd name="T104" fmla="*/ 140 w 305"/>
                <a:gd name="T105" fmla="*/ 14 h 227"/>
                <a:gd name="T106" fmla="*/ 111 w 305"/>
                <a:gd name="T107" fmla="*/ 14 h 227"/>
                <a:gd name="T108" fmla="*/ 98 w 305"/>
                <a:gd name="T109" fmla="*/ 23 h 227"/>
                <a:gd name="T110" fmla="*/ 73 w 305"/>
                <a:gd name="T111" fmla="*/ 21 h 227"/>
                <a:gd name="T112" fmla="*/ 55 w 305"/>
                <a:gd name="T113" fmla="*/ 3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05" h="227">
                  <a:moveTo>
                    <a:pt x="32" y="37"/>
                  </a:moveTo>
                  <a:cubicBezTo>
                    <a:pt x="31" y="38"/>
                    <a:pt x="26" y="40"/>
                    <a:pt x="27" y="41"/>
                  </a:cubicBezTo>
                  <a:cubicBezTo>
                    <a:pt x="28" y="42"/>
                    <a:pt x="30" y="42"/>
                    <a:pt x="32" y="43"/>
                  </a:cubicBezTo>
                  <a:cubicBezTo>
                    <a:pt x="34" y="43"/>
                    <a:pt x="36" y="43"/>
                    <a:pt x="39" y="43"/>
                  </a:cubicBezTo>
                  <a:cubicBezTo>
                    <a:pt x="39" y="43"/>
                    <a:pt x="44" y="42"/>
                    <a:pt x="45" y="42"/>
                  </a:cubicBezTo>
                  <a:cubicBezTo>
                    <a:pt x="44" y="42"/>
                    <a:pt x="42" y="43"/>
                    <a:pt x="41" y="44"/>
                  </a:cubicBezTo>
                  <a:cubicBezTo>
                    <a:pt x="40" y="45"/>
                    <a:pt x="39" y="46"/>
                    <a:pt x="40" y="48"/>
                  </a:cubicBezTo>
                  <a:cubicBezTo>
                    <a:pt x="42" y="50"/>
                    <a:pt x="36" y="55"/>
                    <a:pt x="33" y="54"/>
                  </a:cubicBezTo>
                  <a:cubicBezTo>
                    <a:pt x="32" y="53"/>
                    <a:pt x="30" y="54"/>
                    <a:pt x="28" y="54"/>
                  </a:cubicBezTo>
                  <a:cubicBezTo>
                    <a:pt x="27" y="53"/>
                    <a:pt x="25" y="54"/>
                    <a:pt x="24" y="54"/>
                  </a:cubicBezTo>
                  <a:cubicBezTo>
                    <a:pt x="23" y="54"/>
                    <a:pt x="21" y="54"/>
                    <a:pt x="20" y="56"/>
                  </a:cubicBezTo>
                  <a:cubicBezTo>
                    <a:pt x="19" y="57"/>
                    <a:pt x="18" y="57"/>
                    <a:pt x="16" y="57"/>
                  </a:cubicBezTo>
                  <a:cubicBezTo>
                    <a:pt x="13" y="58"/>
                    <a:pt x="10" y="59"/>
                    <a:pt x="7" y="59"/>
                  </a:cubicBezTo>
                  <a:cubicBezTo>
                    <a:pt x="6" y="59"/>
                    <a:pt x="4" y="58"/>
                    <a:pt x="4" y="59"/>
                  </a:cubicBezTo>
                  <a:cubicBezTo>
                    <a:pt x="3" y="60"/>
                    <a:pt x="0" y="60"/>
                    <a:pt x="0" y="62"/>
                  </a:cubicBezTo>
                  <a:cubicBezTo>
                    <a:pt x="0" y="63"/>
                    <a:pt x="1" y="62"/>
                    <a:pt x="1" y="63"/>
                  </a:cubicBezTo>
                  <a:cubicBezTo>
                    <a:pt x="1" y="63"/>
                    <a:pt x="0" y="64"/>
                    <a:pt x="0" y="64"/>
                  </a:cubicBezTo>
                  <a:cubicBezTo>
                    <a:pt x="0" y="65"/>
                    <a:pt x="2" y="67"/>
                    <a:pt x="3" y="68"/>
                  </a:cubicBezTo>
                  <a:cubicBezTo>
                    <a:pt x="3" y="68"/>
                    <a:pt x="4" y="67"/>
                    <a:pt x="4" y="67"/>
                  </a:cubicBezTo>
                  <a:cubicBezTo>
                    <a:pt x="5" y="66"/>
                    <a:pt x="6" y="67"/>
                    <a:pt x="7" y="68"/>
                  </a:cubicBezTo>
                  <a:cubicBezTo>
                    <a:pt x="8" y="68"/>
                    <a:pt x="13" y="69"/>
                    <a:pt x="13" y="67"/>
                  </a:cubicBezTo>
                  <a:cubicBezTo>
                    <a:pt x="13" y="68"/>
                    <a:pt x="12" y="68"/>
                    <a:pt x="13" y="69"/>
                  </a:cubicBezTo>
                  <a:cubicBezTo>
                    <a:pt x="13" y="70"/>
                    <a:pt x="15" y="71"/>
                    <a:pt x="16" y="71"/>
                  </a:cubicBezTo>
                  <a:cubicBezTo>
                    <a:pt x="17" y="72"/>
                    <a:pt x="18" y="72"/>
                    <a:pt x="19" y="72"/>
                  </a:cubicBezTo>
                  <a:cubicBezTo>
                    <a:pt x="21" y="72"/>
                    <a:pt x="21" y="70"/>
                    <a:pt x="22" y="71"/>
                  </a:cubicBezTo>
                  <a:cubicBezTo>
                    <a:pt x="24" y="71"/>
                    <a:pt x="27" y="71"/>
                    <a:pt x="28" y="71"/>
                  </a:cubicBezTo>
                  <a:cubicBezTo>
                    <a:pt x="29" y="71"/>
                    <a:pt x="29" y="70"/>
                    <a:pt x="30" y="69"/>
                  </a:cubicBezTo>
                  <a:cubicBezTo>
                    <a:pt x="31" y="69"/>
                    <a:pt x="34" y="71"/>
                    <a:pt x="34" y="72"/>
                  </a:cubicBezTo>
                  <a:cubicBezTo>
                    <a:pt x="34" y="73"/>
                    <a:pt x="24" y="72"/>
                    <a:pt x="22" y="73"/>
                  </a:cubicBezTo>
                  <a:cubicBezTo>
                    <a:pt x="20" y="73"/>
                    <a:pt x="23" y="74"/>
                    <a:pt x="24" y="74"/>
                  </a:cubicBezTo>
                  <a:cubicBezTo>
                    <a:pt x="26" y="75"/>
                    <a:pt x="27" y="74"/>
                    <a:pt x="29" y="75"/>
                  </a:cubicBezTo>
                  <a:cubicBezTo>
                    <a:pt x="28" y="74"/>
                    <a:pt x="26" y="75"/>
                    <a:pt x="24" y="75"/>
                  </a:cubicBezTo>
                  <a:cubicBezTo>
                    <a:pt x="21" y="75"/>
                    <a:pt x="18" y="74"/>
                    <a:pt x="15" y="74"/>
                  </a:cubicBezTo>
                  <a:cubicBezTo>
                    <a:pt x="13" y="74"/>
                    <a:pt x="9" y="74"/>
                    <a:pt x="9" y="76"/>
                  </a:cubicBezTo>
                  <a:cubicBezTo>
                    <a:pt x="8" y="77"/>
                    <a:pt x="11" y="78"/>
                    <a:pt x="12" y="78"/>
                  </a:cubicBezTo>
                  <a:cubicBezTo>
                    <a:pt x="13" y="78"/>
                    <a:pt x="15" y="77"/>
                    <a:pt x="15" y="77"/>
                  </a:cubicBezTo>
                  <a:cubicBezTo>
                    <a:pt x="16" y="78"/>
                    <a:pt x="15" y="78"/>
                    <a:pt x="15" y="79"/>
                  </a:cubicBezTo>
                  <a:cubicBezTo>
                    <a:pt x="16" y="80"/>
                    <a:pt x="18" y="80"/>
                    <a:pt x="19" y="80"/>
                  </a:cubicBezTo>
                  <a:cubicBezTo>
                    <a:pt x="21" y="80"/>
                    <a:pt x="23" y="80"/>
                    <a:pt x="25" y="80"/>
                  </a:cubicBezTo>
                  <a:cubicBezTo>
                    <a:pt x="25" y="80"/>
                    <a:pt x="21" y="81"/>
                    <a:pt x="20" y="81"/>
                  </a:cubicBezTo>
                  <a:cubicBezTo>
                    <a:pt x="16" y="82"/>
                    <a:pt x="19" y="84"/>
                    <a:pt x="21" y="85"/>
                  </a:cubicBezTo>
                  <a:cubicBezTo>
                    <a:pt x="23" y="86"/>
                    <a:pt x="25" y="86"/>
                    <a:pt x="27" y="87"/>
                  </a:cubicBezTo>
                  <a:cubicBezTo>
                    <a:pt x="27" y="87"/>
                    <a:pt x="31" y="87"/>
                    <a:pt x="31" y="87"/>
                  </a:cubicBezTo>
                  <a:cubicBezTo>
                    <a:pt x="31" y="87"/>
                    <a:pt x="29" y="86"/>
                    <a:pt x="29" y="85"/>
                  </a:cubicBezTo>
                  <a:cubicBezTo>
                    <a:pt x="29" y="84"/>
                    <a:pt x="31" y="85"/>
                    <a:pt x="31" y="85"/>
                  </a:cubicBezTo>
                  <a:cubicBezTo>
                    <a:pt x="32" y="86"/>
                    <a:pt x="33" y="85"/>
                    <a:pt x="34" y="84"/>
                  </a:cubicBezTo>
                  <a:cubicBezTo>
                    <a:pt x="34" y="84"/>
                    <a:pt x="35" y="83"/>
                    <a:pt x="36" y="83"/>
                  </a:cubicBezTo>
                  <a:cubicBezTo>
                    <a:pt x="37" y="84"/>
                    <a:pt x="36" y="86"/>
                    <a:pt x="36" y="86"/>
                  </a:cubicBezTo>
                  <a:cubicBezTo>
                    <a:pt x="37" y="87"/>
                    <a:pt x="40" y="85"/>
                    <a:pt x="41" y="85"/>
                  </a:cubicBezTo>
                  <a:cubicBezTo>
                    <a:pt x="43" y="84"/>
                    <a:pt x="43" y="84"/>
                    <a:pt x="44" y="85"/>
                  </a:cubicBezTo>
                  <a:cubicBezTo>
                    <a:pt x="45" y="86"/>
                    <a:pt x="46" y="84"/>
                    <a:pt x="47" y="84"/>
                  </a:cubicBezTo>
                  <a:cubicBezTo>
                    <a:pt x="48" y="83"/>
                    <a:pt x="50" y="84"/>
                    <a:pt x="51" y="84"/>
                  </a:cubicBezTo>
                  <a:cubicBezTo>
                    <a:pt x="54" y="84"/>
                    <a:pt x="58" y="85"/>
                    <a:pt x="61" y="86"/>
                  </a:cubicBezTo>
                  <a:cubicBezTo>
                    <a:pt x="63" y="86"/>
                    <a:pt x="65" y="88"/>
                    <a:pt x="67" y="88"/>
                  </a:cubicBezTo>
                  <a:cubicBezTo>
                    <a:pt x="69" y="88"/>
                    <a:pt x="71" y="89"/>
                    <a:pt x="72" y="90"/>
                  </a:cubicBezTo>
                  <a:cubicBezTo>
                    <a:pt x="74" y="91"/>
                    <a:pt x="73" y="92"/>
                    <a:pt x="73" y="93"/>
                  </a:cubicBezTo>
                  <a:cubicBezTo>
                    <a:pt x="73" y="94"/>
                    <a:pt x="75" y="96"/>
                    <a:pt x="76" y="96"/>
                  </a:cubicBezTo>
                  <a:cubicBezTo>
                    <a:pt x="77" y="97"/>
                    <a:pt x="79" y="96"/>
                    <a:pt x="80" y="97"/>
                  </a:cubicBezTo>
                  <a:cubicBezTo>
                    <a:pt x="80" y="99"/>
                    <a:pt x="82" y="100"/>
                    <a:pt x="83" y="101"/>
                  </a:cubicBezTo>
                  <a:cubicBezTo>
                    <a:pt x="84" y="102"/>
                    <a:pt x="83" y="104"/>
                    <a:pt x="84" y="105"/>
                  </a:cubicBezTo>
                  <a:cubicBezTo>
                    <a:pt x="84" y="106"/>
                    <a:pt x="86" y="107"/>
                    <a:pt x="86" y="109"/>
                  </a:cubicBezTo>
                  <a:cubicBezTo>
                    <a:pt x="86" y="110"/>
                    <a:pt x="85" y="110"/>
                    <a:pt x="86" y="111"/>
                  </a:cubicBezTo>
                  <a:cubicBezTo>
                    <a:pt x="86" y="111"/>
                    <a:pt x="87" y="112"/>
                    <a:pt x="87" y="112"/>
                  </a:cubicBezTo>
                  <a:cubicBezTo>
                    <a:pt x="87" y="112"/>
                    <a:pt x="87" y="112"/>
                    <a:pt x="87" y="112"/>
                  </a:cubicBezTo>
                  <a:cubicBezTo>
                    <a:pt x="88" y="111"/>
                    <a:pt x="90" y="113"/>
                    <a:pt x="89" y="114"/>
                  </a:cubicBezTo>
                  <a:cubicBezTo>
                    <a:pt x="88" y="115"/>
                    <a:pt x="88" y="115"/>
                    <a:pt x="88" y="117"/>
                  </a:cubicBezTo>
                  <a:cubicBezTo>
                    <a:pt x="88" y="116"/>
                    <a:pt x="90" y="115"/>
                    <a:pt x="91" y="117"/>
                  </a:cubicBezTo>
                  <a:cubicBezTo>
                    <a:pt x="91" y="118"/>
                    <a:pt x="91" y="118"/>
                    <a:pt x="91" y="119"/>
                  </a:cubicBezTo>
                  <a:cubicBezTo>
                    <a:pt x="91" y="119"/>
                    <a:pt x="91" y="121"/>
                    <a:pt x="91" y="120"/>
                  </a:cubicBezTo>
                  <a:cubicBezTo>
                    <a:pt x="91" y="121"/>
                    <a:pt x="93" y="121"/>
                    <a:pt x="93" y="121"/>
                  </a:cubicBezTo>
                  <a:cubicBezTo>
                    <a:pt x="92" y="120"/>
                    <a:pt x="89" y="126"/>
                    <a:pt x="90" y="122"/>
                  </a:cubicBezTo>
                  <a:cubicBezTo>
                    <a:pt x="90" y="122"/>
                    <a:pt x="88" y="121"/>
                    <a:pt x="88" y="122"/>
                  </a:cubicBezTo>
                  <a:cubicBezTo>
                    <a:pt x="88" y="122"/>
                    <a:pt x="89" y="122"/>
                    <a:pt x="89" y="122"/>
                  </a:cubicBezTo>
                  <a:cubicBezTo>
                    <a:pt x="89" y="123"/>
                    <a:pt x="86" y="123"/>
                    <a:pt x="87" y="124"/>
                  </a:cubicBezTo>
                  <a:cubicBezTo>
                    <a:pt x="87" y="124"/>
                    <a:pt x="90" y="125"/>
                    <a:pt x="89" y="125"/>
                  </a:cubicBezTo>
                  <a:cubicBezTo>
                    <a:pt x="87" y="127"/>
                    <a:pt x="91" y="127"/>
                    <a:pt x="92" y="126"/>
                  </a:cubicBezTo>
                  <a:cubicBezTo>
                    <a:pt x="91" y="127"/>
                    <a:pt x="90" y="127"/>
                    <a:pt x="88" y="127"/>
                  </a:cubicBezTo>
                  <a:cubicBezTo>
                    <a:pt x="88" y="127"/>
                    <a:pt x="86" y="129"/>
                    <a:pt x="86" y="129"/>
                  </a:cubicBezTo>
                  <a:cubicBezTo>
                    <a:pt x="86" y="129"/>
                    <a:pt x="87" y="130"/>
                    <a:pt x="87" y="130"/>
                  </a:cubicBezTo>
                  <a:cubicBezTo>
                    <a:pt x="89" y="131"/>
                    <a:pt x="88" y="131"/>
                    <a:pt x="89" y="131"/>
                  </a:cubicBezTo>
                  <a:cubicBezTo>
                    <a:pt x="90" y="131"/>
                    <a:pt x="94" y="133"/>
                    <a:pt x="95" y="131"/>
                  </a:cubicBezTo>
                  <a:cubicBezTo>
                    <a:pt x="95" y="128"/>
                    <a:pt x="97" y="129"/>
                    <a:pt x="98" y="128"/>
                  </a:cubicBezTo>
                  <a:cubicBezTo>
                    <a:pt x="98" y="128"/>
                    <a:pt x="96" y="122"/>
                    <a:pt x="96" y="122"/>
                  </a:cubicBezTo>
                  <a:cubicBezTo>
                    <a:pt x="96" y="123"/>
                    <a:pt x="98" y="126"/>
                    <a:pt x="98" y="126"/>
                  </a:cubicBezTo>
                  <a:cubicBezTo>
                    <a:pt x="99" y="128"/>
                    <a:pt x="100" y="126"/>
                    <a:pt x="101" y="126"/>
                  </a:cubicBezTo>
                  <a:cubicBezTo>
                    <a:pt x="101" y="126"/>
                    <a:pt x="98" y="130"/>
                    <a:pt x="98" y="130"/>
                  </a:cubicBezTo>
                  <a:cubicBezTo>
                    <a:pt x="98" y="130"/>
                    <a:pt x="102" y="129"/>
                    <a:pt x="102" y="129"/>
                  </a:cubicBezTo>
                  <a:cubicBezTo>
                    <a:pt x="103" y="129"/>
                    <a:pt x="104" y="129"/>
                    <a:pt x="104" y="129"/>
                  </a:cubicBezTo>
                  <a:cubicBezTo>
                    <a:pt x="105" y="129"/>
                    <a:pt x="106" y="128"/>
                    <a:pt x="107" y="128"/>
                  </a:cubicBezTo>
                  <a:cubicBezTo>
                    <a:pt x="107" y="129"/>
                    <a:pt x="106" y="130"/>
                    <a:pt x="105" y="130"/>
                  </a:cubicBezTo>
                  <a:cubicBezTo>
                    <a:pt x="104" y="130"/>
                    <a:pt x="102" y="130"/>
                    <a:pt x="101" y="131"/>
                  </a:cubicBezTo>
                  <a:cubicBezTo>
                    <a:pt x="100" y="132"/>
                    <a:pt x="103" y="131"/>
                    <a:pt x="103" y="131"/>
                  </a:cubicBezTo>
                  <a:cubicBezTo>
                    <a:pt x="105" y="131"/>
                    <a:pt x="107" y="131"/>
                    <a:pt x="109" y="131"/>
                  </a:cubicBezTo>
                  <a:cubicBezTo>
                    <a:pt x="108" y="131"/>
                    <a:pt x="104" y="131"/>
                    <a:pt x="104" y="132"/>
                  </a:cubicBezTo>
                  <a:cubicBezTo>
                    <a:pt x="104" y="132"/>
                    <a:pt x="106" y="133"/>
                    <a:pt x="106" y="134"/>
                  </a:cubicBezTo>
                  <a:cubicBezTo>
                    <a:pt x="106" y="134"/>
                    <a:pt x="106" y="135"/>
                    <a:pt x="106" y="135"/>
                  </a:cubicBezTo>
                  <a:cubicBezTo>
                    <a:pt x="106" y="136"/>
                    <a:pt x="105" y="136"/>
                    <a:pt x="106" y="137"/>
                  </a:cubicBezTo>
                  <a:cubicBezTo>
                    <a:pt x="106" y="137"/>
                    <a:pt x="108" y="136"/>
                    <a:pt x="109" y="136"/>
                  </a:cubicBezTo>
                  <a:cubicBezTo>
                    <a:pt x="110" y="136"/>
                    <a:pt x="109" y="136"/>
                    <a:pt x="110" y="137"/>
                  </a:cubicBezTo>
                  <a:cubicBezTo>
                    <a:pt x="111" y="138"/>
                    <a:pt x="111" y="139"/>
                    <a:pt x="112" y="140"/>
                  </a:cubicBezTo>
                  <a:cubicBezTo>
                    <a:pt x="112" y="141"/>
                    <a:pt x="109" y="141"/>
                    <a:pt x="109" y="141"/>
                  </a:cubicBezTo>
                  <a:cubicBezTo>
                    <a:pt x="105" y="138"/>
                    <a:pt x="99" y="136"/>
                    <a:pt x="95" y="137"/>
                  </a:cubicBezTo>
                  <a:cubicBezTo>
                    <a:pt x="91" y="137"/>
                    <a:pt x="96" y="140"/>
                    <a:pt x="98" y="140"/>
                  </a:cubicBezTo>
                  <a:cubicBezTo>
                    <a:pt x="101" y="141"/>
                    <a:pt x="103" y="144"/>
                    <a:pt x="106" y="144"/>
                  </a:cubicBezTo>
                  <a:cubicBezTo>
                    <a:pt x="107" y="144"/>
                    <a:pt x="108" y="143"/>
                    <a:pt x="110" y="143"/>
                  </a:cubicBezTo>
                  <a:cubicBezTo>
                    <a:pt x="110" y="144"/>
                    <a:pt x="113" y="144"/>
                    <a:pt x="113" y="144"/>
                  </a:cubicBezTo>
                  <a:cubicBezTo>
                    <a:pt x="114" y="145"/>
                    <a:pt x="113" y="146"/>
                    <a:pt x="113" y="146"/>
                  </a:cubicBezTo>
                  <a:cubicBezTo>
                    <a:pt x="110" y="147"/>
                    <a:pt x="114" y="148"/>
                    <a:pt x="113" y="149"/>
                  </a:cubicBezTo>
                  <a:cubicBezTo>
                    <a:pt x="113" y="150"/>
                    <a:pt x="111" y="149"/>
                    <a:pt x="111" y="151"/>
                  </a:cubicBezTo>
                  <a:cubicBezTo>
                    <a:pt x="111" y="152"/>
                    <a:pt x="113" y="152"/>
                    <a:pt x="113" y="152"/>
                  </a:cubicBezTo>
                  <a:cubicBezTo>
                    <a:pt x="112" y="153"/>
                    <a:pt x="110" y="151"/>
                    <a:pt x="110" y="152"/>
                  </a:cubicBezTo>
                  <a:cubicBezTo>
                    <a:pt x="109" y="153"/>
                    <a:pt x="109" y="154"/>
                    <a:pt x="109" y="155"/>
                  </a:cubicBezTo>
                  <a:cubicBezTo>
                    <a:pt x="109" y="155"/>
                    <a:pt x="111" y="155"/>
                    <a:pt x="111" y="155"/>
                  </a:cubicBezTo>
                  <a:cubicBezTo>
                    <a:pt x="111" y="156"/>
                    <a:pt x="109" y="157"/>
                    <a:pt x="108" y="157"/>
                  </a:cubicBezTo>
                  <a:cubicBezTo>
                    <a:pt x="107" y="157"/>
                    <a:pt x="106" y="157"/>
                    <a:pt x="105" y="157"/>
                  </a:cubicBezTo>
                  <a:cubicBezTo>
                    <a:pt x="104" y="156"/>
                    <a:pt x="103" y="156"/>
                    <a:pt x="102" y="157"/>
                  </a:cubicBezTo>
                  <a:cubicBezTo>
                    <a:pt x="101" y="158"/>
                    <a:pt x="101" y="157"/>
                    <a:pt x="100" y="158"/>
                  </a:cubicBezTo>
                  <a:cubicBezTo>
                    <a:pt x="100" y="158"/>
                    <a:pt x="103" y="161"/>
                    <a:pt x="104" y="161"/>
                  </a:cubicBezTo>
                  <a:cubicBezTo>
                    <a:pt x="104" y="160"/>
                    <a:pt x="104" y="160"/>
                    <a:pt x="103" y="160"/>
                  </a:cubicBezTo>
                  <a:cubicBezTo>
                    <a:pt x="103" y="160"/>
                    <a:pt x="106" y="160"/>
                    <a:pt x="106" y="160"/>
                  </a:cubicBezTo>
                  <a:cubicBezTo>
                    <a:pt x="106" y="160"/>
                    <a:pt x="111" y="158"/>
                    <a:pt x="111" y="159"/>
                  </a:cubicBezTo>
                  <a:cubicBezTo>
                    <a:pt x="110" y="159"/>
                    <a:pt x="109" y="159"/>
                    <a:pt x="108" y="160"/>
                  </a:cubicBezTo>
                  <a:cubicBezTo>
                    <a:pt x="109" y="159"/>
                    <a:pt x="111" y="161"/>
                    <a:pt x="110" y="161"/>
                  </a:cubicBezTo>
                  <a:cubicBezTo>
                    <a:pt x="111" y="161"/>
                    <a:pt x="114" y="162"/>
                    <a:pt x="115" y="162"/>
                  </a:cubicBezTo>
                  <a:cubicBezTo>
                    <a:pt x="114" y="162"/>
                    <a:pt x="112" y="162"/>
                    <a:pt x="112" y="162"/>
                  </a:cubicBezTo>
                  <a:cubicBezTo>
                    <a:pt x="112" y="162"/>
                    <a:pt x="116" y="165"/>
                    <a:pt x="116" y="165"/>
                  </a:cubicBezTo>
                  <a:cubicBezTo>
                    <a:pt x="113" y="165"/>
                    <a:pt x="111" y="161"/>
                    <a:pt x="108" y="161"/>
                  </a:cubicBezTo>
                  <a:cubicBezTo>
                    <a:pt x="106" y="161"/>
                    <a:pt x="101" y="160"/>
                    <a:pt x="100" y="162"/>
                  </a:cubicBezTo>
                  <a:cubicBezTo>
                    <a:pt x="100" y="163"/>
                    <a:pt x="99" y="163"/>
                    <a:pt x="98" y="164"/>
                  </a:cubicBezTo>
                  <a:cubicBezTo>
                    <a:pt x="97" y="164"/>
                    <a:pt x="97" y="166"/>
                    <a:pt x="98" y="165"/>
                  </a:cubicBezTo>
                  <a:cubicBezTo>
                    <a:pt x="100" y="165"/>
                    <a:pt x="102" y="164"/>
                    <a:pt x="103" y="162"/>
                  </a:cubicBezTo>
                  <a:cubicBezTo>
                    <a:pt x="103" y="163"/>
                    <a:pt x="105" y="163"/>
                    <a:pt x="105" y="163"/>
                  </a:cubicBezTo>
                  <a:cubicBezTo>
                    <a:pt x="106" y="163"/>
                    <a:pt x="108" y="166"/>
                    <a:pt x="108" y="163"/>
                  </a:cubicBezTo>
                  <a:cubicBezTo>
                    <a:pt x="108" y="162"/>
                    <a:pt x="110" y="164"/>
                    <a:pt x="110" y="164"/>
                  </a:cubicBezTo>
                  <a:cubicBezTo>
                    <a:pt x="110" y="164"/>
                    <a:pt x="114" y="164"/>
                    <a:pt x="113" y="165"/>
                  </a:cubicBezTo>
                  <a:cubicBezTo>
                    <a:pt x="113" y="165"/>
                    <a:pt x="112" y="165"/>
                    <a:pt x="112" y="165"/>
                  </a:cubicBezTo>
                  <a:cubicBezTo>
                    <a:pt x="112" y="165"/>
                    <a:pt x="114" y="166"/>
                    <a:pt x="114" y="166"/>
                  </a:cubicBezTo>
                  <a:cubicBezTo>
                    <a:pt x="113" y="166"/>
                    <a:pt x="111" y="166"/>
                    <a:pt x="110" y="165"/>
                  </a:cubicBezTo>
                  <a:cubicBezTo>
                    <a:pt x="109" y="164"/>
                    <a:pt x="109" y="165"/>
                    <a:pt x="109" y="166"/>
                  </a:cubicBezTo>
                  <a:cubicBezTo>
                    <a:pt x="109" y="165"/>
                    <a:pt x="103" y="164"/>
                    <a:pt x="102" y="164"/>
                  </a:cubicBezTo>
                  <a:cubicBezTo>
                    <a:pt x="101" y="164"/>
                    <a:pt x="95" y="166"/>
                    <a:pt x="96" y="168"/>
                  </a:cubicBezTo>
                  <a:cubicBezTo>
                    <a:pt x="97" y="169"/>
                    <a:pt x="103" y="167"/>
                    <a:pt x="104" y="167"/>
                  </a:cubicBezTo>
                  <a:cubicBezTo>
                    <a:pt x="105" y="167"/>
                    <a:pt x="107" y="167"/>
                    <a:pt x="108" y="168"/>
                  </a:cubicBezTo>
                  <a:cubicBezTo>
                    <a:pt x="108" y="168"/>
                    <a:pt x="112" y="169"/>
                    <a:pt x="112" y="169"/>
                  </a:cubicBezTo>
                  <a:cubicBezTo>
                    <a:pt x="112" y="170"/>
                    <a:pt x="107" y="168"/>
                    <a:pt x="107" y="168"/>
                  </a:cubicBezTo>
                  <a:cubicBezTo>
                    <a:pt x="105" y="167"/>
                    <a:pt x="102" y="168"/>
                    <a:pt x="100" y="168"/>
                  </a:cubicBezTo>
                  <a:cubicBezTo>
                    <a:pt x="93" y="170"/>
                    <a:pt x="101" y="172"/>
                    <a:pt x="103" y="171"/>
                  </a:cubicBezTo>
                  <a:cubicBezTo>
                    <a:pt x="102" y="172"/>
                    <a:pt x="101" y="173"/>
                    <a:pt x="99" y="173"/>
                  </a:cubicBezTo>
                  <a:cubicBezTo>
                    <a:pt x="96" y="174"/>
                    <a:pt x="101" y="175"/>
                    <a:pt x="101" y="175"/>
                  </a:cubicBezTo>
                  <a:cubicBezTo>
                    <a:pt x="101" y="175"/>
                    <a:pt x="97" y="174"/>
                    <a:pt x="97" y="176"/>
                  </a:cubicBezTo>
                  <a:cubicBezTo>
                    <a:pt x="97" y="179"/>
                    <a:pt x="99" y="177"/>
                    <a:pt x="101" y="176"/>
                  </a:cubicBezTo>
                  <a:cubicBezTo>
                    <a:pt x="103" y="175"/>
                    <a:pt x="105" y="173"/>
                    <a:pt x="107" y="172"/>
                  </a:cubicBezTo>
                  <a:cubicBezTo>
                    <a:pt x="108" y="172"/>
                    <a:pt x="114" y="169"/>
                    <a:pt x="114" y="171"/>
                  </a:cubicBezTo>
                  <a:cubicBezTo>
                    <a:pt x="114" y="171"/>
                    <a:pt x="111" y="171"/>
                    <a:pt x="111" y="171"/>
                  </a:cubicBezTo>
                  <a:cubicBezTo>
                    <a:pt x="111" y="171"/>
                    <a:pt x="113" y="171"/>
                    <a:pt x="114" y="172"/>
                  </a:cubicBezTo>
                  <a:cubicBezTo>
                    <a:pt x="111" y="170"/>
                    <a:pt x="98" y="178"/>
                    <a:pt x="99" y="179"/>
                  </a:cubicBezTo>
                  <a:cubicBezTo>
                    <a:pt x="99" y="180"/>
                    <a:pt x="105" y="178"/>
                    <a:pt x="106" y="178"/>
                  </a:cubicBezTo>
                  <a:cubicBezTo>
                    <a:pt x="106" y="178"/>
                    <a:pt x="102" y="179"/>
                    <a:pt x="101" y="180"/>
                  </a:cubicBezTo>
                  <a:cubicBezTo>
                    <a:pt x="101" y="180"/>
                    <a:pt x="103" y="184"/>
                    <a:pt x="104" y="183"/>
                  </a:cubicBezTo>
                  <a:cubicBezTo>
                    <a:pt x="105" y="182"/>
                    <a:pt x="106" y="180"/>
                    <a:pt x="107" y="180"/>
                  </a:cubicBezTo>
                  <a:cubicBezTo>
                    <a:pt x="108" y="180"/>
                    <a:pt x="112" y="181"/>
                    <a:pt x="112" y="181"/>
                  </a:cubicBezTo>
                  <a:cubicBezTo>
                    <a:pt x="112" y="181"/>
                    <a:pt x="108" y="181"/>
                    <a:pt x="108" y="181"/>
                  </a:cubicBezTo>
                  <a:cubicBezTo>
                    <a:pt x="106" y="181"/>
                    <a:pt x="105" y="182"/>
                    <a:pt x="104" y="183"/>
                  </a:cubicBezTo>
                  <a:cubicBezTo>
                    <a:pt x="104" y="184"/>
                    <a:pt x="104" y="185"/>
                    <a:pt x="104" y="186"/>
                  </a:cubicBezTo>
                  <a:cubicBezTo>
                    <a:pt x="105" y="189"/>
                    <a:pt x="105" y="188"/>
                    <a:pt x="107" y="187"/>
                  </a:cubicBezTo>
                  <a:cubicBezTo>
                    <a:pt x="106" y="188"/>
                    <a:pt x="105" y="192"/>
                    <a:pt x="106" y="193"/>
                  </a:cubicBezTo>
                  <a:cubicBezTo>
                    <a:pt x="106" y="193"/>
                    <a:pt x="109" y="189"/>
                    <a:pt x="110" y="189"/>
                  </a:cubicBezTo>
                  <a:cubicBezTo>
                    <a:pt x="110" y="190"/>
                    <a:pt x="109" y="191"/>
                    <a:pt x="110" y="192"/>
                  </a:cubicBezTo>
                  <a:cubicBezTo>
                    <a:pt x="110" y="193"/>
                    <a:pt x="111" y="191"/>
                    <a:pt x="112" y="191"/>
                  </a:cubicBezTo>
                  <a:cubicBezTo>
                    <a:pt x="114" y="189"/>
                    <a:pt x="110" y="187"/>
                    <a:pt x="110" y="186"/>
                  </a:cubicBezTo>
                  <a:cubicBezTo>
                    <a:pt x="110" y="186"/>
                    <a:pt x="112" y="189"/>
                    <a:pt x="113" y="189"/>
                  </a:cubicBezTo>
                  <a:cubicBezTo>
                    <a:pt x="114" y="190"/>
                    <a:pt x="114" y="189"/>
                    <a:pt x="115" y="188"/>
                  </a:cubicBezTo>
                  <a:cubicBezTo>
                    <a:pt x="114" y="188"/>
                    <a:pt x="117" y="191"/>
                    <a:pt x="116" y="192"/>
                  </a:cubicBezTo>
                  <a:cubicBezTo>
                    <a:pt x="117" y="191"/>
                    <a:pt x="114" y="189"/>
                    <a:pt x="114" y="191"/>
                  </a:cubicBezTo>
                  <a:cubicBezTo>
                    <a:pt x="114" y="193"/>
                    <a:pt x="116" y="195"/>
                    <a:pt x="114" y="196"/>
                  </a:cubicBezTo>
                  <a:cubicBezTo>
                    <a:pt x="114" y="196"/>
                    <a:pt x="114" y="193"/>
                    <a:pt x="114" y="193"/>
                  </a:cubicBezTo>
                  <a:cubicBezTo>
                    <a:pt x="114" y="192"/>
                    <a:pt x="112" y="194"/>
                    <a:pt x="111" y="194"/>
                  </a:cubicBezTo>
                  <a:cubicBezTo>
                    <a:pt x="110" y="194"/>
                    <a:pt x="109" y="196"/>
                    <a:pt x="109" y="197"/>
                  </a:cubicBezTo>
                  <a:cubicBezTo>
                    <a:pt x="108" y="199"/>
                    <a:pt x="111" y="197"/>
                    <a:pt x="111" y="198"/>
                  </a:cubicBezTo>
                  <a:cubicBezTo>
                    <a:pt x="112" y="199"/>
                    <a:pt x="110" y="200"/>
                    <a:pt x="110" y="200"/>
                  </a:cubicBezTo>
                  <a:cubicBezTo>
                    <a:pt x="110" y="200"/>
                    <a:pt x="112" y="199"/>
                    <a:pt x="113" y="201"/>
                  </a:cubicBezTo>
                  <a:cubicBezTo>
                    <a:pt x="113" y="203"/>
                    <a:pt x="115" y="204"/>
                    <a:pt x="115" y="205"/>
                  </a:cubicBezTo>
                  <a:cubicBezTo>
                    <a:pt x="114" y="207"/>
                    <a:pt x="115" y="207"/>
                    <a:pt x="117" y="209"/>
                  </a:cubicBezTo>
                  <a:cubicBezTo>
                    <a:pt x="118" y="210"/>
                    <a:pt x="119" y="212"/>
                    <a:pt x="120" y="210"/>
                  </a:cubicBezTo>
                  <a:cubicBezTo>
                    <a:pt x="120" y="210"/>
                    <a:pt x="121" y="215"/>
                    <a:pt x="122" y="215"/>
                  </a:cubicBezTo>
                  <a:cubicBezTo>
                    <a:pt x="123" y="216"/>
                    <a:pt x="122" y="215"/>
                    <a:pt x="123" y="215"/>
                  </a:cubicBezTo>
                  <a:cubicBezTo>
                    <a:pt x="124" y="216"/>
                    <a:pt x="125" y="217"/>
                    <a:pt x="126" y="218"/>
                  </a:cubicBezTo>
                  <a:cubicBezTo>
                    <a:pt x="128" y="219"/>
                    <a:pt x="130" y="220"/>
                    <a:pt x="132" y="219"/>
                  </a:cubicBezTo>
                  <a:cubicBezTo>
                    <a:pt x="133" y="219"/>
                    <a:pt x="136" y="219"/>
                    <a:pt x="136" y="218"/>
                  </a:cubicBezTo>
                  <a:cubicBezTo>
                    <a:pt x="136" y="218"/>
                    <a:pt x="136" y="221"/>
                    <a:pt x="136" y="221"/>
                  </a:cubicBezTo>
                  <a:cubicBezTo>
                    <a:pt x="136" y="221"/>
                    <a:pt x="138" y="217"/>
                    <a:pt x="138" y="218"/>
                  </a:cubicBezTo>
                  <a:cubicBezTo>
                    <a:pt x="139" y="218"/>
                    <a:pt x="138" y="219"/>
                    <a:pt x="138" y="219"/>
                  </a:cubicBezTo>
                  <a:cubicBezTo>
                    <a:pt x="138" y="220"/>
                    <a:pt x="139" y="220"/>
                    <a:pt x="139" y="220"/>
                  </a:cubicBezTo>
                  <a:cubicBezTo>
                    <a:pt x="139" y="220"/>
                    <a:pt x="136" y="221"/>
                    <a:pt x="137" y="222"/>
                  </a:cubicBezTo>
                  <a:cubicBezTo>
                    <a:pt x="138" y="222"/>
                    <a:pt x="138" y="222"/>
                    <a:pt x="139" y="221"/>
                  </a:cubicBezTo>
                  <a:cubicBezTo>
                    <a:pt x="140" y="222"/>
                    <a:pt x="139" y="223"/>
                    <a:pt x="139" y="223"/>
                  </a:cubicBezTo>
                  <a:cubicBezTo>
                    <a:pt x="139" y="224"/>
                    <a:pt x="142" y="221"/>
                    <a:pt x="142" y="222"/>
                  </a:cubicBezTo>
                  <a:cubicBezTo>
                    <a:pt x="142" y="223"/>
                    <a:pt x="140" y="224"/>
                    <a:pt x="140" y="225"/>
                  </a:cubicBezTo>
                  <a:cubicBezTo>
                    <a:pt x="140" y="224"/>
                    <a:pt x="143" y="223"/>
                    <a:pt x="142" y="225"/>
                  </a:cubicBezTo>
                  <a:cubicBezTo>
                    <a:pt x="142" y="225"/>
                    <a:pt x="142" y="225"/>
                    <a:pt x="142" y="224"/>
                  </a:cubicBezTo>
                  <a:cubicBezTo>
                    <a:pt x="142" y="226"/>
                    <a:pt x="145" y="223"/>
                    <a:pt x="145" y="223"/>
                  </a:cubicBezTo>
                  <a:cubicBezTo>
                    <a:pt x="146" y="224"/>
                    <a:pt x="145" y="226"/>
                    <a:pt x="145" y="227"/>
                  </a:cubicBezTo>
                  <a:cubicBezTo>
                    <a:pt x="144" y="225"/>
                    <a:pt x="153" y="225"/>
                    <a:pt x="147" y="222"/>
                  </a:cubicBezTo>
                  <a:cubicBezTo>
                    <a:pt x="148" y="222"/>
                    <a:pt x="153" y="222"/>
                    <a:pt x="150" y="221"/>
                  </a:cubicBezTo>
                  <a:cubicBezTo>
                    <a:pt x="147" y="219"/>
                    <a:pt x="151" y="220"/>
                    <a:pt x="152" y="218"/>
                  </a:cubicBezTo>
                  <a:cubicBezTo>
                    <a:pt x="152" y="218"/>
                    <a:pt x="149" y="218"/>
                    <a:pt x="149" y="218"/>
                  </a:cubicBezTo>
                  <a:cubicBezTo>
                    <a:pt x="150" y="217"/>
                    <a:pt x="151" y="216"/>
                    <a:pt x="152" y="216"/>
                  </a:cubicBezTo>
                  <a:cubicBezTo>
                    <a:pt x="154" y="214"/>
                    <a:pt x="151" y="215"/>
                    <a:pt x="151" y="214"/>
                  </a:cubicBezTo>
                  <a:cubicBezTo>
                    <a:pt x="151" y="214"/>
                    <a:pt x="154" y="213"/>
                    <a:pt x="154" y="212"/>
                  </a:cubicBezTo>
                  <a:cubicBezTo>
                    <a:pt x="154" y="211"/>
                    <a:pt x="154" y="209"/>
                    <a:pt x="153" y="208"/>
                  </a:cubicBezTo>
                  <a:cubicBezTo>
                    <a:pt x="152" y="208"/>
                    <a:pt x="154" y="207"/>
                    <a:pt x="153" y="206"/>
                  </a:cubicBezTo>
                  <a:cubicBezTo>
                    <a:pt x="153" y="206"/>
                    <a:pt x="151" y="205"/>
                    <a:pt x="151" y="205"/>
                  </a:cubicBezTo>
                  <a:cubicBezTo>
                    <a:pt x="151" y="205"/>
                    <a:pt x="155" y="204"/>
                    <a:pt x="156" y="204"/>
                  </a:cubicBezTo>
                  <a:cubicBezTo>
                    <a:pt x="159" y="204"/>
                    <a:pt x="156" y="203"/>
                    <a:pt x="155" y="202"/>
                  </a:cubicBezTo>
                  <a:cubicBezTo>
                    <a:pt x="155" y="202"/>
                    <a:pt x="160" y="202"/>
                    <a:pt x="160" y="202"/>
                  </a:cubicBezTo>
                  <a:cubicBezTo>
                    <a:pt x="159" y="201"/>
                    <a:pt x="157" y="201"/>
                    <a:pt x="156" y="200"/>
                  </a:cubicBezTo>
                  <a:cubicBezTo>
                    <a:pt x="156" y="200"/>
                    <a:pt x="160" y="201"/>
                    <a:pt x="160" y="200"/>
                  </a:cubicBezTo>
                  <a:cubicBezTo>
                    <a:pt x="161" y="200"/>
                    <a:pt x="160" y="200"/>
                    <a:pt x="160" y="199"/>
                  </a:cubicBezTo>
                  <a:cubicBezTo>
                    <a:pt x="161" y="199"/>
                    <a:pt x="161" y="199"/>
                    <a:pt x="161" y="199"/>
                  </a:cubicBezTo>
                  <a:cubicBezTo>
                    <a:pt x="162" y="198"/>
                    <a:pt x="158" y="197"/>
                    <a:pt x="158" y="197"/>
                  </a:cubicBezTo>
                  <a:cubicBezTo>
                    <a:pt x="158" y="197"/>
                    <a:pt x="163" y="197"/>
                    <a:pt x="162" y="196"/>
                  </a:cubicBezTo>
                  <a:cubicBezTo>
                    <a:pt x="162" y="195"/>
                    <a:pt x="163" y="195"/>
                    <a:pt x="161" y="194"/>
                  </a:cubicBezTo>
                  <a:cubicBezTo>
                    <a:pt x="161" y="194"/>
                    <a:pt x="158" y="194"/>
                    <a:pt x="158" y="193"/>
                  </a:cubicBezTo>
                  <a:cubicBezTo>
                    <a:pt x="158" y="193"/>
                    <a:pt x="163" y="192"/>
                    <a:pt x="163" y="192"/>
                  </a:cubicBezTo>
                  <a:cubicBezTo>
                    <a:pt x="165" y="192"/>
                    <a:pt x="164" y="189"/>
                    <a:pt x="162" y="189"/>
                  </a:cubicBezTo>
                  <a:cubicBezTo>
                    <a:pt x="161" y="188"/>
                    <a:pt x="158" y="187"/>
                    <a:pt x="161" y="186"/>
                  </a:cubicBezTo>
                  <a:cubicBezTo>
                    <a:pt x="163" y="186"/>
                    <a:pt x="166" y="187"/>
                    <a:pt x="167" y="185"/>
                  </a:cubicBezTo>
                  <a:cubicBezTo>
                    <a:pt x="167" y="185"/>
                    <a:pt x="165" y="183"/>
                    <a:pt x="165" y="183"/>
                  </a:cubicBezTo>
                  <a:cubicBezTo>
                    <a:pt x="165" y="182"/>
                    <a:pt x="167" y="182"/>
                    <a:pt x="167" y="182"/>
                  </a:cubicBezTo>
                  <a:cubicBezTo>
                    <a:pt x="168" y="181"/>
                    <a:pt x="170" y="181"/>
                    <a:pt x="172" y="182"/>
                  </a:cubicBezTo>
                  <a:cubicBezTo>
                    <a:pt x="172" y="182"/>
                    <a:pt x="174" y="182"/>
                    <a:pt x="174" y="182"/>
                  </a:cubicBezTo>
                  <a:cubicBezTo>
                    <a:pt x="175" y="181"/>
                    <a:pt x="173" y="180"/>
                    <a:pt x="173" y="179"/>
                  </a:cubicBezTo>
                  <a:cubicBezTo>
                    <a:pt x="174" y="178"/>
                    <a:pt x="177" y="174"/>
                    <a:pt x="179" y="176"/>
                  </a:cubicBezTo>
                  <a:cubicBezTo>
                    <a:pt x="178" y="175"/>
                    <a:pt x="175" y="181"/>
                    <a:pt x="176" y="181"/>
                  </a:cubicBezTo>
                  <a:cubicBezTo>
                    <a:pt x="177" y="182"/>
                    <a:pt x="179" y="179"/>
                    <a:pt x="181" y="179"/>
                  </a:cubicBezTo>
                  <a:cubicBezTo>
                    <a:pt x="181" y="179"/>
                    <a:pt x="183" y="180"/>
                    <a:pt x="183" y="180"/>
                  </a:cubicBezTo>
                  <a:cubicBezTo>
                    <a:pt x="183" y="180"/>
                    <a:pt x="183" y="178"/>
                    <a:pt x="183" y="178"/>
                  </a:cubicBezTo>
                  <a:cubicBezTo>
                    <a:pt x="186" y="179"/>
                    <a:pt x="186" y="178"/>
                    <a:pt x="187" y="177"/>
                  </a:cubicBezTo>
                  <a:cubicBezTo>
                    <a:pt x="188" y="176"/>
                    <a:pt x="189" y="176"/>
                    <a:pt x="190" y="176"/>
                  </a:cubicBezTo>
                  <a:cubicBezTo>
                    <a:pt x="192" y="175"/>
                    <a:pt x="192" y="174"/>
                    <a:pt x="193" y="173"/>
                  </a:cubicBezTo>
                  <a:cubicBezTo>
                    <a:pt x="194" y="172"/>
                    <a:pt x="196" y="170"/>
                    <a:pt x="197" y="168"/>
                  </a:cubicBezTo>
                  <a:cubicBezTo>
                    <a:pt x="199" y="166"/>
                    <a:pt x="199" y="165"/>
                    <a:pt x="201" y="165"/>
                  </a:cubicBezTo>
                  <a:cubicBezTo>
                    <a:pt x="202" y="164"/>
                    <a:pt x="205" y="164"/>
                    <a:pt x="205" y="162"/>
                  </a:cubicBezTo>
                  <a:cubicBezTo>
                    <a:pt x="204" y="162"/>
                    <a:pt x="203" y="157"/>
                    <a:pt x="203" y="157"/>
                  </a:cubicBezTo>
                  <a:cubicBezTo>
                    <a:pt x="204" y="157"/>
                    <a:pt x="207" y="160"/>
                    <a:pt x="208" y="160"/>
                  </a:cubicBezTo>
                  <a:cubicBezTo>
                    <a:pt x="209" y="161"/>
                    <a:pt x="210" y="161"/>
                    <a:pt x="211" y="161"/>
                  </a:cubicBezTo>
                  <a:cubicBezTo>
                    <a:pt x="211" y="161"/>
                    <a:pt x="213" y="160"/>
                    <a:pt x="213" y="160"/>
                  </a:cubicBezTo>
                  <a:cubicBezTo>
                    <a:pt x="214" y="160"/>
                    <a:pt x="215" y="161"/>
                    <a:pt x="216" y="160"/>
                  </a:cubicBezTo>
                  <a:cubicBezTo>
                    <a:pt x="216" y="160"/>
                    <a:pt x="214" y="158"/>
                    <a:pt x="217" y="159"/>
                  </a:cubicBezTo>
                  <a:cubicBezTo>
                    <a:pt x="219" y="159"/>
                    <a:pt x="221" y="159"/>
                    <a:pt x="223" y="158"/>
                  </a:cubicBezTo>
                  <a:cubicBezTo>
                    <a:pt x="228" y="157"/>
                    <a:pt x="232" y="156"/>
                    <a:pt x="237" y="154"/>
                  </a:cubicBezTo>
                  <a:cubicBezTo>
                    <a:pt x="238" y="153"/>
                    <a:pt x="254" y="143"/>
                    <a:pt x="255" y="143"/>
                  </a:cubicBezTo>
                  <a:cubicBezTo>
                    <a:pt x="254" y="143"/>
                    <a:pt x="247" y="143"/>
                    <a:pt x="246" y="143"/>
                  </a:cubicBezTo>
                  <a:cubicBezTo>
                    <a:pt x="244" y="142"/>
                    <a:pt x="242" y="141"/>
                    <a:pt x="240" y="141"/>
                  </a:cubicBezTo>
                  <a:cubicBezTo>
                    <a:pt x="238" y="141"/>
                    <a:pt x="236" y="142"/>
                    <a:pt x="235" y="142"/>
                  </a:cubicBezTo>
                  <a:cubicBezTo>
                    <a:pt x="233" y="143"/>
                    <a:pt x="233" y="141"/>
                    <a:pt x="232" y="142"/>
                  </a:cubicBezTo>
                  <a:cubicBezTo>
                    <a:pt x="231" y="142"/>
                    <a:pt x="230" y="144"/>
                    <a:pt x="229" y="144"/>
                  </a:cubicBezTo>
                  <a:cubicBezTo>
                    <a:pt x="225" y="144"/>
                    <a:pt x="232" y="140"/>
                    <a:pt x="233" y="141"/>
                  </a:cubicBezTo>
                  <a:cubicBezTo>
                    <a:pt x="232" y="140"/>
                    <a:pt x="229" y="141"/>
                    <a:pt x="228" y="141"/>
                  </a:cubicBezTo>
                  <a:cubicBezTo>
                    <a:pt x="225" y="141"/>
                    <a:pt x="223" y="140"/>
                    <a:pt x="221" y="140"/>
                  </a:cubicBezTo>
                  <a:cubicBezTo>
                    <a:pt x="222" y="140"/>
                    <a:pt x="225" y="138"/>
                    <a:pt x="226" y="137"/>
                  </a:cubicBezTo>
                  <a:cubicBezTo>
                    <a:pt x="226" y="134"/>
                    <a:pt x="228" y="135"/>
                    <a:pt x="229" y="136"/>
                  </a:cubicBezTo>
                  <a:cubicBezTo>
                    <a:pt x="231" y="136"/>
                    <a:pt x="239" y="134"/>
                    <a:pt x="240" y="133"/>
                  </a:cubicBezTo>
                  <a:cubicBezTo>
                    <a:pt x="240" y="132"/>
                    <a:pt x="235" y="131"/>
                    <a:pt x="234" y="130"/>
                  </a:cubicBezTo>
                  <a:cubicBezTo>
                    <a:pt x="235" y="131"/>
                    <a:pt x="239" y="132"/>
                    <a:pt x="240" y="132"/>
                  </a:cubicBezTo>
                  <a:cubicBezTo>
                    <a:pt x="241" y="133"/>
                    <a:pt x="245" y="133"/>
                    <a:pt x="245" y="135"/>
                  </a:cubicBezTo>
                  <a:cubicBezTo>
                    <a:pt x="244" y="138"/>
                    <a:pt x="246" y="139"/>
                    <a:pt x="248" y="139"/>
                  </a:cubicBezTo>
                  <a:cubicBezTo>
                    <a:pt x="248" y="139"/>
                    <a:pt x="254" y="139"/>
                    <a:pt x="253" y="138"/>
                  </a:cubicBezTo>
                  <a:cubicBezTo>
                    <a:pt x="253" y="138"/>
                    <a:pt x="253" y="140"/>
                    <a:pt x="254" y="140"/>
                  </a:cubicBezTo>
                  <a:cubicBezTo>
                    <a:pt x="256" y="139"/>
                    <a:pt x="257" y="136"/>
                    <a:pt x="257" y="134"/>
                  </a:cubicBezTo>
                  <a:cubicBezTo>
                    <a:pt x="257" y="133"/>
                    <a:pt x="257" y="129"/>
                    <a:pt x="255" y="130"/>
                  </a:cubicBezTo>
                  <a:cubicBezTo>
                    <a:pt x="253" y="132"/>
                    <a:pt x="254" y="130"/>
                    <a:pt x="253" y="129"/>
                  </a:cubicBezTo>
                  <a:cubicBezTo>
                    <a:pt x="251" y="127"/>
                    <a:pt x="248" y="126"/>
                    <a:pt x="245" y="124"/>
                  </a:cubicBezTo>
                  <a:cubicBezTo>
                    <a:pt x="244" y="123"/>
                    <a:pt x="243" y="123"/>
                    <a:pt x="242" y="122"/>
                  </a:cubicBezTo>
                  <a:cubicBezTo>
                    <a:pt x="242" y="122"/>
                    <a:pt x="238" y="123"/>
                    <a:pt x="238" y="124"/>
                  </a:cubicBezTo>
                  <a:cubicBezTo>
                    <a:pt x="238" y="124"/>
                    <a:pt x="239" y="123"/>
                    <a:pt x="238" y="123"/>
                  </a:cubicBezTo>
                  <a:cubicBezTo>
                    <a:pt x="238" y="123"/>
                    <a:pt x="237" y="122"/>
                    <a:pt x="237" y="122"/>
                  </a:cubicBezTo>
                  <a:cubicBezTo>
                    <a:pt x="237" y="121"/>
                    <a:pt x="241" y="122"/>
                    <a:pt x="241" y="121"/>
                  </a:cubicBezTo>
                  <a:cubicBezTo>
                    <a:pt x="241" y="119"/>
                    <a:pt x="241" y="118"/>
                    <a:pt x="238" y="118"/>
                  </a:cubicBezTo>
                  <a:cubicBezTo>
                    <a:pt x="236" y="119"/>
                    <a:pt x="235" y="121"/>
                    <a:pt x="233" y="119"/>
                  </a:cubicBezTo>
                  <a:cubicBezTo>
                    <a:pt x="233" y="119"/>
                    <a:pt x="229" y="119"/>
                    <a:pt x="229" y="118"/>
                  </a:cubicBezTo>
                  <a:cubicBezTo>
                    <a:pt x="229" y="116"/>
                    <a:pt x="234" y="119"/>
                    <a:pt x="234" y="119"/>
                  </a:cubicBezTo>
                  <a:cubicBezTo>
                    <a:pt x="235" y="119"/>
                    <a:pt x="240" y="118"/>
                    <a:pt x="240" y="117"/>
                  </a:cubicBezTo>
                  <a:cubicBezTo>
                    <a:pt x="241" y="117"/>
                    <a:pt x="236" y="115"/>
                    <a:pt x="235" y="115"/>
                  </a:cubicBezTo>
                  <a:cubicBezTo>
                    <a:pt x="233" y="115"/>
                    <a:pt x="230" y="115"/>
                    <a:pt x="228" y="116"/>
                  </a:cubicBezTo>
                  <a:cubicBezTo>
                    <a:pt x="229" y="116"/>
                    <a:pt x="233" y="113"/>
                    <a:pt x="233" y="114"/>
                  </a:cubicBezTo>
                  <a:cubicBezTo>
                    <a:pt x="233" y="113"/>
                    <a:pt x="229" y="113"/>
                    <a:pt x="229" y="112"/>
                  </a:cubicBezTo>
                  <a:cubicBezTo>
                    <a:pt x="232" y="113"/>
                    <a:pt x="235" y="115"/>
                    <a:pt x="238" y="113"/>
                  </a:cubicBezTo>
                  <a:cubicBezTo>
                    <a:pt x="238" y="113"/>
                    <a:pt x="241" y="112"/>
                    <a:pt x="241" y="111"/>
                  </a:cubicBezTo>
                  <a:cubicBezTo>
                    <a:pt x="240" y="110"/>
                    <a:pt x="238" y="109"/>
                    <a:pt x="238" y="108"/>
                  </a:cubicBezTo>
                  <a:cubicBezTo>
                    <a:pt x="238" y="109"/>
                    <a:pt x="241" y="110"/>
                    <a:pt x="242" y="110"/>
                  </a:cubicBezTo>
                  <a:cubicBezTo>
                    <a:pt x="244" y="111"/>
                    <a:pt x="243" y="109"/>
                    <a:pt x="245" y="109"/>
                  </a:cubicBezTo>
                  <a:cubicBezTo>
                    <a:pt x="246" y="109"/>
                    <a:pt x="254" y="111"/>
                    <a:pt x="254" y="111"/>
                  </a:cubicBezTo>
                  <a:cubicBezTo>
                    <a:pt x="253" y="111"/>
                    <a:pt x="246" y="110"/>
                    <a:pt x="246" y="110"/>
                  </a:cubicBezTo>
                  <a:cubicBezTo>
                    <a:pt x="248" y="114"/>
                    <a:pt x="254" y="113"/>
                    <a:pt x="257" y="113"/>
                  </a:cubicBezTo>
                  <a:cubicBezTo>
                    <a:pt x="258" y="112"/>
                    <a:pt x="261" y="113"/>
                    <a:pt x="262" y="112"/>
                  </a:cubicBezTo>
                  <a:cubicBezTo>
                    <a:pt x="265" y="111"/>
                    <a:pt x="264" y="109"/>
                    <a:pt x="262" y="108"/>
                  </a:cubicBezTo>
                  <a:cubicBezTo>
                    <a:pt x="261" y="107"/>
                    <a:pt x="258" y="106"/>
                    <a:pt x="257" y="106"/>
                  </a:cubicBezTo>
                  <a:cubicBezTo>
                    <a:pt x="256" y="106"/>
                    <a:pt x="257" y="109"/>
                    <a:pt x="257" y="110"/>
                  </a:cubicBezTo>
                  <a:cubicBezTo>
                    <a:pt x="256" y="109"/>
                    <a:pt x="256" y="108"/>
                    <a:pt x="255" y="107"/>
                  </a:cubicBezTo>
                  <a:cubicBezTo>
                    <a:pt x="255" y="106"/>
                    <a:pt x="254" y="107"/>
                    <a:pt x="253" y="106"/>
                  </a:cubicBezTo>
                  <a:cubicBezTo>
                    <a:pt x="254" y="107"/>
                    <a:pt x="256" y="101"/>
                    <a:pt x="256" y="100"/>
                  </a:cubicBezTo>
                  <a:cubicBezTo>
                    <a:pt x="256" y="100"/>
                    <a:pt x="257" y="103"/>
                    <a:pt x="257" y="103"/>
                  </a:cubicBezTo>
                  <a:cubicBezTo>
                    <a:pt x="257" y="105"/>
                    <a:pt x="257" y="106"/>
                    <a:pt x="258" y="106"/>
                  </a:cubicBezTo>
                  <a:cubicBezTo>
                    <a:pt x="261" y="106"/>
                    <a:pt x="263" y="105"/>
                    <a:pt x="265" y="105"/>
                  </a:cubicBezTo>
                  <a:cubicBezTo>
                    <a:pt x="266" y="105"/>
                    <a:pt x="272" y="103"/>
                    <a:pt x="270" y="101"/>
                  </a:cubicBezTo>
                  <a:cubicBezTo>
                    <a:pt x="268" y="100"/>
                    <a:pt x="267" y="102"/>
                    <a:pt x="266" y="101"/>
                  </a:cubicBezTo>
                  <a:cubicBezTo>
                    <a:pt x="266" y="100"/>
                    <a:pt x="266" y="100"/>
                    <a:pt x="266" y="99"/>
                  </a:cubicBezTo>
                  <a:cubicBezTo>
                    <a:pt x="267" y="98"/>
                    <a:pt x="266" y="97"/>
                    <a:pt x="265" y="97"/>
                  </a:cubicBezTo>
                  <a:cubicBezTo>
                    <a:pt x="265" y="96"/>
                    <a:pt x="262" y="96"/>
                    <a:pt x="261" y="96"/>
                  </a:cubicBezTo>
                  <a:cubicBezTo>
                    <a:pt x="259" y="96"/>
                    <a:pt x="258" y="98"/>
                    <a:pt x="256" y="96"/>
                  </a:cubicBezTo>
                  <a:cubicBezTo>
                    <a:pt x="260" y="99"/>
                    <a:pt x="262" y="91"/>
                    <a:pt x="266" y="95"/>
                  </a:cubicBezTo>
                  <a:cubicBezTo>
                    <a:pt x="267" y="97"/>
                    <a:pt x="269" y="94"/>
                    <a:pt x="269" y="92"/>
                  </a:cubicBezTo>
                  <a:cubicBezTo>
                    <a:pt x="269" y="91"/>
                    <a:pt x="266" y="88"/>
                    <a:pt x="266" y="88"/>
                  </a:cubicBezTo>
                  <a:cubicBezTo>
                    <a:pt x="266" y="87"/>
                    <a:pt x="269" y="90"/>
                    <a:pt x="269" y="91"/>
                  </a:cubicBezTo>
                  <a:cubicBezTo>
                    <a:pt x="269" y="92"/>
                    <a:pt x="271" y="90"/>
                    <a:pt x="270" y="88"/>
                  </a:cubicBezTo>
                  <a:cubicBezTo>
                    <a:pt x="269" y="87"/>
                    <a:pt x="267" y="85"/>
                    <a:pt x="266" y="84"/>
                  </a:cubicBezTo>
                  <a:cubicBezTo>
                    <a:pt x="264" y="84"/>
                    <a:pt x="261" y="85"/>
                    <a:pt x="259" y="84"/>
                  </a:cubicBezTo>
                  <a:cubicBezTo>
                    <a:pt x="258" y="83"/>
                    <a:pt x="258" y="81"/>
                    <a:pt x="256" y="81"/>
                  </a:cubicBezTo>
                  <a:cubicBezTo>
                    <a:pt x="256" y="80"/>
                    <a:pt x="252" y="81"/>
                    <a:pt x="253" y="80"/>
                  </a:cubicBezTo>
                  <a:cubicBezTo>
                    <a:pt x="254" y="78"/>
                    <a:pt x="254" y="77"/>
                    <a:pt x="256" y="79"/>
                  </a:cubicBezTo>
                  <a:cubicBezTo>
                    <a:pt x="258" y="81"/>
                    <a:pt x="260" y="78"/>
                    <a:pt x="262" y="77"/>
                  </a:cubicBezTo>
                  <a:cubicBezTo>
                    <a:pt x="265" y="75"/>
                    <a:pt x="271" y="81"/>
                    <a:pt x="274" y="78"/>
                  </a:cubicBezTo>
                  <a:cubicBezTo>
                    <a:pt x="275" y="77"/>
                    <a:pt x="275" y="72"/>
                    <a:pt x="272" y="73"/>
                  </a:cubicBezTo>
                  <a:cubicBezTo>
                    <a:pt x="271" y="73"/>
                    <a:pt x="270" y="74"/>
                    <a:pt x="269" y="73"/>
                  </a:cubicBezTo>
                  <a:cubicBezTo>
                    <a:pt x="267" y="73"/>
                    <a:pt x="265" y="72"/>
                    <a:pt x="263" y="70"/>
                  </a:cubicBezTo>
                  <a:cubicBezTo>
                    <a:pt x="260" y="68"/>
                    <a:pt x="271" y="71"/>
                    <a:pt x="271" y="70"/>
                  </a:cubicBezTo>
                  <a:cubicBezTo>
                    <a:pt x="270" y="68"/>
                    <a:pt x="265" y="67"/>
                    <a:pt x="263" y="66"/>
                  </a:cubicBezTo>
                  <a:cubicBezTo>
                    <a:pt x="260" y="65"/>
                    <a:pt x="260" y="66"/>
                    <a:pt x="259" y="68"/>
                  </a:cubicBezTo>
                  <a:cubicBezTo>
                    <a:pt x="259" y="69"/>
                    <a:pt x="257" y="70"/>
                    <a:pt x="256" y="69"/>
                  </a:cubicBezTo>
                  <a:cubicBezTo>
                    <a:pt x="255" y="69"/>
                    <a:pt x="258" y="65"/>
                    <a:pt x="258" y="64"/>
                  </a:cubicBezTo>
                  <a:cubicBezTo>
                    <a:pt x="258" y="63"/>
                    <a:pt x="259" y="61"/>
                    <a:pt x="260" y="60"/>
                  </a:cubicBezTo>
                  <a:cubicBezTo>
                    <a:pt x="260" y="59"/>
                    <a:pt x="260" y="57"/>
                    <a:pt x="261" y="57"/>
                  </a:cubicBezTo>
                  <a:cubicBezTo>
                    <a:pt x="262" y="57"/>
                    <a:pt x="264" y="57"/>
                    <a:pt x="265" y="56"/>
                  </a:cubicBezTo>
                  <a:cubicBezTo>
                    <a:pt x="265" y="56"/>
                    <a:pt x="270" y="51"/>
                    <a:pt x="270" y="52"/>
                  </a:cubicBezTo>
                  <a:cubicBezTo>
                    <a:pt x="270" y="52"/>
                    <a:pt x="268" y="51"/>
                    <a:pt x="268" y="51"/>
                  </a:cubicBezTo>
                  <a:cubicBezTo>
                    <a:pt x="268" y="50"/>
                    <a:pt x="268" y="49"/>
                    <a:pt x="268" y="48"/>
                  </a:cubicBezTo>
                  <a:cubicBezTo>
                    <a:pt x="268" y="46"/>
                    <a:pt x="269" y="46"/>
                    <a:pt x="271" y="46"/>
                  </a:cubicBezTo>
                  <a:cubicBezTo>
                    <a:pt x="273" y="46"/>
                    <a:pt x="281" y="43"/>
                    <a:pt x="276" y="43"/>
                  </a:cubicBezTo>
                  <a:cubicBezTo>
                    <a:pt x="273" y="43"/>
                    <a:pt x="268" y="42"/>
                    <a:pt x="266" y="44"/>
                  </a:cubicBezTo>
                  <a:cubicBezTo>
                    <a:pt x="265" y="45"/>
                    <a:pt x="265" y="47"/>
                    <a:pt x="263" y="46"/>
                  </a:cubicBezTo>
                  <a:cubicBezTo>
                    <a:pt x="261" y="45"/>
                    <a:pt x="263" y="43"/>
                    <a:pt x="264" y="42"/>
                  </a:cubicBezTo>
                  <a:cubicBezTo>
                    <a:pt x="266" y="39"/>
                    <a:pt x="270" y="41"/>
                    <a:pt x="273" y="41"/>
                  </a:cubicBezTo>
                  <a:cubicBezTo>
                    <a:pt x="277" y="41"/>
                    <a:pt x="281" y="42"/>
                    <a:pt x="283" y="38"/>
                  </a:cubicBezTo>
                  <a:cubicBezTo>
                    <a:pt x="284" y="38"/>
                    <a:pt x="280" y="37"/>
                    <a:pt x="280" y="37"/>
                  </a:cubicBezTo>
                  <a:cubicBezTo>
                    <a:pt x="278" y="36"/>
                    <a:pt x="276" y="37"/>
                    <a:pt x="274" y="37"/>
                  </a:cubicBezTo>
                  <a:cubicBezTo>
                    <a:pt x="272" y="37"/>
                    <a:pt x="271" y="36"/>
                    <a:pt x="269" y="36"/>
                  </a:cubicBezTo>
                  <a:cubicBezTo>
                    <a:pt x="268" y="36"/>
                    <a:pt x="266" y="36"/>
                    <a:pt x="265" y="36"/>
                  </a:cubicBezTo>
                  <a:cubicBezTo>
                    <a:pt x="266" y="37"/>
                    <a:pt x="269" y="36"/>
                    <a:pt x="271" y="36"/>
                  </a:cubicBezTo>
                  <a:cubicBezTo>
                    <a:pt x="274" y="36"/>
                    <a:pt x="276" y="35"/>
                    <a:pt x="279" y="35"/>
                  </a:cubicBezTo>
                  <a:cubicBezTo>
                    <a:pt x="283" y="36"/>
                    <a:pt x="285" y="34"/>
                    <a:pt x="288" y="34"/>
                  </a:cubicBezTo>
                  <a:cubicBezTo>
                    <a:pt x="289" y="34"/>
                    <a:pt x="291" y="34"/>
                    <a:pt x="291" y="33"/>
                  </a:cubicBezTo>
                  <a:cubicBezTo>
                    <a:pt x="291" y="33"/>
                    <a:pt x="289" y="31"/>
                    <a:pt x="290" y="31"/>
                  </a:cubicBezTo>
                  <a:cubicBezTo>
                    <a:pt x="295" y="30"/>
                    <a:pt x="300" y="29"/>
                    <a:pt x="304" y="26"/>
                  </a:cubicBezTo>
                  <a:cubicBezTo>
                    <a:pt x="305" y="25"/>
                    <a:pt x="301" y="24"/>
                    <a:pt x="301" y="24"/>
                  </a:cubicBezTo>
                  <a:cubicBezTo>
                    <a:pt x="298" y="23"/>
                    <a:pt x="295" y="22"/>
                    <a:pt x="293" y="22"/>
                  </a:cubicBezTo>
                  <a:cubicBezTo>
                    <a:pt x="287" y="21"/>
                    <a:pt x="282" y="20"/>
                    <a:pt x="277" y="25"/>
                  </a:cubicBezTo>
                  <a:cubicBezTo>
                    <a:pt x="275" y="28"/>
                    <a:pt x="273" y="26"/>
                    <a:pt x="269" y="26"/>
                  </a:cubicBezTo>
                  <a:cubicBezTo>
                    <a:pt x="268" y="26"/>
                    <a:pt x="264" y="29"/>
                    <a:pt x="265" y="26"/>
                  </a:cubicBezTo>
                  <a:cubicBezTo>
                    <a:pt x="265" y="24"/>
                    <a:pt x="260" y="27"/>
                    <a:pt x="259" y="28"/>
                  </a:cubicBezTo>
                  <a:cubicBezTo>
                    <a:pt x="257" y="29"/>
                    <a:pt x="255" y="30"/>
                    <a:pt x="253" y="31"/>
                  </a:cubicBezTo>
                  <a:cubicBezTo>
                    <a:pt x="252" y="31"/>
                    <a:pt x="244" y="37"/>
                    <a:pt x="244" y="37"/>
                  </a:cubicBezTo>
                  <a:cubicBezTo>
                    <a:pt x="242" y="35"/>
                    <a:pt x="264" y="22"/>
                    <a:pt x="251" y="19"/>
                  </a:cubicBezTo>
                  <a:cubicBezTo>
                    <a:pt x="246" y="19"/>
                    <a:pt x="247" y="22"/>
                    <a:pt x="243" y="24"/>
                  </a:cubicBezTo>
                  <a:cubicBezTo>
                    <a:pt x="240" y="25"/>
                    <a:pt x="238" y="25"/>
                    <a:pt x="235" y="26"/>
                  </a:cubicBezTo>
                  <a:cubicBezTo>
                    <a:pt x="234" y="26"/>
                    <a:pt x="229" y="28"/>
                    <a:pt x="228" y="28"/>
                  </a:cubicBezTo>
                  <a:cubicBezTo>
                    <a:pt x="226" y="25"/>
                    <a:pt x="233" y="24"/>
                    <a:pt x="235" y="24"/>
                  </a:cubicBezTo>
                  <a:cubicBezTo>
                    <a:pt x="235" y="23"/>
                    <a:pt x="241" y="22"/>
                    <a:pt x="238" y="21"/>
                  </a:cubicBezTo>
                  <a:cubicBezTo>
                    <a:pt x="235" y="20"/>
                    <a:pt x="232" y="20"/>
                    <a:pt x="229" y="20"/>
                  </a:cubicBezTo>
                  <a:cubicBezTo>
                    <a:pt x="221" y="20"/>
                    <a:pt x="213" y="21"/>
                    <a:pt x="205" y="23"/>
                  </a:cubicBezTo>
                  <a:cubicBezTo>
                    <a:pt x="205" y="23"/>
                    <a:pt x="202" y="25"/>
                    <a:pt x="201" y="24"/>
                  </a:cubicBezTo>
                  <a:cubicBezTo>
                    <a:pt x="201" y="22"/>
                    <a:pt x="200" y="22"/>
                    <a:pt x="202" y="22"/>
                  </a:cubicBezTo>
                  <a:cubicBezTo>
                    <a:pt x="206" y="20"/>
                    <a:pt x="210" y="19"/>
                    <a:pt x="214" y="18"/>
                  </a:cubicBezTo>
                  <a:cubicBezTo>
                    <a:pt x="221" y="17"/>
                    <a:pt x="229" y="18"/>
                    <a:pt x="237" y="18"/>
                  </a:cubicBezTo>
                  <a:cubicBezTo>
                    <a:pt x="239" y="18"/>
                    <a:pt x="241" y="18"/>
                    <a:pt x="243" y="18"/>
                  </a:cubicBezTo>
                  <a:cubicBezTo>
                    <a:pt x="247" y="16"/>
                    <a:pt x="252" y="16"/>
                    <a:pt x="256" y="14"/>
                  </a:cubicBezTo>
                  <a:cubicBezTo>
                    <a:pt x="258" y="14"/>
                    <a:pt x="259" y="13"/>
                    <a:pt x="256" y="12"/>
                  </a:cubicBezTo>
                  <a:cubicBezTo>
                    <a:pt x="254" y="11"/>
                    <a:pt x="250" y="10"/>
                    <a:pt x="248" y="11"/>
                  </a:cubicBezTo>
                  <a:cubicBezTo>
                    <a:pt x="246" y="11"/>
                    <a:pt x="246" y="10"/>
                    <a:pt x="244" y="9"/>
                  </a:cubicBezTo>
                  <a:cubicBezTo>
                    <a:pt x="242" y="9"/>
                    <a:pt x="240" y="11"/>
                    <a:pt x="238" y="11"/>
                  </a:cubicBezTo>
                  <a:cubicBezTo>
                    <a:pt x="238" y="11"/>
                    <a:pt x="240" y="8"/>
                    <a:pt x="241" y="8"/>
                  </a:cubicBezTo>
                  <a:cubicBezTo>
                    <a:pt x="242" y="6"/>
                    <a:pt x="238" y="6"/>
                    <a:pt x="237" y="6"/>
                  </a:cubicBezTo>
                  <a:cubicBezTo>
                    <a:pt x="231" y="7"/>
                    <a:pt x="226" y="7"/>
                    <a:pt x="220" y="6"/>
                  </a:cubicBezTo>
                  <a:cubicBezTo>
                    <a:pt x="215" y="6"/>
                    <a:pt x="211" y="8"/>
                    <a:pt x="206" y="8"/>
                  </a:cubicBezTo>
                  <a:cubicBezTo>
                    <a:pt x="204" y="8"/>
                    <a:pt x="201" y="8"/>
                    <a:pt x="199" y="8"/>
                  </a:cubicBezTo>
                  <a:cubicBezTo>
                    <a:pt x="197" y="9"/>
                    <a:pt x="194" y="8"/>
                    <a:pt x="193" y="9"/>
                  </a:cubicBezTo>
                  <a:cubicBezTo>
                    <a:pt x="196" y="8"/>
                    <a:pt x="199" y="8"/>
                    <a:pt x="202" y="7"/>
                  </a:cubicBezTo>
                  <a:cubicBezTo>
                    <a:pt x="207" y="7"/>
                    <a:pt x="211" y="6"/>
                    <a:pt x="215" y="6"/>
                  </a:cubicBezTo>
                  <a:cubicBezTo>
                    <a:pt x="217" y="6"/>
                    <a:pt x="237" y="6"/>
                    <a:pt x="237" y="4"/>
                  </a:cubicBezTo>
                  <a:cubicBezTo>
                    <a:pt x="236" y="4"/>
                    <a:pt x="233" y="3"/>
                    <a:pt x="232" y="2"/>
                  </a:cubicBezTo>
                  <a:cubicBezTo>
                    <a:pt x="229" y="2"/>
                    <a:pt x="227" y="2"/>
                    <a:pt x="224" y="2"/>
                  </a:cubicBezTo>
                  <a:cubicBezTo>
                    <a:pt x="220" y="2"/>
                    <a:pt x="216" y="1"/>
                    <a:pt x="213" y="0"/>
                  </a:cubicBezTo>
                  <a:cubicBezTo>
                    <a:pt x="206" y="0"/>
                    <a:pt x="200" y="0"/>
                    <a:pt x="194" y="0"/>
                  </a:cubicBezTo>
                  <a:cubicBezTo>
                    <a:pt x="191" y="1"/>
                    <a:pt x="188" y="1"/>
                    <a:pt x="185" y="1"/>
                  </a:cubicBezTo>
                  <a:cubicBezTo>
                    <a:pt x="184" y="1"/>
                    <a:pt x="183" y="3"/>
                    <a:pt x="183" y="3"/>
                  </a:cubicBezTo>
                  <a:cubicBezTo>
                    <a:pt x="181" y="3"/>
                    <a:pt x="179" y="2"/>
                    <a:pt x="177" y="2"/>
                  </a:cubicBezTo>
                  <a:cubicBezTo>
                    <a:pt x="176" y="2"/>
                    <a:pt x="175" y="3"/>
                    <a:pt x="173" y="3"/>
                  </a:cubicBezTo>
                  <a:cubicBezTo>
                    <a:pt x="171" y="3"/>
                    <a:pt x="171" y="4"/>
                    <a:pt x="173" y="4"/>
                  </a:cubicBezTo>
                  <a:cubicBezTo>
                    <a:pt x="176" y="5"/>
                    <a:pt x="179" y="5"/>
                    <a:pt x="181" y="6"/>
                  </a:cubicBezTo>
                  <a:cubicBezTo>
                    <a:pt x="180" y="5"/>
                    <a:pt x="174" y="7"/>
                    <a:pt x="173" y="8"/>
                  </a:cubicBezTo>
                  <a:cubicBezTo>
                    <a:pt x="173" y="8"/>
                    <a:pt x="170" y="8"/>
                    <a:pt x="170" y="8"/>
                  </a:cubicBezTo>
                  <a:cubicBezTo>
                    <a:pt x="170" y="8"/>
                    <a:pt x="172" y="10"/>
                    <a:pt x="172" y="10"/>
                  </a:cubicBezTo>
                  <a:cubicBezTo>
                    <a:pt x="171" y="10"/>
                    <a:pt x="169" y="9"/>
                    <a:pt x="168" y="8"/>
                  </a:cubicBezTo>
                  <a:cubicBezTo>
                    <a:pt x="167" y="7"/>
                    <a:pt x="164" y="8"/>
                    <a:pt x="163" y="8"/>
                  </a:cubicBezTo>
                  <a:cubicBezTo>
                    <a:pt x="160" y="7"/>
                    <a:pt x="157" y="6"/>
                    <a:pt x="154" y="5"/>
                  </a:cubicBezTo>
                  <a:cubicBezTo>
                    <a:pt x="152" y="4"/>
                    <a:pt x="150" y="6"/>
                    <a:pt x="147" y="6"/>
                  </a:cubicBezTo>
                  <a:cubicBezTo>
                    <a:pt x="146" y="6"/>
                    <a:pt x="140" y="5"/>
                    <a:pt x="140" y="7"/>
                  </a:cubicBezTo>
                  <a:cubicBezTo>
                    <a:pt x="139" y="7"/>
                    <a:pt x="153" y="9"/>
                    <a:pt x="155" y="10"/>
                  </a:cubicBezTo>
                  <a:cubicBezTo>
                    <a:pt x="158" y="10"/>
                    <a:pt x="161" y="10"/>
                    <a:pt x="163" y="11"/>
                  </a:cubicBezTo>
                  <a:cubicBezTo>
                    <a:pt x="164" y="11"/>
                    <a:pt x="165" y="11"/>
                    <a:pt x="166" y="12"/>
                  </a:cubicBezTo>
                  <a:cubicBezTo>
                    <a:pt x="166" y="12"/>
                    <a:pt x="166" y="15"/>
                    <a:pt x="166" y="15"/>
                  </a:cubicBezTo>
                  <a:cubicBezTo>
                    <a:pt x="166" y="16"/>
                    <a:pt x="165" y="14"/>
                    <a:pt x="165" y="13"/>
                  </a:cubicBezTo>
                  <a:cubicBezTo>
                    <a:pt x="164" y="12"/>
                    <a:pt x="161" y="12"/>
                    <a:pt x="160" y="11"/>
                  </a:cubicBezTo>
                  <a:cubicBezTo>
                    <a:pt x="160" y="11"/>
                    <a:pt x="157" y="11"/>
                    <a:pt x="157" y="11"/>
                  </a:cubicBezTo>
                  <a:cubicBezTo>
                    <a:pt x="157" y="12"/>
                    <a:pt x="158" y="14"/>
                    <a:pt x="158" y="14"/>
                  </a:cubicBezTo>
                  <a:cubicBezTo>
                    <a:pt x="156" y="14"/>
                    <a:pt x="155" y="11"/>
                    <a:pt x="154" y="11"/>
                  </a:cubicBezTo>
                  <a:cubicBezTo>
                    <a:pt x="152" y="11"/>
                    <a:pt x="150" y="11"/>
                    <a:pt x="148" y="10"/>
                  </a:cubicBezTo>
                  <a:cubicBezTo>
                    <a:pt x="147" y="10"/>
                    <a:pt x="139" y="10"/>
                    <a:pt x="139" y="10"/>
                  </a:cubicBezTo>
                  <a:cubicBezTo>
                    <a:pt x="138" y="12"/>
                    <a:pt x="151" y="17"/>
                    <a:pt x="151" y="17"/>
                  </a:cubicBezTo>
                  <a:cubicBezTo>
                    <a:pt x="151" y="18"/>
                    <a:pt x="146" y="17"/>
                    <a:pt x="146" y="17"/>
                  </a:cubicBezTo>
                  <a:cubicBezTo>
                    <a:pt x="143" y="17"/>
                    <a:pt x="142" y="16"/>
                    <a:pt x="143" y="19"/>
                  </a:cubicBezTo>
                  <a:cubicBezTo>
                    <a:pt x="142" y="19"/>
                    <a:pt x="141" y="18"/>
                    <a:pt x="140" y="17"/>
                  </a:cubicBezTo>
                  <a:cubicBezTo>
                    <a:pt x="140" y="16"/>
                    <a:pt x="142" y="17"/>
                    <a:pt x="143" y="16"/>
                  </a:cubicBezTo>
                  <a:cubicBezTo>
                    <a:pt x="143" y="16"/>
                    <a:pt x="141" y="14"/>
                    <a:pt x="140" y="14"/>
                  </a:cubicBezTo>
                  <a:cubicBezTo>
                    <a:pt x="138" y="13"/>
                    <a:pt x="136" y="12"/>
                    <a:pt x="133" y="12"/>
                  </a:cubicBezTo>
                  <a:cubicBezTo>
                    <a:pt x="132" y="12"/>
                    <a:pt x="130" y="11"/>
                    <a:pt x="129" y="12"/>
                  </a:cubicBezTo>
                  <a:cubicBezTo>
                    <a:pt x="128" y="12"/>
                    <a:pt x="131" y="15"/>
                    <a:pt x="131" y="15"/>
                  </a:cubicBezTo>
                  <a:cubicBezTo>
                    <a:pt x="134" y="17"/>
                    <a:pt x="138" y="17"/>
                    <a:pt x="142" y="20"/>
                  </a:cubicBezTo>
                  <a:cubicBezTo>
                    <a:pt x="143" y="20"/>
                    <a:pt x="144" y="21"/>
                    <a:pt x="143" y="22"/>
                  </a:cubicBezTo>
                  <a:cubicBezTo>
                    <a:pt x="141" y="24"/>
                    <a:pt x="139" y="22"/>
                    <a:pt x="137" y="21"/>
                  </a:cubicBezTo>
                  <a:cubicBezTo>
                    <a:pt x="132" y="18"/>
                    <a:pt x="126" y="16"/>
                    <a:pt x="120" y="15"/>
                  </a:cubicBezTo>
                  <a:cubicBezTo>
                    <a:pt x="117" y="14"/>
                    <a:pt x="114" y="13"/>
                    <a:pt x="111" y="14"/>
                  </a:cubicBezTo>
                  <a:cubicBezTo>
                    <a:pt x="110" y="14"/>
                    <a:pt x="113" y="17"/>
                    <a:pt x="113" y="18"/>
                  </a:cubicBezTo>
                  <a:cubicBezTo>
                    <a:pt x="113" y="18"/>
                    <a:pt x="117" y="21"/>
                    <a:pt x="117" y="21"/>
                  </a:cubicBezTo>
                  <a:cubicBezTo>
                    <a:pt x="117" y="22"/>
                    <a:pt x="111" y="21"/>
                    <a:pt x="111" y="21"/>
                  </a:cubicBezTo>
                  <a:cubicBezTo>
                    <a:pt x="111" y="23"/>
                    <a:pt x="115" y="22"/>
                    <a:pt x="115" y="24"/>
                  </a:cubicBezTo>
                  <a:cubicBezTo>
                    <a:pt x="115" y="24"/>
                    <a:pt x="111" y="23"/>
                    <a:pt x="110" y="22"/>
                  </a:cubicBezTo>
                  <a:cubicBezTo>
                    <a:pt x="108" y="21"/>
                    <a:pt x="106" y="21"/>
                    <a:pt x="103" y="20"/>
                  </a:cubicBezTo>
                  <a:cubicBezTo>
                    <a:pt x="101" y="19"/>
                    <a:pt x="101" y="20"/>
                    <a:pt x="101" y="22"/>
                  </a:cubicBezTo>
                  <a:cubicBezTo>
                    <a:pt x="100" y="23"/>
                    <a:pt x="99" y="23"/>
                    <a:pt x="98" y="23"/>
                  </a:cubicBezTo>
                  <a:cubicBezTo>
                    <a:pt x="98" y="24"/>
                    <a:pt x="98" y="26"/>
                    <a:pt x="97" y="26"/>
                  </a:cubicBezTo>
                  <a:cubicBezTo>
                    <a:pt x="97" y="27"/>
                    <a:pt x="97" y="24"/>
                    <a:pt x="97" y="23"/>
                  </a:cubicBezTo>
                  <a:cubicBezTo>
                    <a:pt x="97" y="22"/>
                    <a:pt x="98" y="21"/>
                    <a:pt x="98" y="20"/>
                  </a:cubicBezTo>
                  <a:cubicBezTo>
                    <a:pt x="97" y="16"/>
                    <a:pt x="93" y="16"/>
                    <a:pt x="90" y="16"/>
                  </a:cubicBezTo>
                  <a:cubicBezTo>
                    <a:pt x="86" y="17"/>
                    <a:pt x="82" y="18"/>
                    <a:pt x="78" y="18"/>
                  </a:cubicBezTo>
                  <a:cubicBezTo>
                    <a:pt x="77" y="19"/>
                    <a:pt x="75" y="19"/>
                    <a:pt x="74" y="19"/>
                  </a:cubicBezTo>
                  <a:cubicBezTo>
                    <a:pt x="74" y="19"/>
                    <a:pt x="69" y="20"/>
                    <a:pt x="69" y="20"/>
                  </a:cubicBezTo>
                  <a:cubicBezTo>
                    <a:pt x="70" y="21"/>
                    <a:pt x="72" y="21"/>
                    <a:pt x="73" y="21"/>
                  </a:cubicBezTo>
                  <a:cubicBezTo>
                    <a:pt x="74" y="22"/>
                    <a:pt x="75" y="23"/>
                    <a:pt x="77" y="24"/>
                  </a:cubicBezTo>
                  <a:cubicBezTo>
                    <a:pt x="77" y="24"/>
                    <a:pt x="81" y="27"/>
                    <a:pt x="81" y="27"/>
                  </a:cubicBezTo>
                  <a:cubicBezTo>
                    <a:pt x="80" y="27"/>
                    <a:pt x="76" y="25"/>
                    <a:pt x="75" y="25"/>
                  </a:cubicBezTo>
                  <a:cubicBezTo>
                    <a:pt x="73" y="24"/>
                    <a:pt x="72" y="22"/>
                    <a:pt x="70" y="22"/>
                  </a:cubicBezTo>
                  <a:cubicBezTo>
                    <a:pt x="67" y="21"/>
                    <a:pt x="64" y="22"/>
                    <a:pt x="61" y="22"/>
                  </a:cubicBezTo>
                  <a:cubicBezTo>
                    <a:pt x="58" y="23"/>
                    <a:pt x="58" y="22"/>
                    <a:pt x="60" y="25"/>
                  </a:cubicBezTo>
                  <a:cubicBezTo>
                    <a:pt x="60" y="26"/>
                    <a:pt x="60" y="29"/>
                    <a:pt x="60" y="30"/>
                  </a:cubicBezTo>
                  <a:cubicBezTo>
                    <a:pt x="60" y="32"/>
                    <a:pt x="56" y="30"/>
                    <a:pt x="55" y="30"/>
                  </a:cubicBezTo>
                  <a:cubicBezTo>
                    <a:pt x="54" y="30"/>
                    <a:pt x="51" y="28"/>
                    <a:pt x="50" y="30"/>
                  </a:cubicBezTo>
                  <a:cubicBezTo>
                    <a:pt x="49" y="31"/>
                    <a:pt x="50" y="34"/>
                    <a:pt x="50" y="34"/>
                  </a:cubicBezTo>
                  <a:cubicBezTo>
                    <a:pt x="49" y="35"/>
                    <a:pt x="48" y="33"/>
                    <a:pt x="47" y="32"/>
                  </a:cubicBezTo>
                  <a:cubicBezTo>
                    <a:pt x="45" y="31"/>
                    <a:pt x="43" y="31"/>
                    <a:pt x="42" y="32"/>
                  </a:cubicBezTo>
                  <a:cubicBezTo>
                    <a:pt x="39" y="34"/>
                    <a:pt x="36" y="36"/>
                    <a:pt x="32" y="37"/>
                  </a:cubicBezTo>
                  <a:cubicBezTo>
                    <a:pt x="31" y="38"/>
                    <a:pt x="34" y="37"/>
                    <a:pt x="32" y="37"/>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25" name="Freeform 777">
              <a:extLst>
                <a:ext uri="{FF2B5EF4-FFF2-40B4-BE49-F238E27FC236}">
                  <a16:creationId xmlns="" xmlns:a16="http://schemas.microsoft.com/office/drawing/2014/main" id="{AA2299B8-8162-4800-BD5E-D61865DEFDAB}"/>
                </a:ext>
              </a:extLst>
            </p:cNvPr>
            <p:cNvSpPr>
              <a:spLocks/>
            </p:cNvSpPr>
            <p:nvPr/>
          </p:nvSpPr>
          <p:spPr bwMode="auto">
            <a:xfrm>
              <a:off x="9136497" y="5038398"/>
              <a:ext cx="149682" cy="105124"/>
            </a:xfrm>
            <a:custGeom>
              <a:avLst/>
              <a:gdLst>
                <a:gd name="T0" fmla="*/ 16 w 16"/>
                <a:gd name="T1" fmla="*/ 6 h 11"/>
                <a:gd name="T2" fmla="*/ 11 w 16"/>
                <a:gd name="T3" fmla="*/ 3 h 11"/>
                <a:gd name="T4" fmla="*/ 5 w 16"/>
                <a:gd name="T5" fmla="*/ 1 h 11"/>
                <a:gd name="T6" fmla="*/ 1 w 16"/>
                <a:gd name="T7" fmla="*/ 1 h 11"/>
                <a:gd name="T8" fmla="*/ 3 w 16"/>
                <a:gd name="T9" fmla="*/ 3 h 11"/>
                <a:gd name="T10" fmla="*/ 1 w 16"/>
                <a:gd name="T11" fmla="*/ 7 h 11"/>
                <a:gd name="T12" fmla="*/ 5 w 16"/>
                <a:gd name="T13" fmla="*/ 7 h 11"/>
                <a:gd name="T14" fmla="*/ 5 w 16"/>
                <a:gd name="T15" fmla="*/ 9 h 11"/>
                <a:gd name="T16" fmla="*/ 16 w 16"/>
                <a:gd name="T17" fmla="*/ 6 h 11"/>
                <a:gd name="T18" fmla="*/ 16 w 16"/>
                <a:gd name="T19" fmla="*/ 6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1">
                  <a:moveTo>
                    <a:pt x="16" y="6"/>
                  </a:moveTo>
                  <a:cubicBezTo>
                    <a:pt x="15" y="5"/>
                    <a:pt x="11" y="3"/>
                    <a:pt x="11" y="3"/>
                  </a:cubicBezTo>
                  <a:cubicBezTo>
                    <a:pt x="9" y="2"/>
                    <a:pt x="7" y="1"/>
                    <a:pt x="5" y="1"/>
                  </a:cubicBezTo>
                  <a:cubicBezTo>
                    <a:pt x="4" y="1"/>
                    <a:pt x="2" y="0"/>
                    <a:pt x="1" y="1"/>
                  </a:cubicBezTo>
                  <a:cubicBezTo>
                    <a:pt x="0" y="2"/>
                    <a:pt x="3" y="3"/>
                    <a:pt x="3" y="3"/>
                  </a:cubicBezTo>
                  <a:cubicBezTo>
                    <a:pt x="2" y="3"/>
                    <a:pt x="0" y="6"/>
                    <a:pt x="1" y="7"/>
                  </a:cubicBezTo>
                  <a:cubicBezTo>
                    <a:pt x="2" y="7"/>
                    <a:pt x="4" y="6"/>
                    <a:pt x="5" y="7"/>
                  </a:cubicBezTo>
                  <a:cubicBezTo>
                    <a:pt x="7" y="8"/>
                    <a:pt x="5" y="8"/>
                    <a:pt x="5" y="9"/>
                  </a:cubicBezTo>
                  <a:cubicBezTo>
                    <a:pt x="5" y="11"/>
                    <a:pt x="16" y="8"/>
                    <a:pt x="16" y="6"/>
                  </a:cubicBezTo>
                  <a:cubicBezTo>
                    <a:pt x="15" y="5"/>
                    <a:pt x="16" y="7"/>
                    <a:pt x="16" y="6"/>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26" name="Freeform 778">
              <a:extLst>
                <a:ext uri="{FF2B5EF4-FFF2-40B4-BE49-F238E27FC236}">
                  <a16:creationId xmlns="" xmlns:a16="http://schemas.microsoft.com/office/drawing/2014/main" id="{0DD9E00D-76A0-4415-A71E-E17EC34BD913}"/>
                </a:ext>
              </a:extLst>
            </p:cNvPr>
            <p:cNvSpPr>
              <a:spLocks/>
            </p:cNvSpPr>
            <p:nvPr/>
          </p:nvSpPr>
          <p:spPr bwMode="auto">
            <a:xfrm>
              <a:off x="9184270" y="4965129"/>
              <a:ext cx="38217" cy="19114"/>
            </a:xfrm>
            <a:custGeom>
              <a:avLst/>
              <a:gdLst>
                <a:gd name="T0" fmla="*/ 2 w 4"/>
                <a:gd name="T1" fmla="*/ 2 h 2"/>
                <a:gd name="T2" fmla="*/ 2 w 4"/>
                <a:gd name="T3" fmla="*/ 0 h 2"/>
                <a:gd name="T4" fmla="*/ 2 w 4"/>
                <a:gd name="T5" fmla="*/ 2 h 2"/>
              </a:gdLst>
              <a:ahLst/>
              <a:cxnLst>
                <a:cxn ang="0">
                  <a:pos x="T0" y="T1"/>
                </a:cxn>
                <a:cxn ang="0">
                  <a:pos x="T2" y="T3"/>
                </a:cxn>
                <a:cxn ang="0">
                  <a:pos x="T4" y="T5"/>
                </a:cxn>
              </a:cxnLst>
              <a:rect l="0" t="0" r="r" b="b"/>
              <a:pathLst>
                <a:path w="4" h="2">
                  <a:moveTo>
                    <a:pt x="2" y="2"/>
                  </a:moveTo>
                  <a:cubicBezTo>
                    <a:pt x="0" y="2"/>
                    <a:pt x="1" y="0"/>
                    <a:pt x="2" y="0"/>
                  </a:cubicBezTo>
                  <a:cubicBezTo>
                    <a:pt x="3" y="0"/>
                    <a:pt x="4" y="2"/>
                    <a:pt x="2"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27" name="Freeform 779">
              <a:extLst>
                <a:ext uri="{FF2B5EF4-FFF2-40B4-BE49-F238E27FC236}">
                  <a16:creationId xmlns="" xmlns:a16="http://schemas.microsoft.com/office/drawing/2014/main" id="{3CD13DA2-21D6-4B88-B14D-ACA42F6A60C7}"/>
                </a:ext>
              </a:extLst>
            </p:cNvPr>
            <p:cNvSpPr>
              <a:spLocks/>
            </p:cNvSpPr>
            <p:nvPr/>
          </p:nvSpPr>
          <p:spPr bwMode="auto">
            <a:xfrm>
              <a:off x="9212932" y="3859745"/>
              <a:ext cx="101909" cy="57338"/>
            </a:xfrm>
            <a:custGeom>
              <a:avLst/>
              <a:gdLst>
                <a:gd name="T0" fmla="*/ 9 w 11"/>
                <a:gd name="T1" fmla="*/ 4 h 6"/>
                <a:gd name="T2" fmla="*/ 9 w 11"/>
                <a:gd name="T3" fmla="*/ 5 h 6"/>
                <a:gd name="T4" fmla="*/ 3 w 11"/>
                <a:gd name="T5" fmla="*/ 4 h 6"/>
                <a:gd name="T6" fmla="*/ 2 w 11"/>
                <a:gd name="T7" fmla="*/ 1 h 6"/>
                <a:gd name="T8" fmla="*/ 9 w 11"/>
                <a:gd name="T9" fmla="*/ 4 h 6"/>
                <a:gd name="T10" fmla="*/ 9 w 11"/>
                <a:gd name="T11" fmla="*/ 4 h 6"/>
              </a:gdLst>
              <a:ahLst/>
              <a:cxnLst>
                <a:cxn ang="0">
                  <a:pos x="T0" y="T1"/>
                </a:cxn>
                <a:cxn ang="0">
                  <a:pos x="T2" y="T3"/>
                </a:cxn>
                <a:cxn ang="0">
                  <a:pos x="T4" y="T5"/>
                </a:cxn>
                <a:cxn ang="0">
                  <a:pos x="T6" y="T7"/>
                </a:cxn>
                <a:cxn ang="0">
                  <a:pos x="T8" y="T9"/>
                </a:cxn>
                <a:cxn ang="0">
                  <a:pos x="T10" y="T11"/>
                </a:cxn>
              </a:cxnLst>
              <a:rect l="0" t="0" r="r" b="b"/>
              <a:pathLst>
                <a:path w="11" h="6">
                  <a:moveTo>
                    <a:pt x="9" y="4"/>
                  </a:moveTo>
                  <a:cubicBezTo>
                    <a:pt x="11" y="5"/>
                    <a:pt x="11" y="6"/>
                    <a:pt x="9" y="5"/>
                  </a:cubicBezTo>
                  <a:cubicBezTo>
                    <a:pt x="7" y="5"/>
                    <a:pt x="4" y="4"/>
                    <a:pt x="3" y="4"/>
                  </a:cubicBezTo>
                  <a:cubicBezTo>
                    <a:pt x="2" y="3"/>
                    <a:pt x="0" y="0"/>
                    <a:pt x="2" y="1"/>
                  </a:cubicBezTo>
                  <a:cubicBezTo>
                    <a:pt x="4" y="2"/>
                    <a:pt x="7" y="3"/>
                    <a:pt x="9" y="4"/>
                  </a:cubicBezTo>
                  <a:cubicBezTo>
                    <a:pt x="11" y="5"/>
                    <a:pt x="7" y="3"/>
                    <a:pt x="9" y="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28" name="Freeform 780">
              <a:extLst>
                <a:ext uri="{FF2B5EF4-FFF2-40B4-BE49-F238E27FC236}">
                  <a16:creationId xmlns="" xmlns:a16="http://schemas.microsoft.com/office/drawing/2014/main" id="{9C4633CD-B21E-466C-9403-A61BF2A4E969}"/>
                </a:ext>
              </a:extLst>
            </p:cNvPr>
            <p:cNvSpPr>
              <a:spLocks/>
            </p:cNvSpPr>
            <p:nvPr/>
          </p:nvSpPr>
          <p:spPr bwMode="auto">
            <a:xfrm>
              <a:off x="9528218" y="3776918"/>
              <a:ext cx="76432" cy="44598"/>
            </a:xfrm>
            <a:custGeom>
              <a:avLst/>
              <a:gdLst>
                <a:gd name="T0" fmla="*/ 8 w 8"/>
                <a:gd name="T1" fmla="*/ 3 h 5"/>
                <a:gd name="T2" fmla="*/ 0 w 8"/>
                <a:gd name="T3" fmla="*/ 2 h 5"/>
                <a:gd name="T4" fmla="*/ 8 w 8"/>
                <a:gd name="T5" fmla="*/ 3 h 5"/>
              </a:gdLst>
              <a:ahLst/>
              <a:cxnLst>
                <a:cxn ang="0">
                  <a:pos x="T0" y="T1"/>
                </a:cxn>
                <a:cxn ang="0">
                  <a:pos x="T2" y="T3"/>
                </a:cxn>
                <a:cxn ang="0">
                  <a:pos x="T4" y="T5"/>
                </a:cxn>
              </a:cxnLst>
              <a:rect l="0" t="0" r="r" b="b"/>
              <a:pathLst>
                <a:path w="8" h="5">
                  <a:moveTo>
                    <a:pt x="8" y="3"/>
                  </a:moveTo>
                  <a:cubicBezTo>
                    <a:pt x="8" y="5"/>
                    <a:pt x="0" y="4"/>
                    <a:pt x="0" y="2"/>
                  </a:cubicBezTo>
                  <a:cubicBezTo>
                    <a:pt x="0" y="0"/>
                    <a:pt x="8" y="1"/>
                    <a:pt x="8" y="3"/>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29" name="Freeform 782">
              <a:extLst>
                <a:ext uri="{FF2B5EF4-FFF2-40B4-BE49-F238E27FC236}">
                  <a16:creationId xmlns="" xmlns:a16="http://schemas.microsoft.com/office/drawing/2014/main" id="{2CB78128-BD85-4145-90A5-6978EF6CC88F}"/>
                </a:ext>
              </a:extLst>
            </p:cNvPr>
            <p:cNvSpPr>
              <a:spLocks/>
            </p:cNvSpPr>
            <p:nvPr/>
          </p:nvSpPr>
          <p:spPr bwMode="auto">
            <a:xfrm>
              <a:off x="10735225" y="3897972"/>
              <a:ext cx="54142" cy="38227"/>
            </a:xfrm>
            <a:custGeom>
              <a:avLst/>
              <a:gdLst>
                <a:gd name="T0" fmla="*/ 5 w 6"/>
                <a:gd name="T1" fmla="*/ 3 h 4"/>
                <a:gd name="T2" fmla="*/ 1 w 6"/>
                <a:gd name="T3" fmla="*/ 0 h 4"/>
                <a:gd name="T4" fmla="*/ 5 w 6"/>
                <a:gd name="T5" fmla="*/ 3 h 4"/>
              </a:gdLst>
              <a:ahLst/>
              <a:cxnLst>
                <a:cxn ang="0">
                  <a:pos x="T0" y="T1"/>
                </a:cxn>
                <a:cxn ang="0">
                  <a:pos x="T2" y="T3"/>
                </a:cxn>
                <a:cxn ang="0">
                  <a:pos x="T4" y="T5"/>
                </a:cxn>
              </a:cxnLst>
              <a:rect l="0" t="0" r="r" b="b"/>
              <a:pathLst>
                <a:path w="6" h="4">
                  <a:moveTo>
                    <a:pt x="5" y="3"/>
                  </a:moveTo>
                  <a:cubicBezTo>
                    <a:pt x="4" y="4"/>
                    <a:pt x="0" y="0"/>
                    <a:pt x="1" y="0"/>
                  </a:cubicBezTo>
                  <a:cubicBezTo>
                    <a:pt x="2" y="0"/>
                    <a:pt x="6" y="2"/>
                    <a:pt x="5" y="3"/>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30" name="Freeform 783">
              <a:extLst>
                <a:ext uri="{FF2B5EF4-FFF2-40B4-BE49-F238E27FC236}">
                  <a16:creationId xmlns="" xmlns:a16="http://schemas.microsoft.com/office/drawing/2014/main" id="{13CAB365-1BB8-44D8-9198-1DD8F7002602}"/>
                </a:ext>
              </a:extLst>
            </p:cNvPr>
            <p:cNvSpPr>
              <a:spLocks/>
            </p:cNvSpPr>
            <p:nvPr/>
          </p:nvSpPr>
          <p:spPr bwMode="auto">
            <a:xfrm>
              <a:off x="10808475" y="3936197"/>
              <a:ext cx="47770" cy="9558"/>
            </a:xfrm>
            <a:custGeom>
              <a:avLst/>
              <a:gdLst>
                <a:gd name="T0" fmla="*/ 4 w 5"/>
                <a:gd name="T1" fmla="*/ 1 h 1"/>
                <a:gd name="T2" fmla="*/ 2 w 5"/>
                <a:gd name="T3" fmla="*/ 0 h 1"/>
                <a:gd name="T4" fmla="*/ 4 w 5"/>
                <a:gd name="T5" fmla="*/ 1 h 1"/>
              </a:gdLst>
              <a:ahLst/>
              <a:cxnLst>
                <a:cxn ang="0">
                  <a:pos x="T0" y="T1"/>
                </a:cxn>
                <a:cxn ang="0">
                  <a:pos x="T2" y="T3"/>
                </a:cxn>
                <a:cxn ang="0">
                  <a:pos x="T4" y="T5"/>
                </a:cxn>
              </a:cxnLst>
              <a:rect l="0" t="0" r="r" b="b"/>
              <a:pathLst>
                <a:path w="5" h="1">
                  <a:moveTo>
                    <a:pt x="4" y="1"/>
                  </a:moveTo>
                  <a:cubicBezTo>
                    <a:pt x="2" y="1"/>
                    <a:pt x="0" y="0"/>
                    <a:pt x="2" y="0"/>
                  </a:cubicBezTo>
                  <a:cubicBezTo>
                    <a:pt x="3" y="0"/>
                    <a:pt x="5" y="1"/>
                    <a:pt x="4"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31" name="Freeform 784">
              <a:extLst>
                <a:ext uri="{FF2B5EF4-FFF2-40B4-BE49-F238E27FC236}">
                  <a16:creationId xmlns="" xmlns:a16="http://schemas.microsoft.com/office/drawing/2014/main" id="{D3AB7F28-023B-4191-B72F-6AB0E7931E02}"/>
                </a:ext>
              </a:extLst>
            </p:cNvPr>
            <p:cNvSpPr>
              <a:spLocks/>
            </p:cNvSpPr>
            <p:nvPr/>
          </p:nvSpPr>
          <p:spPr bwMode="auto">
            <a:xfrm>
              <a:off x="10808475" y="4468183"/>
              <a:ext cx="38217" cy="66896"/>
            </a:xfrm>
            <a:custGeom>
              <a:avLst/>
              <a:gdLst>
                <a:gd name="T0" fmla="*/ 2 w 4"/>
                <a:gd name="T1" fmla="*/ 0 h 7"/>
                <a:gd name="T2" fmla="*/ 4 w 4"/>
                <a:gd name="T3" fmla="*/ 7 h 7"/>
                <a:gd name="T4" fmla="*/ 2 w 4"/>
                <a:gd name="T5" fmla="*/ 0 h 7"/>
              </a:gdLst>
              <a:ahLst/>
              <a:cxnLst>
                <a:cxn ang="0">
                  <a:pos x="T0" y="T1"/>
                </a:cxn>
                <a:cxn ang="0">
                  <a:pos x="T2" y="T3"/>
                </a:cxn>
                <a:cxn ang="0">
                  <a:pos x="T4" y="T5"/>
                </a:cxn>
              </a:cxnLst>
              <a:rect l="0" t="0" r="r" b="b"/>
              <a:pathLst>
                <a:path w="4" h="7">
                  <a:moveTo>
                    <a:pt x="2" y="0"/>
                  </a:moveTo>
                  <a:cubicBezTo>
                    <a:pt x="0" y="0"/>
                    <a:pt x="3" y="7"/>
                    <a:pt x="4" y="7"/>
                  </a:cubicBezTo>
                  <a:cubicBezTo>
                    <a:pt x="4" y="7"/>
                    <a:pt x="3" y="0"/>
                    <a:pt x="2"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32" name="Freeform 785">
              <a:extLst>
                <a:ext uri="{FF2B5EF4-FFF2-40B4-BE49-F238E27FC236}">
                  <a16:creationId xmlns="" xmlns:a16="http://schemas.microsoft.com/office/drawing/2014/main" id="{D3BA15E0-DFED-4AC0-BE8E-66F2C0A7539E}"/>
                </a:ext>
              </a:extLst>
            </p:cNvPr>
            <p:cNvSpPr>
              <a:spLocks/>
            </p:cNvSpPr>
            <p:nvPr/>
          </p:nvSpPr>
          <p:spPr bwMode="auto">
            <a:xfrm>
              <a:off x="10827583" y="4589232"/>
              <a:ext cx="63695" cy="38227"/>
            </a:xfrm>
            <a:custGeom>
              <a:avLst/>
              <a:gdLst>
                <a:gd name="T0" fmla="*/ 1 w 7"/>
                <a:gd name="T1" fmla="*/ 0 h 4"/>
                <a:gd name="T2" fmla="*/ 1 w 7"/>
                <a:gd name="T3" fmla="*/ 4 h 4"/>
                <a:gd name="T4" fmla="*/ 5 w 7"/>
                <a:gd name="T5" fmla="*/ 4 h 4"/>
                <a:gd name="T6" fmla="*/ 1 w 7"/>
                <a:gd name="T7" fmla="*/ 0 h 4"/>
                <a:gd name="T8" fmla="*/ 1 w 7"/>
                <a:gd name="T9" fmla="*/ 0 h 4"/>
              </a:gdLst>
              <a:ahLst/>
              <a:cxnLst>
                <a:cxn ang="0">
                  <a:pos x="T0" y="T1"/>
                </a:cxn>
                <a:cxn ang="0">
                  <a:pos x="T2" y="T3"/>
                </a:cxn>
                <a:cxn ang="0">
                  <a:pos x="T4" y="T5"/>
                </a:cxn>
                <a:cxn ang="0">
                  <a:pos x="T6" y="T7"/>
                </a:cxn>
                <a:cxn ang="0">
                  <a:pos x="T8" y="T9"/>
                </a:cxn>
              </a:cxnLst>
              <a:rect l="0" t="0" r="r" b="b"/>
              <a:pathLst>
                <a:path w="7" h="4">
                  <a:moveTo>
                    <a:pt x="1" y="0"/>
                  </a:moveTo>
                  <a:cubicBezTo>
                    <a:pt x="0" y="1"/>
                    <a:pt x="0" y="3"/>
                    <a:pt x="1" y="4"/>
                  </a:cubicBezTo>
                  <a:cubicBezTo>
                    <a:pt x="2" y="4"/>
                    <a:pt x="3" y="4"/>
                    <a:pt x="5" y="4"/>
                  </a:cubicBezTo>
                  <a:cubicBezTo>
                    <a:pt x="7" y="4"/>
                    <a:pt x="1" y="0"/>
                    <a:pt x="1" y="0"/>
                  </a:cubicBezTo>
                  <a:cubicBezTo>
                    <a:pt x="0" y="1"/>
                    <a:pt x="1" y="0"/>
                    <a:pt x="1"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33" name="Freeform 786">
              <a:extLst>
                <a:ext uri="{FF2B5EF4-FFF2-40B4-BE49-F238E27FC236}">
                  <a16:creationId xmlns="" xmlns:a16="http://schemas.microsoft.com/office/drawing/2014/main" id="{6CDF0BA6-AF45-4809-BF62-81DBF721EE69}"/>
                </a:ext>
              </a:extLst>
            </p:cNvPr>
            <p:cNvSpPr>
              <a:spLocks/>
            </p:cNvSpPr>
            <p:nvPr/>
          </p:nvSpPr>
          <p:spPr bwMode="auto">
            <a:xfrm>
              <a:off x="10566434" y="4796294"/>
              <a:ext cx="159235" cy="92380"/>
            </a:xfrm>
            <a:custGeom>
              <a:avLst/>
              <a:gdLst>
                <a:gd name="T0" fmla="*/ 0 w 17"/>
                <a:gd name="T1" fmla="*/ 4 h 10"/>
                <a:gd name="T2" fmla="*/ 10 w 17"/>
                <a:gd name="T3" fmla="*/ 2 h 10"/>
                <a:gd name="T4" fmla="*/ 8 w 17"/>
                <a:gd name="T5" fmla="*/ 4 h 10"/>
                <a:gd name="T6" fmla="*/ 12 w 17"/>
                <a:gd name="T7" fmla="*/ 7 h 10"/>
                <a:gd name="T8" fmla="*/ 9 w 17"/>
                <a:gd name="T9" fmla="*/ 7 h 10"/>
                <a:gd name="T10" fmla="*/ 11 w 17"/>
                <a:gd name="T11" fmla="*/ 10 h 10"/>
                <a:gd name="T12" fmla="*/ 8 w 17"/>
                <a:gd name="T13" fmla="*/ 9 h 10"/>
                <a:gd name="T14" fmla="*/ 0 w 17"/>
                <a:gd name="T15" fmla="*/ 4 h 10"/>
                <a:gd name="T16" fmla="*/ 0 w 17"/>
                <a:gd name="T17" fmla="*/ 4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0">
                  <a:moveTo>
                    <a:pt x="0" y="4"/>
                  </a:moveTo>
                  <a:cubicBezTo>
                    <a:pt x="1" y="0"/>
                    <a:pt x="7" y="2"/>
                    <a:pt x="10" y="2"/>
                  </a:cubicBezTo>
                  <a:cubicBezTo>
                    <a:pt x="17" y="3"/>
                    <a:pt x="8" y="4"/>
                    <a:pt x="8" y="4"/>
                  </a:cubicBezTo>
                  <a:cubicBezTo>
                    <a:pt x="8" y="6"/>
                    <a:pt x="12" y="5"/>
                    <a:pt x="12" y="7"/>
                  </a:cubicBezTo>
                  <a:cubicBezTo>
                    <a:pt x="12" y="7"/>
                    <a:pt x="10" y="6"/>
                    <a:pt x="9" y="7"/>
                  </a:cubicBezTo>
                  <a:cubicBezTo>
                    <a:pt x="9" y="7"/>
                    <a:pt x="12" y="10"/>
                    <a:pt x="11" y="10"/>
                  </a:cubicBezTo>
                  <a:cubicBezTo>
                    <a:pt x="10" y="10"/>
                    <a:pt x="9" y="9"/>
                    <a:pt x="8" y="9"/>
                  </a:cubicBezTo>
                  <a:cubicBezTo>
                    <a:pt x="6" y="8"/>
                    <a:pt x="0" y="7"/>
                    <a:pt x="0" y="4"/>
                  </a:cubicBezTo>
                  <a:cubicBezTo>
                    <a:pt x="0" y="3"/>
                    <a:pt x="0" y="7"/>
                    <a:pt x="0" y="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34" name="Freeform 787">
              <a:extLst>
                <a:ext uri="{FF2B5EF4-FFF2-40B4-BE49-F238E27FC236}">
                  <a16:creationId xmlns="" xmlns:a16="http://schemas.microsoft.com/office/drawing/2014/main" id="{B2E26E43-6560-4BF2-8FBC-A157AEAD988D}"/>
                </a:ext>
              </a:extLst>
            </p:cNvPr>
            <p:cNvSpPr>
              <a:spLocks/>
            </p:cNvSpPr>
            <p:nvPr/>
          </p:nvSpPr>
          <p:spPr bwMode="auto">
            <a:xfrm>
              <a:off x="10537774" y="4777183"/>
              <a:ext cx="82803" cy="28672"/>
            </a:xfrm>
            <a:custGeom>
              <a:avLst/>
              <a:gdLst>
                <a:gd name="T0" fmla="*/ 8 w 9"/>
                <a:gd name="T1" fmla="*/ 1 h 3"/>
                <a:gd name="T2" fmla="*/ 5 w 9"/>
                <a:gd name="T3" fmla="*/ 0 h 3"/>
                <a:gd name="T4" fmla="*/ 0 w 9"/>
                <a:gd name="T5" fmla="*/ 0 h 3"/>
                <a:gd name="T6" fmla="*/ 8 w 9"/>
                <a:gd name="T7" fmla="*/ 1 h 3"/>
                <a:gd name="T8" fmla="*/ 8 w 9"/>
                <a:gd name="T9" fmla="*/ 1 h 3"/>
              </a:gdLst>
              <a:ahLst/>
              <a:cxnLst>
                <a:cxn ang="0">
                  <a:pos x="T0" y="T1"/>
                </a:cxn>
                <a:cxn ang="0">
                  <a:pos x="T2" y="T3"/>
                </a:cxn>
                <a:cxn ang="0">
                  <a:pos x="T4" y="T5"/>
                </a:cxn>
                <a:cxn ang="0">
                  <a:pos x="T6" y="T7"/>
                </a:cxn>
                <a:cxn ang="0">
                  <a:pos x="T8" y="T9"/>
                </a:cxn>
              </a:cxnLst>
              <a:rect l="0" t="0" r="r" b="b"/>
              <a:pathLst>
                <a:path w="9" h="3">
                  <a:moveTo>
                    <a:pt x="8" y="1"/>
                  </a:moveTo>
                  <a:cubicBezTo>
                    <a:pt x="9" y="1"/>
                    <a:pt x="5" y="0"/>
                    <a:pt x="5" y="0"/>
                  </a:cubicBezTo>
                  <a:cubicBezTo>
                    <a:pt x="3" y="0"/>
                    <a:pt x="1" y="0"/>
                    <a:pt x="0" y="0"/>
                  </a:cubicBezTo>
                  <a:cubicBezTo>
                    <a:pt x="2" y="0"/>
                    <a:pt x="6" y="3"/>
                    <a:pt x="8" y="1"/>
                  </a:cubicBezTo>
                  <a:cubicBezTo>
                    <a:pt x="9" y="1"/>
                    <a:pt x="7" y="2"/>
                    <a:pt x="8"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35" name="Freeform 788">
              <a:extLst>
                <a:ext uri="{FF2B5EF4-FFF2-40B4-BE49-F238E27FC236}">
                  <a16:creationId xmlns="" xmlns:a16="http://schemas.microsoft.com/office/drawing/2014/main" id="{3B6CBF4F-37C5-44A8-9081-3F93CC6344F6}"/>
                </a:ext>
              </a:extLst>
            </p:cNvPr>
            <p:cNvSpPr>
              <a:spLocks/>
            </p:cNvSpPr>
            <p:nvPr/>
          </p:nvSpPr>
          <p:spPr bwMode="auto">
            <a:xfrm>
              <a:off x="10407201" y="4974685"/>
              <a:ext cx="121018" cy="63711"/>
            </a:xfrm>
            <a:custGeom>
              <a:avLst/>
              <a:gdLst>
                <a:gd name="T0" fmla="*/ 12 w 13"/>
                <a:gd name="T1" fmla="*/ 4 h 7"/>
                <a:gd name="T2" fmla="*/ 12 w 13"/>
                <a:gd name="T3" fmla="*/ 1 h 7"/>
                <a:gd name="T4" fmla="*/ 7 w 13"/>
                <a:gd name="T5" fmla="*/ 2 h 7"/>
                <a:gd name="T6" fmla="*/ 3 w 13"/>
                <a:gd name="T7" fmla="*/ 3 h 7"/>
                <a:gd name="T8" fmla="*/ 0 w 13"/>
                <a:gd name="T9" fmla="*/ 5 h 7"/>
                <a:gd name="T10" fmla="*/ 12 w 13"/>
                <a:gd name="T11" fmla="*/ 4 h 7"/>
                <a:gd name="T12" fmla="*/ 12 w 13"/>
                <a:gd name="T13" fmla="*/ 4 h 7"/>
              </a:gdLst>
              <a:ahLst/>
              <a:cxnLst>
                <a:cxn ang="0">
                  <a:pos x="T0" y="T1"/>
                </a:cxn>
                <a:cxn ang="0">
                  <a:pos x="T2" y="T3"/>
                </a:cxn>
                <a:cxn ang="0">
                  <a:pos x="T4" y="T5"/>
                </a:cxn>
                <a:cxn ang="0">
                  <a:pos x="T6" y="T7"/>
                </a:cxn>
                <a:cxn ang="0">
                  <a:pos x="T8" y="T9"/>
                </a:cxn>
                <a:cxn ang="0">
                  <a:pos x="T10" y="T11"/>
                </a:cxn>
                <a:cxn ang="0">
                  <a:pos x="T12" y="T13"/>
                </a:cxn>
              </a:cxnLst>
              <a:rect l="0" t="0" r="r" b="b"/>
              <a:pathLst>
                <a:path w="13" h="7">
                  <a:moveTo>
                    <a:pt x="12" y="4"/>
                  </a:moveTo>
                  <a:cubicBezTo>
                    <a:pt x="13" y="3"/>
                    <a:pt x="13" y="2"/>
                    <a:pt x="12" y="1"/>
                  </a:cubicBezTo>
                  <a:cubicBezTo>
                    <a:pt x="11" y="0"/>
                    <a:pt x="8" y="1"/>
                    <a:pt x="7" y="2"/>
                  </a:cubicBezTo>
                  <a:cubicBezTo>
                    <a:pt x="6" y="2"/>
                    <a:pt x="4" y="2"/>
                    <a:pt x="3" y="3"/>
                  </a:cubicBezTo>
                  <a:cubicBezTo>
                    <a:pt x="3" y="3"/>
                    <a:pt x="0" y="5"/>
                    <a:pt x="0" y="5"/>
                  </a:cubicBezTo>
                  <a:cubicBezTo>
                    <a:pt x="3" y="7"/>
                    <a:pt x="10" y="6"/>
                    <a:pt x="12" y="4"/>
                  </a:cubicBezTo>
                  <a:cubicBezTo>
                    <a:pt x="13" y="3"/>
                    <a:pt x="9" y="6"/>
                    <a:pt x="12" y="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36" name="Freeform 789">
              <a:extLst>
                <a:ext uri="{FF2B5EF4-FFF2-40B4-BE49-F238E27FC236}">
                  <a16:creationId xmlns="" xmlns:a16="http://schemas.microsoft.com/office/drawing/2014/main" id="{B4B63BE0-50E8-4963-BBDA-CBD975E3C7A8}"/>
                </a:ext>
              </a:extLst>
            </p:cNvPr>
            <p:cNvSpPr>
              <a:spLocks/>
            </p:cNvSpPr>
            <p:nvPr/>
          </p:nvSpPr>
          <p:spPr bwMode="auto">
            <a:xfrm>
              <a:off x="9305288" y="5067067"/>
              <a:ext cx="38217" cy="57338"/>
            </a:xfrm>
            <a:custGeom>
              <a:avLst/>
              <a:gdLst>
                <a:gd name="T0" fmla="*/ 3 w 4"/>
                <a:gd name="T1" fmla="*/ 2 h 6"/>
                <a:gd name="T2" fmla="*/ 1 w 4"/>
                <a:gd name="T3" fmla="*/ 3 h 6"/>
                <a:gd name="T4" fmla="*/ 3 w 4"/>
                <a:gd name="T5" fmla="*/ 2 h 6"/>
                <a:gd name="T6" fmla="*/ 3 w 4"/>
                <a:gd name="T7" fmla="*/ 2 h 6"/>
              </a:gdLst>
              <a:ahLst/>
              <a:cxnLst>
                <a:cxn ang="0">
                  <a:pos x="T0" y="T1"/>
                </a:cxn>
                <a:cxn ang="0">
                  <a:pos x="T2" y="T3"/>
                </a:cxn>
                <a:cxn ang="0">
                  <a:pos x="T4" y="T5"/>
                </a:cxn>
                <a:cxn ang="0">
                  <a:pos x="T6" y="T7"/>
                </a:cxn>
              </a:cxnLst>
              <a:rect l="0" t="0" r="r" b="b"/>
              <a:pathLst>
                <a:path w="4" h="6">
                  <a:moveTo>
                    <a:pt x="3" y="2"/>
                  </a:moveTo>
                  <a:cubicBezTo>
                    <a:pt x="2" y="0"/>
                    <a:pt x="1" y="1"/>
                    <a:pt x="1" y="3"/>
                  </a:cubicBezTo>
                  <a:cubicBezTo>
                    <a:pt x="0" y="6"/>
                    <a:pt x="4" y="4"/>
                    <a:pt x="3" y="2"/>
                  </a:cubicBezTo>
                  <a:cubicBezTo>
                    <a:pt x="3" y="2"/>
                    <a:pt x="4" y="3"/>
                    <a:pt x="3"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37" name="Freeform 790">
              <a:extLst>
                <a:ext uri="{FF2B5EF4-FFF2-40B4-BE49-F238E27FC236}">
                  <a16:creationId xmlns="" xmlns:a16="http://schemas.microsoft.com/office/drawing/2014/main" id="{FC271829-6A6A-494B-82AF-74D24C67EBC9}"/>
                </a:ext>
              </a:extLst>
            </p:cNvPr>
            <p:cNvSpPr>
              <a:spLocks/>
            </p:cNvSpPr>
            <p:nvPr/>
          </p:nvSpPr>
          <p:spPr bwMode="auto">
            <a:xfrm>
              <a:off x="9222485" y="4946016"/>
              <a:ext cx="35033" cy="38227"/>
            </a:xfrm>
            <a:custGeom>
              <a:avLst/>
              <a:gdLst>
                <a:gd name="T0" fmla="*/ 4 w 4"/>
                <a:gd name="T1" fmla="*/ 2 h 4"/>
                <a:gd name="T2" fmla="*/ 1 w 4"/>
                <a:gd name="T3" fmla="*/ 1 h 4"/>
                <a:gd name="T4" fmla="*/ 4 w 4"/>
                <a:gd name="T5" fmla="*/ 2 h 4"/>
                <a:gd name="T6" fmla="*/ 4 w 4"/>
                <a:gd name="T7" fmla="*/ 2 h 4"/>
              </a:gdLst>
              <a:ahLst/>
              <a:cxnLst>
                <a:cxn ang="0">
                  <a:pos x="T0" y="T1"/>
                </a:cxn>
                <a:cxn ang="0">
                  <a:pos x="T2" y="T3"/>
                </a:cxn>
                <a:cxn ang="0">
                  <a:pos x="T4" y="T5"/>
                </a:cxn>
                <a:cxn ang="0">
                  <a:pos x="T6" y="T7"/>
                </a:cxn>
              </a:cxnLst>
              <a:rect l="0" t="0" r="r" b="b"/>
              <a:pathLst>
                <a:path w="4" h="4">
                  <a:moveTo>
                    <a:pt x="4" y="2"/>
                  </a:moveTo>
                  <a:cubicBezTo>
                    <a:pt x="3" y="2"/>
                    <a:pt x="1" y="0"/>
                    <a:pt x="1" y="1"/>
                  </a:cubicBezTo>
                  <a:cubicBezTo>
                    <a:pt x="0" y="4"/>
                    <a:pt x="4" y="2"/>
                    <a:pt x="4" y="2"/>
                  </a:cubicBezTo>
                  <a:cubicBezTo>
                    <a:pt x="3" y="2"/>
                    <a:pt x="4" y="2"/>
                    <a:pt x="4"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38" name="Freeform 791">
              <a:extLst>
                <a:ext uri="{FF2B5EF4-FFF2-40B4-BE49-F238E27FC236}">
                  <a16:creationId xmlns="" xmlns:a16="http://schemas.microsoft.com/office/drawing/2014/main" id="{29289056-553B-4C39-99B4-30DDE429B96D}"/>
                </a:ext>
              </a:extLst>
            </p:cNvPr>
            <p:cNvSpPr>
              <a:spLocks/>
            </p:cNvSpPr>
            <p:nvPr/>
          </p:nvSpPr>
          <p:spPr bwMode="auto">
            <a:xfrm>
              <a:off x="10865798" y="4347133"/>
              <a:ext cx="19109" cy="19114"/>
            </a:xfrm>
            <a:custGeom>
              <a:avLst/>
              <a:gdLst>
                <a:gd name="T0" fmla="*/ 2 w 2"/>
                <a:gd name="T1" fmla="*/ 1 h 2"/>
                <a:gd name="T2" fmla="*/ 0 w 2"/>
                <a:gd name="T3" fmla="*/ 2 h 2"/>
                <a:gd name="T4" fmla="*/ 2 w 2"/>
                <a:gd name="T5" fmla="*/ 1 h 2"/>
              </a:gdLst>
              <a:ahLst/>
              <a:cxnLst>
                <a:cxn ang="0">
                  <a:pos x="T0" y="T1"/>
                </a:cxn>
                <a:cxn ang="0">
                  <a:pos x="T2" y="T3"/>
                </a:cxn>
                <a:cxn ang="0">
                  <a:pos x="T4" y="T5"/>
                </a:cxn>
              </a:cxnLst>
              <a:rect l="0" t="0" r="r" b="b"/>
              <a:pathLst>
                <a:path w="2" h="2">
                  <a:moveTo>
                    <a:pt x="2" y="1"/>
                  </a:moveTo>
                  <a:cubicBezTo>
                    <a:pt x="2" y="0"/>
                    <a:pt x="0" y="1"/>
                    <a:pt x="0" y="2"/>
                  </a:cubicBezTo>
                  <a:cubicBezTo>
                    <a:pt x="1" y="2"/>
                    <a:pt x="2" y="2"/>
                    <a:pt x="2"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39" name="Freeform 792">
              <a:extLst>
                <a:ext uri="{FF2B5EF4-FFF2-40B4-BE49-F238E27FC236}">
                  <a16:creationId xmlns="" xmlns:a16="http://schemas.microsoft.com/office/drawing/2014/main" id="{F8D815EC-2AAB-4816-BE63-9DCB45E84CA1}"/>
                </a:ext>
              </a:extLst>
            </p:cNvPr>
            <p:cNvSpPr>
              <a:spLocks/>
            </p:cNvSpPr>
            <p:nvPr/>
          </p:nvSpPr>
          <p:spPr bwMode="auto">
            <a:xfrm>
              <a:off x="10789366" y="4245195"/>
              <a:ext cx="28664" cy="15928"/>
            </a:xfrm>
            <a:custGeom>
              <a:avLst/>
              <a:gdLst>
                <a:gd name="T0" fmla="*/ 2 w 3"/>
                <a:gd name="T1" fmla="*/ 0 h 2"/>
                <a:gd name="T2" fmla="*/ 1 w 3"/>
                <a:gd name="T3" fmla="*/ 1 h 2"/>
                <a:gd name="T4" fmla="*/ 2 w 3"/>
                <a:gd name="T5" fmla="*/ 0 h 2"/>
              </a:gdLst>
              <a:ahLst/>
              <a:cxnLst>
                <a:cxn ang="0">
                  <a:pos x="T0" y="T1"/>
                </a:cxn>
                <a:cxn ang="0">
                  <a:pos x="T2" y="T3"/>
                </a:cxn>
                <a:cxn ang="0">
                  <a:pos x="T4" y="T5"/>
                </a:cxn>
              </a:cxnLst>
              <a:rect l="0" t="0" r="r" b="b"/>
              <a:pathLst>
                <a:path w="3" h="2">
                  <a:moveTo>
                    <a:pt x="2" y="0"/>
                  </a:moveTo>
                  <a:cubicBezTo>
                    <a:pt x="1" y="0"/>
                    <a:pt x="0" y="1"/>
                    <a:pt x="1" y="1"/>
                  </a:cubicBezTo>
                  <a:cubicBezTo>
                    <a:pt x="2" y="2"/>
                    <a:pt x="3" y="1"/>
                    <a:pt x="2"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40" name="Freeform 793">
              <a:extLst>
                <a:ext uri="{FF2B5EF4-FFF2-40B4-BE49-F238E27FC236}">
                  <a16:creationId xmlns="" xmlns:a16="http://schemas.microsoft.com/office/drawing/2014/main" id="{09E80B2F-91FB-43E9-8DD8-A152FA5C680A}"/>
                </a:ext>
              </a:extLst>
            </p:cNvPr>
            <p:cNvSpPr>
              <a:spLocks/>
            </p:cNvSpPr>
            <p:nvPr/>
          </p:nvSpPr>
          <p:spPr bwMode="auto">
            <a:xfrm>
              <a:off x="10865798" y="4206968"/>
              <a:ext cx="25477" cy="28672"/>
            </a:xfrm>
            <a:custGeom>
              <a:avLst/>
              <a:gdLst>
                <a:gd name="T0" fmla="*/ 2 w 3"/>
                <a:gd name="T1" fmla="*/ 1 h 3"/>
                <a:gd name="T2" fmla="*/ 1 w 3"/>
                <a:gd name="T3" fmla="*/ 2 h 3"/>
                <a:gd name="T4" fmla="*/ 2 w 3"/>
                <a:gd name="T5" fmla="*/ 1 h 3"/>
              </a:gdLst>
              <a:ahLst/>
              <a:cxnLst>
                <a:cxn ang="0">
                  <a:pos x="T0" y="T1"/>
                </a:cxn>
                <a:cxn ang="0">
                  <a:pos x="T2" y="T3"/>
                </a:cxn>
                <a:cxn ang="0">
                  <a:pos x="T4" y="T5"/>
                </a:cxn>
              </a:cxnLst>
              <a:rect l="0" t="0" r="r" b="b"/>
              <a:pathLst>
                <a:path w="3" h="3">
                  <a:moveTo>
                    <a:pt x="2" y="1"/>
                  </a:moveTo>
                  <a:cubicBezTo>
                    <a:pt x="2" y="0"/>
                    <a:pt x="0" y="1"/>
                    <a:pt x="1" y="2"/>
                  </a:cubicBezTo>
                  <a:cubicBezTo>
                    <a:pt x="1" y="3"/>
                    <a:pt x="3" y="1"/>
                    <a:pt x="2"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41" name="Freeform 794">
              <a:extLst>
                <a:ext uri="{FF2B5EF4-FFF2-40B4-BE49-F238E27FC236}">
                  <a16:creationId xmlns="" xmlns:a16="http://schemas.microsoft.com/office/drawing/2014/main" id="{8D1DB3C5-0A54-49AD-AD7B-5A410C751EBF}"/>
                </a:ext>
              </a:extLst>
            </p:cNvPr>
            <p:cNvSpPr>
              <a:spLocks/>
            </p:cNvSpPr>
            <p:nvPr/>
          </p:nvSpPr>
          <p:spPr bwMode="auto">
            <a:xfrm>
              <a:off x="8314841" y="4394916"/>
              <a:ext cx="47770" cy="6370"/>
            </a:xfrm>
            <a:custGeom>
              <a:avLst/>
              <a:gdLst>
                <a:gd name="T0" fmla="*/ 5 w 5"/>
                <a:gd name="T1" fmla="*/ 1 h 1"/>
                <a:gd name="T2" fmla="*/ 1 w 5"/>
                <a:gd name="T3" fmla="*/ 0 h 1"/>
                <a:gd name="T4" fmla="*/ 5 w 5"/>
                <a:gd name="T5" fmla="*/ 1 h 1"/>
              </a:gdLst>
              <a:ahLst/>
              <a:cxnLst>
                <a:cxn ang="0">
                  <a:pos x="T0" y="T1"/>
                </a:cxn>
                <a:cxn ang="0">
                  <a:pos x="T2" y="T3"/>
                </a:cxn>
                <a:cxn ang="0">
                  <a:pos x="T4" y="T5"/>
                </a:cxn>
              </a:cxnLst>
              <a:rect l="0" t="0" r="r" b="b"/>
              <a:pathLst>
                <a:path w="5" h="1">
                  <a:moveTo>
                    <a:pt x="5" y="1"/>
                  </a:moveTo>
                  <a:cubicBezTo>
                    <a:pt x="4" y="0"/>
                    <a:pt x="0" y="0"/>
                    <a:pt x="1" y="0"/>
                  </a:cubicBezTo>
                  <a:cubicBezTo>
                    <a:pt x="2" y="1"/>
                    <a:pt x="5" y="1"/>
                    <a:pt x="5"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42" name="Freeform 795">
              <a:extLst>
                <a:ext uri="{FF2B5EF4-FFF2-40B4-BE49-F238E27FC236}">
                  <a16:creationId xmlns="" xmlns:a16="http://schemas.microsoft.com/office/drawing/2014/main" id="{DF23BE5C-68B4-4E89-A821-2B26A1F77DB9}"/>
                </a:ext>
              </a:extLst>
            </p:cNvPr>
            <p:cNvSpPr>
              <a:spLocks/>
            </p:cNvSpPr>
            <p:nvPr/>
          </p:nvSpPr>
          <p:spPr bwMode="auto">
            <a:xfrm>
              <a:off x="8372164" y="4394916"/>
              <a:ext cx="57323" cy="0"/>
            </a:xfrm>
            <a:custGeom>
              <a:avLst/>
              <a:gdLst>
                <a:gd name="T0" fmla="*/ 5 w 6"/>
                <a:gd name="T1" fmla="*/ 1 w 6"/>
                <a:gd name="T2" fmla="*/ 5 w 6"/>
              </a:gdLst>
              <a:ahLst/>
              <a:cxnLst>
                <a:cxn ang="0">
                  <a:pos x="T0" y="0"/>
                </a:cxn>
                <a:cxn ang="0">
                  <a:pos x="T1" y="0"/>
                </a:cxn>
                <a:cxn ang="0">
                  <a:pos x="T2" y="0"/>
                </a:cxn>
              </a:cxnLst>
              <a:rect l="0" t="0" r="r" b="b"/>
              <a:pathLst>
                <a:path w="6">
                  <a:moveTo>
                    <a:pt x="5" y="0"/>
                  </a:moveTo>
                  <a:cubicBezTo>
                    <a:pt x="4" y="0"/>
                    <a:pt x="0" y="0"/>
                    <a:pt x="1" y="0"/>
                  </a:cubicBezTo>
                  <a:cubicBezTo>
                    <a:pt x="2" y="0"/>
                    <a:pt x="6" y="0"/>
                    <a:pt x="5"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43" name="Freeform 796">
              <a:extLst>
                <a:ext uri="{FF2B5EF4-FFF2-40B4-BE49-F238E27FC236}">
                  <a16:creationId xmlns="" xmlns:a16="http://schemas.microsoft.com/office/drawing/2014/main" id="{BAD825A7-F5F5-493E-9A65-FBB083FAE6E6}"/>
                </a:ext>
              </a:extLst>
            </p:cNvPr>
            <p:cNvSpPr>
              <a:spLocks/>
            </p:cNvSpPr>
            <p:nvPr/>
          </p:nvSpPr>
          <p:spPr bwMode="auto">
            <a:xfrm>
              <a:off x="9445417" y="3802407"/>
              <a:ext cx="38217" cy="19114"/>
            </a:xfrm>
            <a:custGeom>
              <a:avLst/>
              <a:gdLst>
                <a:gd name="T0" fmla="*/ 3 w 4"/>
                <a:gd name="T1" fmla="*/ 2 h 2"/>
                <a:gd name="T2" fmla="*/ 2 w 4"/>
                <a:gd name="T3" fmla="*/ 0 h 2"/>
                <a:gd name="T4" fmla="*/ 3 w 4"/>
                <a:gd name="T5" fmla="*/ 2 h 2"/>
              </a:gdLst>
              <a:ahLst/>
              <a:cxnLst>
                <a:cxn ang="0">
                  <a:pos x="T0" y="T1"/>
                </a:cxn>
                <a:cxn ang="0">
                  <a:pos x="T2" y="T3"/>
                </a:cxn>
                <a:cxn ang="0">
                  <a:pos x="T4" y="T5"/>
                </a:cxn>
              </a:cxnLst>
              <a:rect l="0" t="0" r="r" b="b"/>
              <a:pathLst>
                <a:path w="4" h="2">
                  <a:moveTo>
                    <a:pt x="3" y="2"/>
                  </a:moveTo>
                  <a:cubicBezTo>
                    <a:pt x="1" y="2"/>
                    <a:pt x="0" y="0"/>
                    <a:pt x="2" y="0"/>
                  </a:cubicBezTo>
                  <a:cubicBezTo>
                    <a:pt x="3" y="0"/>
                    <a:pt x="4" y="2"/>
                    <a:pt x="3"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44" name="Freeform 797">
              <a:extLst>
                <a:ext uri="{FF2B5EF4-FFF2-40B4-BE49-F238E27FC236}">
                  <a16:creationId xmlns="" xmlns:a16="http://schemas.microsoft.com/office/drawing/2014/main" id="{6137CADB-80BC-4349-B424-4E93DD852CDC}"/>
                </a:ext>
              </a:extLst>
            </p:cNvPr>
            <p:cNvSpPr>
              <a:spLocks/>
            </p:cNvSpPr>
            <p:nvPr/>
          </p:nvSpPr>
          <p:spPr bwMode="auto">
            <a:xfrm>
              <a:off x="5467694" y="6086410"/>
              <a:ext cx="85988" cy="111494"/>
            </a:xfrm>
            <a:custGeom>
              <a:avLst/>
              <a:gdLst>
                <a:gd name="T0" fmla="*/ 9 w 9"/>
                <a:gd name="T1" fmla="*/ 11 h 12"/>
                <a:gd name="T2" fmla="*/ 5 w 9"/>
                <a:gd name="T3" fmla="*/ 2 h 12"/>
                <a:gd name="T4" fmla="*/ 2 w 9"/>
                <a:gd name="T5" fmla="*/ 2 h 12"/>
                <a:gd name="T6" fmla="*/ 0 w 9"/>
                <a:gd name="T7" fmla="*/ 3 h 12"/>
                <a:gd name="T8" fmla="*/ 3 w 9"/>
                <a:gd name="T9" fmla="*/ 5 h 12"/>
                <a:gd name="T10" fmla="*/ 3 w 9"/>
                <a:gd name="T11" fmla="*/ 7 h 12"/>
                <a:gd name="T12" fmla="*/ 4 w 9"/>
                <a:gd name="T13" fmla="*/ 7 h 12"/>
                <a:gd name="T14" fmla="*/ 3 w 9"/>
                <a:gd name="T15" fmla="*/ 8 h 12"/>
                <a:gd name="T16" fmla="*/ 6 w 9"/>
                <a:gd name="T17" fmla="*/ 11 h 12"/>
                <a:gd name="T18" fmla="*/ 6 w 9"/>
                <a:gd name="T19" fmla="*/ 9 h 12"/>
                <a:gd name="T20" fmla="*/ 9 w 9"/>
                <a:gd name="T21" fmla="*/ 11 h 12"/>
                <a:gd name="T22" fmla="*/ 9 w 9"/>
                <a:gd name="T23" fmla="*/ 11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 h="12">
                  <a:moveTo>
                    <a:pt x="9" y="11"/>
                  </a:moveTo>
                  <a:cubicBezTo>
                    <a:pt x="8" y="8"/>
                    <a:pt x="7" y="4"/>
                    <a:pt x="5" y="2"/>
                  </a:cubicBezTo>
                  <a:cubicBezTo>
                    <a:pt x="4" y="1"/>
                    <a:pt x="3" y="0"/>
                    <a:pt x="2" y="2"/>
                  </a:cubicBezTo>
                  <a:cubicBezTo>
                    <a:pt x="2" y="2"/>
                    <a:pt x="0" y="2"/>
                    <a:pt x="0" y="3"/>
                  </a:cubicBezTo>
                  <a:cubicBezTo>
                    <a:pt x="1" y="4"/>
                    <a:pt x="3" y="3"/>
                    <a:pt x="3" y="5"/>
                  </a:cubicBezTo>
                  <a:cubicBezTo>
                    <a:pt x="3" y="6"/>
                    <a:pt x="3" y="6"/>
                    <a:pt x="3" y="7"/>
                  </a:cubicBezTo>
                  <a:cubicBezTo>
                    <a:pt x="3" y="8"/>
                    <a:pt x="4" y="7"/>
                    <a:pt x="4" y="7"/>
                  </a:cubicBezTo>
                  <a:cubicBezTo>
                    <a:pt x="5" y="8"/>
                    <a:pt x="3" y="8"/>
                    <a:pt x="3" y="8"/>
                  </a:cubicBezTo>
                  <a:cubicBezTo>
                    <a:pt x="3" y="9"/>
                    <a:pt x="5" y="11"/>
                    <a:pt x="6" y="11"/>
                  </a:cubicBezTo>
                  <a:cubicBezTo>
                    <a:pt x="6" y="11"/>
                    <a:pt x="2" y="7"/>
                    <a:pt x="6" y="9"/>
                  </a:cubicBezTo>
                  <a:cubicBezTo>
                    <a:pt x="7" y="9"/>
                    <a:pt x="9" y="12"/>
                    <a:pt x="9" y="11"/>
                  </a:cubicBezTo>
                  <a:cubicBezTo>
                    <a:pt x="8" y="10"/>
                    <a:pt x="9" y="12"/>
                    <a:pt x="9" y="1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grpSp>
      <p:sp>
        <p:nvSpPr>
          <p:cNvPr id="447" name="Oval 4">
            <a:extLst>
              <a:ext uri="{FF2B5EF4-FFF2-40B4-BE49-F238E27FC236}">
                <a16:creationId xmlns="" xmlns:a16="http://schemas.microsoft.com/office/drawing/2014/main" id="{3E99C830-EDC6-4D66-89B4-A345F0BC6F88}"/>
              </a:ext>
            </a:extLst>
          </p:cNvPr>
          <p:cNvSpPr/>
          <p:nvPr/>
        </p:nvSpPr>
        <p:spPr>
          <a:xfrm>
            <a:off x="1596453" y="3566538"/>
            <a:ext cx="144028" cy="144028"/>
          </a:xfrm>
          <a:prstGeom prst="ellipse">
            <a:avLst/>
          </a:prstGeom>
          <a:solidFill>
            <a:srgbClr val="99191E"/>
          </a:solidFill>
          <a:ln w="12700" cap="flat" cmpd="sng" algn="ctr">
            <a:noFill/>
            <a:prstDash val="solid"/>
            <a:miter lim="800000"/>
          </a:ln>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等线" panose="020F0502020204030204"/>
              <a:ea typeface="+mn-ea"/>
              <a:cs typeface="+mn-cs"/>
            </a:endParaRPr>
          </a:p>
        </p:txBody>
      </p:sp>
      <p:sp>
        <p:nvSpPr>
          <p:cNvPr id="448" name="Oval 439">
            <a:extLst>
              <a:ext uri="{FF2B5EF4-FFF2-40B4-BE49-F238E27FC236}">
                <a16:creationId xmlns="" xmlns:a16="http://schemas.microsoft.com/office/drawing/2014/main" id="{C9622D0B-5FD5-4363-BBB5-D9D95AFAE9D9}"/>
              </a:ext>
            </a:extLst>
          </p:cNvPr>
          <p:cNvSpPr/>
          <p:nvPr/>
        </p:nvSpPr>
        <p:spPr>
          <a:xfrm>
            <a:off x="2517175" y="4533467"/>
            <a:ext cx="144028" cy="144028"/>
          </a:xfrm>
          <a:prstGeom prst="ellipse">
            <a:avLst/>
          </a:prstGeom>
          <a:solidFill>
            <a:srgbClr val="99191E"/>
          </a:solidFill>
          <a:ln w="12700" cap="flat" cmpd="sng" algn="ctr">
            <a:noFill/>
            <a:prstDash val="solid"/>
            <a:miter lim="800000"/>
          </a:ln>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等线" panose="020F0502020204030204"/>
              <a:ea typeface="+mn-ea"/>
              <a:cs typeface="+mn-cs"/>
            </a:endParaRPr>
          </a:p>
        </p:txBody>
      </p:sp>
      <p:sp>
        <p:nvSpPr>
          <p:cNvPr id="449" name="Oval 441">
            <a:extLst>
              <a:ext uri="{FF2B5EF4-FFF2-40B4-BE49-F238E27FC236}">
                <a16:creationId xmlns="" xmlns:a16="http://schemas.microsoft.com/office/drawing/2014/main" id="{DAA5014C-79A3-44AA-BC7F-E695B5E41FFF}"/>
              </a:ext>
            </a:extLst>
          </p:cNvPr>
          <p:cNvSpPr/>
          <p:nvPr/>
        </p:nvSpPr>
        <p:spPr>
          <a:xfrm>
            <a:off x="4533123" y="3010942"/>
            <a:ext cx="144028" cy="144028"/>
          </a:xfrm>
          <a:prstGeom prst="ellipse">
            <a:avLst/>
          </a:prstGeom>
          <a:solidFill>
            <a:srgbClr val="99191E"/>
          </a:solidFill>
          <a:ln w="12700" cap="flat" cmpd="sng" algn="ctr">
            <a:noFill/>
            <a:prstDash val="solid"/>
            <a:miter lim="800000"/>
          </a:ln>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等线" panose="020F0502020204030204"/>
              <a:ea typeface="+mn-ea"/>
              <a:cs typeface="+mn-cs"/>
            </a:endParaRPr>
          </a:p>
        </p:txBody>
      </p:sp>
      <p:sp>
        <p:nvSpPr>
          <p:cNvPr id="450" name="Oval 443">
            <a:extLst>
              <a:ext uri="{FF2B5EF4-FFF2-40B4-BE49-F238E27FC236}">
                <a16:creationId xmlns="" xmlns:a16="http://schemas.microsoft.com/office/drawing/2014/main" id="{2D9AB9FB-4242-4ACA-ACC5-3F30AD97CE9F}"/>
              </a:ext>
            </a:extLst>
          </p:cNvPr>
          <p:cNvSpPr/>
          <p:nvPr/>
        </p:nvSpPr>
        <p:spPr>
          <a:xfrm>
            <a:off x="6186337" y="4826718"/>
            <a:ext cx="144028" cy="144028"/>
          </a:xfrm>
          <a:prstGeom prst="ellipse">
            <a:avLst/>
          </a:prstGeom>
          <a:solidFill>
            <a:srgbClr val="99191E"/>
          </a:solidFill>
          <a:ln w="12700" cap="flat" cmpd="sng" algn="ctr">
            <a:noFill/>
            <a:prstDash val="solid"/>
            <a:miter lim="800000"/>
          </a:ln>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等线" panose="020F0502020204030204"/>
              <a:ea typeface="+mn-ea"/>
              <a:cs typeface="+mn-cs"/>
            </a:endParaRPr>
          </a:p>
        </p:txBody>
      </p:sp>
      <p:sp>
        <p:nvSpPr>
          <p:cNvPr id="451" name="Oval 445">
            <a:extLst>
              <a:ext uri="{FF2B5EF4-FFF2-40B4-BE49-F238E27FC236}">
                <a16:creationId xmlns="" xmlns:a16="http://schemas.microsoft.com/office/drawing/2014/main" id="{66FC70DD-3D49-4354-B39F-627780F5A6F2}"/>
              </a:ext>
            </a:extLst>
          </p:cNvPr>
          <p:cNvSpPr/>
          <p:nvPr/>
        </p:nvSpPr>
        <p:spPr>
          <a:xfrm>
            <a:off x="4943372" y="3303085"/>
            <a:ext cx="144028" cy="144028"/>
          </a:xfrm>
          <a:prstGeom prst="ellipse">
            <a:avLst/>
          </a:prstGeom>
          <a:solidFill>
            <a:srgbClr val="99191E"/>
          </a:solidFill>
          <a:ln w="12700" cap="flat" cmpd="sng" algn="ctr">
            <a:noFill/>
            <a:prstDash val="solid"/>
            <a:miter lim="800000"/>
          </a:ln>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等线" panose="020F0502020204030204"/>
              <a:ea typeface="+mn-ea"/>
              <a:cs typeface="+mn-cs"/>
            </a:endParaRPr>
          </a:p>
        </p:txBody>
      </p:sp>
      <p:grpSp>
        <p:nvGrpSpPr>
          <p:cNvPr id="452" name="组合 451">
            <a:extLst>
              <a:ext uri="{FF2B5EF4-FFF2-40B4-BE49-F238E27FC236}">
                <a16:creationId xmlns="" xmlns:a16="http://schemas.microsoft.com/office/drawing/2014/main" id="{F2101057-BC61-4233-84A4-55981DEC759D}"/>
              </a:ext>
            </a:extLst>
          </p:cNvPr>
          <p:cNvGrpSpPr/>
          <p:nvPr/>
        </p:nvGrpSpPr>
        <p:grpSpPr>
          <a:xfrm>
            <a:off x="1683094" y="2980150"/>
            <a:ext cx="1317718" cy="521961"/>
            <a:chOff x="1683094" y="2980150"/>
            <a:chExt cx="1317718" cy="521961"/>
          </a:xfrm>
        </p:grpSpPr>
        <p:sp>
          <p:nvSpPr>
            <p:cNvPr id="453" name="Freeform 438">
              <a:extLst>
                <a:ext uri="{FF2B5EF4-FFF2-40B4-BE49-F238E27FC236}">
                  <a16:creationId xmlns="" xmlns:a16="http://schemas.microsoft.com/office/drawing/2014/main" id="{D2DA0F05-B7D2-42C9-ADEF-79F0AE3D2D51}"/>
                </a:ext>
              </a:extLst>
            </p:cNvPr>
            <p:cNvSpPr/>
            <p:nvPr/>
          </p:nvSpPr>
          <p:spPr>
            <a:xfrm rot="10800000">
              <a:off x="1683094" y="2980150"/>
              <a:ext cx="1317718" cy="521961"/>
            </a:xfrm>
            <a:custGeom>
              <a:avLst/>
              <a:gdLst>
                <a:gd name="connsiteX0" fmla="*/ 3228279 w 3244178"/>
                <a:gd name="connsiteY0" fmla="*/ 1043921 h 1043921"/>
                <a:gd name="connsiteX1" fmla="*/ 0 w 3244178"/>
                <a:gd name="connsiteY1" fmla="*/ 1043921 h 1043921"/>
                <a:gd name="connsiteX2" fmla="*/ 0 w 3244178"/>
                <a:gd name="connsiteY2" fmla="*/ 416162 h 1043921"/>
                <a:gd name="connsiteX3" fmla="*/ 3002804 w 3244178"/>
                <a:gd name="connsiteY3" fmla="*/ 416162 h 1043921"/>
                <a:gd name="connsiteX4" fmla="*/ 3244178 w 3244178"/>
                <a:gd name="connsiteY4" fmla="*/ 0 h 1043921"/>
                <a:gd name="connsiteX5" fmla="*/ 3234912 w 3244178"/>
                <a:gd name="connsiteY5" fmla="*/ 835361 h 1043921"/>
                <a:gd name="connsiteX6" fmla="*/ 3228279 w 3244178"/>
                <a:gd name="connsiteY6" fmla="*/ 832497 h 1043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44178" h="1043921">
                  <a:moveTo>
                    <a:pt x="3228279" y="1043921"/>
                  </a:moveTo>
                  <a:lnTo>
                    <a:pt x="0" y="1043921"/>
                  </a:lnTo>
                  <a:lnTo>
                    <a:pt x="0" y="416162"/>
                  </a:lnTo>
                  <a:lnTo>
                    <a:pt x="3002804" y="416162"/>
                  </a:lnTo>
                  <a:lnTo>
                    <a:pt x="3244178" y="0"/>
                  </a:lnTo>
                  <a:lnTo>
                    <a:pt x="3234912" y="835361"/>
                  </a:lnTo>
                  <a:lnTo>
                    <a:pt x="3228279" y="832497"/>
                  </a:lnTo>
                  <a:close/>
                </a:path>
              </a:pathLst>
            </a:custGeom>
            <a:solidFill>
              <a:srgbClr val="99191E"/>
            </a:solidFill>
            <a:ln w="12700" cap="flat" cmpd="sng" algn="ctr">
              <a:noFill/>
              <a:prstDash val="solid"/>
              <a:miter lim="800000"/>
            </a:ln>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等线" panose="020F0502020204030204"/>
                <a:ea typeface="Montserrat" charset="0"/>
                <a:cs typeface="Montserrat" charset="0"/>
              </a:endParaRPr>
            </a:p>
          </p:txBody>
        </p:sp>
        <p:sp>
          <p:nvSpPr>
            <p:cNvPr id="454" name="TextBox 447">
              <a:extLst>
                <a:ext uri="{FF2B5EF4-FFF2-40B4-BE49-F238E27FC236}">
                  <a16:creationId xmlns="" xmlns:a16="http://schemas.microsoft.com/office/drawing/2014/main" id="{D9F24BF8-1DC8-496F-8F8D-20F347D5A5D6}"/>
                </a:ext>
              </a:extLst>
            </p:cNvPr>
            <p:cNvSpPr txBox="1"/>
            <p:nvPr/>
          </p:nvSpPr>
          <p:spPr>
            <a:xfrm>
              <a:off x="2028947" y="2999051"/>
              <a:ext cx="663964" cy="284693"/>
            </a:xfrm>
            <a:prstGeom prst="rect">
              <a:avLst/>
            </a:prstGeom>
            <a:noFill/>
          </p:spPr>
          <p:txBody>
            <a:bodyPr wrap="none" rtlCol="0" anchor="ctr" anchorCtr="0">
              <a:spAutoFit/>
            </a:bodyPr>
            <a:lstStyle/>
            <a:p>
              <a:pPr marL="0" marR="0" lvl="0" indent="0" algn="ctr" defTabSz="914217" eaLnBrk="1" fontAlgn="auto" latinLnBrk="0" hangingPunct="1">
                <a:lnSpc>
                  <a:spcPct val="100000"/>
                </a:lnSpc>
                <a:spcBef>
                  <a:spcPts val="0"/>
                </a:spcBef>
                <a:spcAft>
                  <a:spcPts val="0"/>
                </a:spcAft>
                <a:buClrTx/>
                <a:buSzTx/>
                <a:buFontTx/>
                <a:buNone/>
                <a:tabLst/>
                <a:defRPr/>
              </a:pPr>
              <a:r>
                <a:rPr kumimoji="0" lang="en-US" sz="1250" b="1" i="0" u="none" strike="noStrike" kern="0" cap="none" spc="0" normalizeH="0" baseline="0" noProof="0" dirty="0">
                  <a:ln>
                    <a:noFill/>
                  </a:ln>
                  <a:solidFill>
                    <a:srgbClr val="FFFFFF"/>
                  </a:solidFill>
                  <a:effectLst/>
                  <a:uLnTx/>
                  <a:uFillTx/>
                  <a:ea typeface="Montserrat Semi Bold" charset="0"/>
                  <a:cs typeface="Montserrat Semi Bold" charset="0"/>
                </a:rPr>
                <a:t>AMERICA</a:t>
              </a:r>
            </a:p>
          </p:txBody>
        </p:sp>
      </p:grpSp>
      <p:grpSp>
        <p:nvGrpSpPr>
          <p:cNvPr id="455" name="组合 454">
            <a:extLst>
              <a:ext uri="{FF2B5EF4-FFF2-40B4-BE49-F238E27FC236}">
                <a16:creationId xmlns="" xmlns:a16="http://schemas.microsoft.com/office/drawing/2014/main" id="{3CBF562A-2F17-4B34-90C7-7E6F1FD72540}"/>
              </a:ext>
            </a:extLst>
          </p:cNvPr>
          <p:cNvGrpSpPr/>
          <p:nvPr/>
        </p:nvGrpSpPr>
        <p:grpSpPr>
          <a:xfrm>
            <a:off x="2585771" y="3964624"/>
            <a:ext cx="1317718" cy="521961"/>
            <a:chOff x="2585771" y="3964624"/>
            <a:chExt cx="1317718" cy="521961"/>
          </a:xfrm>
        </p:grpSpPr>
        <p:sp>
          <p:nvSpPr>
            <p:cNvPr id="456" name="Freeform 448">
              <a:extLst>
                <a:ext uri="{FF2B5EF4-FFF2-40B4-BE49-F238E27FC236}">
                  <a16:creationId xmlns="" xmlns:a16="http://schemas.microsoft.com/office/drawing/2014/main" id="{4EF63370-5754-4BEE-BA9C-63DB911A44D5}"/>
                </a:ext>
              </a:extLst>
            </p:cNvPr>
            <p:cNvSpPr/>
            <p:nvPr/>
          </p:nvSpPr>
          <p:spPr>
            <a:xfrm rot="10800000">
              <a:off x="2585771" y="3964624"/>
              <a:ext cx="1317718" cy="521961"/>
            </a:xfrm>
            <a:custGeom>
              <a:avLst/>
              <a:gdLst>
                <a:gd name="connsiteX0" fmla="*/ 3228279 w 3244178"/>
                <a:gd name="connsiteY0" fmla="*/ 1043921 h 1043921"/>
                <a:gd name="connsiteX1" fmla="*/ 0 w 3244178"/>
                <a:gd name="connsiteY1" fmla="*/ 1043921 h 1043921"/>
                <a:gd name="connsiteX2" fmla="*/ 0 w 3244178"/>
                <a:gd name="connsiteY2" fmla="*/ 416162 h 1043921"/>
                <a:gd name="connsiteX3" fmla="*/ 3002804 w 3244178"/>
                <a:gd name="connsiteY3" fmla="*/ 416162 h 1043921"/>
                <a:gd name="connsiteX4" fmla="*/ 3244178 w 3244178"/>
                <a:gd name="connsiteY4" fmla="*/ 0 h 1043921"/>
                <a:gd name="connsiteX5" fmla="*/ 3234912 w 3244178"/>
                <a:gd name="connsiteY5" fmla="*/ 835361 h 1043921"/>
                <a:gd name="connsiteX6" fmla="*/ 3228279 w 3244178"/>
                <a:gd name="connsiteY6" fmla="*/ 832497 h 1043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44178" h="1043921">
                  <a:moveTo>
                    <a:pt x="3228279" y="1043921"/>
                  </a:moveTo>
                  <a:lnTo>
                    <a:pt x="0" y="1043921"/>
                  </a:lnTo>
                  <a:lnTo>
                    <a:pt x="0" y="416162"/>
                  </a:lnTo>
                  <a:lnTo>
                    <a:pt x="3002804" y="416162"/>
                  </a:lnTo>
                  <a:lnTo>
                    <a:pt x="3244178" y="0"/>
                  </a:lnTo>
                  <a:lnTo>
                    <a:pt x="3234912" y="835361"/>
                  </a:lnTo>
                  <a:lnTo>
                    <a:pt x="3228279" y="832497"/>
                  </a:lnTo>
                  <a:close/>
                </a:path>
              </a:pathLst>
            </a:custGeom>
            <a:solidFill>
              <a:srgbClr val="99191E"/>
            </a:solidFill>
            <a:ln w="12700" cap="flat" cmpd="sng" algn="ctr">
              <a:noFill/>
              <a:prstDash val="solid"/>
              <a:miter lim="800000"/>
            </a:ln>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等线" panose="020F0502020204030204"/>
                <a:ea typeface="Montserrat" charset="0"/>
                <a:cs typeface="Montserrat" charset="0"/>
              </a:endParaRPr>
            </a:p>
          </p:txBody>
        </p:sp>
        <p:sp>
          <p:nvSpPr>
            <p:cNvPr id="457" name="TextBox 449">
              <a:extLst>
                <a:ext uri="{FF2B5EF4-FFF2-40B4-BE49-F238E27FC236}">
                  <a16:creationId xmlns="" xmlns:a16="http://schemas.microsoft.com/office/drawing/2014/main" id="{7A1DBFB9-5D33-412D-A467-C371878279C7}"/>
                </a:ext>
              </a:extLst>
            </p:cNvPr>
            <p:cNvSpPr txBox="1"/>
            <p:nvPr/>
          </p:nvSpPr>
          <p:spPr>
            <a:xfrm>
              <a:off x="2983721" y="3983525"/>
              <a:ext cx="559770" cy="284693"/>
            </a:xfrm>
            <a:prstGeom prst="rect">
              <a:avLst/>
            </a:prstGeom>
            <a:noFill/>
          </p:spPr>
          <p:txBody>
            <a:bodyPr wrap="none" rtlCol="0" anchor="ctr" anchorCtr="0">
              <a:spAutoFit/>
            </a:bodyPr>
            <a:lstStyle/>
            <a:p>
              <a:pPr marL="0" marR="0" lvl="0" indent="0" algn="ctr" defTabSz="914217" eaLnBrk="1" fontAlgn="auto" latinLnBrk="0" hangingPunct="1">
                <a:lnSpc>
                  <a:spcPct val="100000"/>
                </a:lnSpc>
                <a:spcBef>
                  <a:spcPts val="0"/>
                </a:spcBef>
                <a:spcAft>
                  <a:spcPts val="0"/>
                </a:spcAft>
                <a:buClrTx/>
                <a:buSzTx/>
                <a:buFontTx/>
                <a:buNone/>
                <a:tabLst/>
                <a:defRPr/>
              </a:pPr>
              <a:r>
                <a:rPr kumimoji="0" lang="en-US" sz="1250" b="1" i="0" u="none" strike="noStrike" kern="0" cap="none" spc="0" normalizeH="0" baseline="0" noProof="0" dirty="0">
                  <a:ln>
                    <a:noFill/>
                  </a:ln>
                  <a:solidFill>
                    <a:srgbClr val="FFFFFF"/>
                  </a:solidFill>
                  <a:effectLst/>
                  <a:uLnTx/>
                  <a:uFillTx/>
                  <a:ea typeface="Montserrat Semi Bold" charset="0"/>
                  <a:cs typeface="Montserrat Semi Bold" charset="0"/>
                </a:rPr>
                <a:t>BRAZIL</a:t>
              </a:r>
            </a:p>
          </p:txBody>
        </p:sp>
      </p:grpSp>
      <p:sp>
        <p:nvSpPr>
          <p:cNvPr id="458" name="TextBox 450">
            <a:extLst>
              <a:ext uri="{FF2B5EF4-FFF2-40B4-BE49-F238E27FC236}">
                <a16:creationId xmlns="" xmlns:a16="http://schemas.microsoft.com/office/drawing/2014/main" id="{B516027F-8788-453B-B2B8-5362BBA136E1}"/>
              </a:ext>
            </a:extLst>
          </p:cNvPr>
          <p:cNvSpPr txBox="1"/>
          <p:nvPr/>
        </p:nvSpPr>
        <p:spPr>
          <a:xfrm>
            <a:off x="8620109" y="5425249"/>
            <a:ext cx="3119477" cy="461665"/>
          </a:xfrm>
          <a:prstGeom prst="rect">
            <a:avLst/>
          </a:prstGeom>
          <a:noFill/>
        </p:spPr>
        <p:txBody>
          <a:bodyPr wrap="square" lIns="0" tIns="0" rIns="0" bIns="0" numCol="1" spcCol="959784">
            <a:spAutoFit/>
          </a:bodyPr>
          <a:lstStyle/>
          <a:p>
            <a:pPr defTabSz="914217">
              <a:lnSpc>
                <a:spcPts val="1825"/>
              </a:lnSpc>
            </a:pPr>
            <a:r>
              <a:rPr lang="en-US" sz="1250" dirty="0">
                <a:solidFill>
                  <a:srgbClr val="7F7F7F"/>
                </a:solidFill>
                <a:ea typeface="Lato Light" charset="0"/>
                <a:cs typeface="Lato Light" charset="0"/>
              </a:rPr>
              <a:t>Also called an investment. If the asset is available at a price worth investing</a:t>
            </a:r>
          </a:p>
        </p:txBody>
      </p:sp>
      <p:sp>
        <p:nvSpPr>
          <p:cNvPr id="459" name="TextBox 451">
            <a:extLst>
              <a:ext uri="{FF2B5EF4-FFF2-40B4-BE49-F238E27FC236}">
                <a16:creationId xmlns="" xmlns:a16="http://schemas.microsoft.com/office/drawing/2014/main" id="{29D4A756-1885-42DA-84FD-E561CFDB2352}"/>
              </a:ext>
            </a:extLst>
          </p:cNvPr>
          <p:cNvSpPr txBox="1"/>
          <p:nvPr/>
        </p:nvSpPr>
        <p:spPr>
          <a:xfrm>
            <a:off x="8582018" y="5102017"/>
            <a:ext cx="1377300" cy="284693"/>
          </a:xfrm>
          <a:prstGeom prst="rect">
            <a:avLst/>
          </a:prstGeom>
          <a:noFill/>
        </p:spPr>
        <p:txBody>
          <a:bodyPr wrap="none" rtlCol="0" anchor="ctr" anchorCtr="0">
            <a:spAutoFit/>
          </a:bodyPr>
          <a:lstStyle/>
          <a:p>
            <a:pPr defTabSz="914217"/>
            <a:r>
              <a:rPr lang="zh-CN" altLang="en-US" sz="1250" b="1" spc="300" dirty="0">
                <a:solidFill>
                  <a:srgbClr val="99191E"/>
                </a:solidFill>
                <a:ea typeface="Montserrat" charset="0"/>
                <a:cs typeface="Montserrat" charset="0"/>
              </a:rPr>
              <a:t>活动参加人员</a:t>
            </a:r>
            <a:endParaRPr lang="en-US" altLang="zh-CN" sz="1250" b="1" spc="300" dirty="0">
              <a:solidFill>
                <a:srgbClr val="99191E"/>
              </a:solidFill>
              <a:ea typeface="Montserrat" charset="0"/>
              <a:cs typeface="Montserrat" charset="0"/>
            </a:endParaRPr>
          </a:p>
        </p:txBody>
      </p:sp>
      <p:sp>
        <p:nvSpPr>
          <p:cNvPr id="460" name="Shape 2934">
            <a:extLst>
              <a:ext uri="{FF2B5EF4-FFF2-40B4-BE49-F238E27FC236}">
                <a16:creationId xmlns="" xmlns:a16="http://schemas.microsoft.com/office/drawing/2014/main" id="{AB149873-5BE7-4E58-9CCE-689A058C8D12}"/>
              </a:ext>
            </a:extLst>
          </p:cNvPr>
          <p:cNvSpPr/>
          <p:nvPr/>
        </p:nvSpPr>
        <p:spPr>
          <a:xfrm>
            <a:off x="7991745" y="5133744"/>
            <a:ext cx="360421" cy="495579"/>
          </a:xfrm>
          <a:custGeom>
            <a:avLst/>
            <a:gdLst/>
            <a:ahLst/>
            <a:cxnLst>
              <a:cxn ang="0">
                <a:pos x="wd2" y="hd2"/>
              </a:cxn>
              <a:cxn ang="5400000">
                <a:pos x="wd2" y="hd2"/>
              </a:cxn>
              <a:cxn ang="10800000">
                <a:pos x="wd2" y="hd2"/>
              </a:cxn>
              <a:cxn ang="16200000">
                <a:pos x="wd2" y="hd2"/>
              </a:cxn>
            </a:cxnLst>
            <a:rect l="0" t="0" r="r" b="b"/>
            <a:pathLst>
              <a:path w="21600" h="21600" extrusionOk="0">
                <a:moveTo>
                  <a:pt x="10800" y="10800"/>
                </a:moveTo>
                <a:cubicBezTo>
                  <a:pt x="8563" y="10800"/>
                  <a:pt x="6750" y="9481"/>
                  <a:pt x="6750" y="7855"/>
                </a:cubicBezTo>
                <a:cubicBezTo>
                  <a:pt x="6750" y="6228"/>
                  <a:pt x="8563" y="4909"/>
                  <a:pt x="10800" y="4909"/>
                </a:cubicBezTo>
                <a:cubicBezTo>
                  <a:pt x="13037" y="4909"/>
                  <a:pt x="14850" y="6228"/>
                  <a:pt x="14850" y="7855"/>
                </a:cubicBezTo>
                <a:cubicBezTo>
                  <a:pt x="14850" y="9481"/>
                  <a:pt x="13037" y="10800"/>
                  <a:pt x="10800" y="10800"/>
                </a:cubicBezTo>
                <a:moveTo>
                  <a:pt x="10800" y="3927"/>
                </a:moveTo>
                <a:cubicBezTo>
                  <a:pt x="7817" y="3927"/>
                  <a:pt x="5400" y="5686"/>
                  <a:pt x="5400" y="7855"/>
                </a:cubicBezTo>
                <a:cubicBezTo>
                  <a:pt x="5400" y="10023"/>
                  <a:pt x="7817" y="11782"/>
                  <a:pt x="10800" y="11782"/>
                </a:cubicBezTo>
                <a:cubicBezTo>
                  <a:pt x="13783" y="11782"/>
                  <a:pt x="16200" y="10023"/>
                  <a:pt x="16200" y="7855"/>
                </a:cubicBezTo>
                <a:cubicBezTo>
                  <a:pt x="16200" y="5686"/>
                  <a:pt x="13783" y="3927"/>
                  <a:pt x="10800" y="3927"/>
                </a:cubicBezTo>
                <a:moveTo>
                  <a:pt x="10800" y="20127"/>
                </a:moveTo>
                <a:cubicBezTo>
                  <a:pt x="10800" y="20127"/>
                  <a:pt x="1350" y="13745"/>
                  <a:pt x="1350" y="7855"/>
                </a:cubicBezTo>
                <a:cubicBezTo>
                  <a:pt x="1350" y="4059"/>
                  <a:pt x="5581" y="982"/>
                  <a:pt x="10800" y="982"/>
                </a:cubicBezTo>
                <a:cubicBezTo>
                  <a:pt x="16019" y="982"/>
                  <a:pt x="20250" y="4059"/>
                  <a:pt x="20250" y="7855"/>
                </a:cubicBezTo>
                <a:cubicBezTo>
                  <a:pt x="20250" y="13745"/>
                  <a:pt x="10800" y="20127"/>
                  <a:pt x="10800" y="20127"/>
                </a:cubicBezTo>
                <a:moveTo>
                  <a:pt x="10800" y="0"/>
                </a:moveTo>
                <a:cubicBezTo>
                  <a:pt x="4836" y="0"/>
                  <a:pt x="0" y="3517"/>
                  <a:pt x="0" y="7855"/>
                </a:cubicBezTo>
                <a:cubicBezTo>
                  <a:pt x="0" y="14236"/>
                  <a:pt x="10800" y="21600"/>
                  <a:pt x="10800" y="21600"/>
                </a:cubicBezTo>
                <a:cubicBezTo>
                  <a:pt x="10800" y="21600"/>
                  <a:pt x="21600" y="14236"/>
                  <a:pt x="21600" y="7855"/>
                </a:cubicBezTo>
                <a:cubicBezTo>
                  <a:pt x="21600" y="3517"/>
                  <a:pt x="16764" y="0"/>
                  <a:pt x="10800" y="0"/>
                </a:cubicBezTo>
              </a:path>
            </a:pathLst>
          </a:custGeom>
          <a:solidFill>
            <a:srgbClr val="99191E"/>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solidFill>
                <a:srgbClr val="FFFFFF"/>
              </a:solidFill>
              <a:effectLst>
                <a:outerShdw blurRad="38100" dist="12700" dir="5400000" rotWithShape="0">
                  <a:srgbClr val="000000">
                    <a:alpha val="50000"/>
                  </a:srgbClr>
                </a:outerShdw>
              </a:effectLst>
              <a:ea typeface="Lato Light" charset="0"/>
              <a:cs typeface="Lato Light" charset="0"/>
              <a:sym typeface="Gill Sans"/>
            </a:endParaRPr>
          </a:p>
        </p:txBody>
      </p:sp>
      <p:sp>
        <p:nvSpPr>
          <p:cNvPr id="461" name="TextBox 453">
            <a:extLst>
              <a:ext uri="{FF2B5EF4-FFF2-40B4-BE49-F238E27FC236}">
                <a16:creationId xmlns="" xmlns:a16="http://schemas.microsoft.com/office/drawing/2014/main" id="{60C716E4-CD44-4FD4-BAA0-F50F1AD1B5E1}"/>
              </a:ext>
            </a:extLst>
          </p:cNvPr>
          <p:cNvSpPr txBox="1"/>
          <p:nvPr/>
        </p:nvSpPr>
        <p:spPr>
          <a:xfrm>
            <a:off x="8620109" y="4264600"/>
            <a:ext cx="3119477" cy="461665"/>
          </a:xfrm>
          <a:prstGeom prst="rect">
            <a:avLst/>
          </a:prstGeom>
          <a:noFill/>
        </p:spPr>
        <p:txBody>
          <a:bodyPr wrap="square" lIns="0" tIns="0" rIns="0" bIns="0" numCol="1" spcCol="959784">
            <a:spAutoFit/>
          </a:bodyPr>
          <a:lstStyle/>
          <a:p>
            <a:pPr defTabSz="914217">
              <a:lnSpc>
                <a:spcPts val="1825"/>
              </a:lnSpc>
            </a:pPr>
            <a:r>
              <a:rPr lang="en-US" sz="1250" dirty="0">
                <a:solidFill>
                  <a:srgbClr val="7F7F7F"/>
                </a:solidFill>
                <a:ea typeface="Lato Light" charset="0"/>
                <a:cs typeface="Lato Light" charset="0"/>
              </a:rPr>
              <a:t>Also called an investment. If the asset is available at a price worth investing</a:t>
            </a:r>
          </a:p>
        </p:txBody>
      </p:sp>
      <p:sp>
        <p:nvSpPr>
          <p:cNvPr id="462" name="TextBox 454">
            <a:extLst>
              <a:ext uri="{FF2B5EF4-FFF2-40B4-BE49-F238E27FC236}">
                <a16:creationId xmlns="" xmlns:a16="http://schemas.microsoft.com/office/drawing/2014/main" id="{766CDA79-E485-467C-99B8-22E5834B15B9}"/>
              </a:ext>
            </a:extLst>
          </p:cNvPr>
          <p:cNvSpPr txBox="1"/>
          <p:nvPr/>
        </p:nvSpPr>
        <p:spPr>
          <a:xfrm>
            <a:off x="8582018" y="3941368"/>
            <a:ext cx="1377300" cy="284693"/>
          </a:xfrm>
          <a:prstGeom prst="rect">
            <a:avLst/>
          </a:prstGeom>
          <a:noFill/>
        </p:spPr>
        <p:txBody>
          <a:bodyPr wrap="none" rtlCol="0" anchor="ctr" anchorCtr="0">
            <a:spAutoFit/>
          </a:bodyPr>
          <a:lstStyle/>
          <a:p>
            <a:pPr defTabSz="914217"/>
            <a:r>
              <a:rPr lang="zh-CN" altLang="en-US" sz="1250" b="1" spc="300" dirty="0">
                <a:solidFill>
                  <a:srgbClr val="99191E"/>
                </a:solidFill>
                <a:ea typeface="Montserrat" charset="0"/>
                <a:cs typeface="Montserrat" charset="0"/>
              </a:rPr>
              <a:t>活动参加人员</a:t>
            </a:r>
            <a:endParaRPr lang="en-US" altLang="zh-CN" sz="1250" b="1" spc="300" dirty="0">
              <a:solidFill>
                <a:srgbClr val="99191E"/>
              </a:solidFill>
              <a:ea typeface="Montserrat" charset="0"/>
              <a:cs typeface="Montserrat" charset="0"/>
            </a:endParaRPr>
          </a:p>
        </p:txBody>
      </p:sp>
      <p:sp>
        <p:nvSpPr>
          <p:cNvPr id="463" name="Shape 2934">
            <a:extLst>
              <a:ext uri="{FF2B5EF4-FFF2-40B4-BE49-F238E27FC236}">
                <a16:creationId xmlns="" xmlns:a16="http://schemas.microsoft.com/office/drawing/2014/main" id="{98728E6C-762F-477D-9C20-C575BF314A58}"/>
              </a:ext>
            </a:extLst>
          </p:cNvPr>
          <p:cNvSpPr/>
          <p:nvPr/>
        </p:nvSpPr>
        <p:spPr>
          <a:xfrm>
            <a:off x="7991745" y="3973095"/>
            <a:ext cx="360421" cy="495579"/>
          </a:xfrm>
          <a:custGeom>
            <a:avLst/>
            <a:gdLst/>
            <a:ahLst/>
            <a:cxnLst>
              <a:cxn ang="0">
                <a:pos x="wd2" y="hd2"/>
              </a:cxn>
              <a:cxn ang="5400000">
                <a:pos x="wd2" y="hd2"/>
              </a:cxn>
              <a:cxn ang="10800000">
                <a:pos x="wd2" y="hd2"/>
              </a:cxn>
              <a:cxn ang="16200000">
                <a:pos x="wd2" y="hd2"/>
              </a:cxn>
            </a:cxnLst>
            <a:rect l="0" t="0" r="r" b="b"/>
            <a:pathLst>
              <a:path w="21600" h="21600" extrusionOk="0">
                <a:moveTo>
                  <a:pt x="10800" y="10800"/>
                </a:moveTo>
                <a:cubicBezTo>
                  <a:pt x="8563" y="10800"/>
                  <a:pt x="6750" y="9481"/>
                  <a:pt x="6750" y="7855"/>
                </a:cubicBezTo>
                <a:cubicBezTo>
                  <a:pt x="6750" y="6228"/>
                  <a:pt x="8563" y="4909"/>
                  <a:pt x="10800" y="4909"/>
                </a:cubicBezTo>
                <a:cubicBezTo>
                  <a:pt x="13037" y="4909"/>
                  <a:pt x="14850" y="6228"/>
                  <a:pt x="14850" y="7855"/>
                </a:cubicBezTo>
                <a:cubicBezTo>
                  <a:pt x="14850" y="9481"/>
                  <a:pt x="13037" y="10800"/>
                  <a:pt x="10800" y="10800"/>
                </a:cubicBezTo>
                <a:moveTo>
                  <a:pt x="10800" y="3927"/>
                </a:moveTo>
                <a:cubicBezTo>
                  <a:pt x="7817" y="3927"/>
                  <a:pt x="5400" y="5686"/>
                  <a:pt x="5400" y="7855"/>
                </a:cubicBezTo>
                <a:cubicBezTo>
                  <a:pt x="5400" y="10023"/>
                  <a:pt x="7817" y="11782"/>
                  <a:pt x="10800" y="11782"/>
                </a:cubicBezTo>
                <a:cubicBezTo>
                  <a:pt x="13783" y="11782"/>
                  <a:pt x="16200" y="10023"/>
                  <a:pt x="16200" y="7855"/>
                </a:cubicBezTo>
                <a:cubicBezTo>
                  <a:pt x="16200" y="5686"/>
                  <a:pt x="13783" y="3927"/>
                  <a:pt x="10800" y="3927"/>
                </a:cubicBezTo>
                <a:moveTo>
                  <a:pt x="10800" y="20127"/>
                </a:moveTo>
                <a:cubicBezTo>
                  <a:pt x="10800" y="20127"/>
                  <a:pt x="1350" y="13745"/>
                  <a:pt x="1350" y="7855"/>
                </a:cubicBezTo>
                <a:cubicBezTo>
                  <a:pt x="1350" y="4059"/>
                  <a:pt x="5581" y="982"/>
                  <a:pt x="10800" y="982"/>
                </a:cubicBezTo>
                <a:cubicBezTo>
                  <a:pt x="16019" y="982"/>
                  <a:pt x="20250" y="4059"/>
                  <a:pt x="20250" y="7855"/>
                </a:cubicBezTo>
                <a:cubicBezTo>
                  <a:pt x="20250" y="13745"/>
                  <a:pt x="10800" y="20127"/>
                  <a:pt x="10800" y="20127"/>
                </a:cubicBezTo>
                <a:moveTo>
                  <a:pt x="10800" y="0"/>
                </a:moveTo>
                <a:cubicBezTo>
                  <a:pt x="4836" y="0"/>
                  <a:pt x="0" y="3517"/>
                  <a:pt x="0" y="7855"/>
                </a:cubicBezTo>
                <a:cubicBezTo>
                  <a:pt x="0" y="14236"/>
                  <a:pt x="10800" y="21600"/>
                  <a:pt x="10800" y="21600"/>
                </a:cubicBezTo>
                <a:cubicBezTo>
                  <a:pt x="10800" y="21600"/>
                  <a:pt x="21600" y="14236"/>
                  <a:pt x="21600" y="7855"/>
                </a:cubicBezTo>
                <a:cubicBezTo>
                  <a:pt x="21600" y="3517"/>
                  <a:pt x="16764" y="0"/>
                  <a:pt x="10800" y="0"/>
                </a:cubicBezTo>
              </a:path>
            </a:pathLst>
          </a:custGeom>
          <a:solidFill>
            <a:srgbClr val="99191E"/>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solidFill>
                <a:srgbClr val="FFFFFF"/>
              </a:solidFill>
              <a:effectLst>
                <a:outerShdw blurRad="38100" dist="12700" dir="5400000" rotWithShape="0">
                  <a:srgbClr val="000000">
                    <a:alpha val="50000"/>
                  </a:srgbClr>
                </a:outerShdw>
              </a:effectLst>
              <a:ea typeface="Lato Light" charset="0"/>
              <a:cs typeface="Lato Light" charset="0"/>
              <a:sym typeface="Gill Sans"/>
            </a:endParaRPr>
          </a:p>
        </p:txBody>
      </p:sp>
      <p:sp>
        <p:nvSpPr>
          <p:cNvPr id="464" name="TextBox 456">
            <a:extLst>
              <a:ext uri="{FF2B5EF4-FFF2-40B4-BE49-F238E27FC236}">
                <a16:creationId xmlns="" xmlns:a16="http://schemas.microsoft.com/office/drawing/2014/main" id="{A7843E8F-72A1-42F3-BC8E-2146D906AAA1}"/>
              </a:ext>
            </a:extLst>
          </p:cNvPr>
          <p:cNvSpPr txBox="1"/>
          <p:nvPr/>
        </p:nvSpPr>
        <p:spPr>
          <a:xfrm>
            <a:off x="8620109" y="3092338"/>
            <a:ext cx="3119477" cy="461665"/>
          </a:xfrm>
          <a:prstGeom prst="rect">
            <a:avLst/>
          </a:prstGeom>
          <a:noFill/>
        </p:spPr>
        <p:txBody>
          <a:bodyPr wrap="square" lIns="0" tIns="0" rIns="0" bIns="0" numCol="1" spcCol="959784">
            <a:spAutoFit/>
          </a:bodyPr>
          <a:lstStyle/>
          <a:p>
            <a:pPr defTabSz="914217">
              <a:lnSpc>
                <a:spcPts val="1825"/>
              </a:lnSpc>
            </a:pPr>
            <a:r>
              <a:rPr lang="en-US" sz="1250" dirty="0">
                <a:solidFill>
                  <a:srgbClr val="7F7F7F"/>
                </a:solidFill>
                <a:ea typeface="Lato Light" charset="0"/>
                <a:cs typeface="Lato Light" charset="0"/>
              </a:rPr>
              <a:t>Also called an investment. If the asset is available at a price worth investing</a:t>
            </a:r>
          </a:p>
        </p:txBody>
      </p:sp>
      <p:sp>
        <p:nvSpPr>
          <p:cNvPr id="465" name="TextBox 457">
            <a:extLst>
              <a:ext uri="{FF2B5EF4-FFF2-40B4-BE49-F238E27FC236}">
                <a16:creationId xmlns="" xmlns:a16="http://schemas.microsoft.com/office/drawing/2014/main" id="{E98A020B-FE3B-40A8-9656-C7022621CDA5}"/>
              </a:ext>
            </a:extLst>
          </p:cNvPr>
          <p:cNvSpPr txBox="1"/>
          <p:nvPr/>
        </p:nvSpPr>
        <p:spPr>
          <a:xfrm>
            <a:off x="8582018" y="2769106"/>
            <a:ext cx="1377300" cy="284693"/>
          </a:xfrm>
          <a:prstGeom prst="rect">
            <a:avLst/>
          </a:prstGeom>
          <a:noFill/>
        </p:spPr>
        <p:txBody>
          <a:bodyPr wrap="none" rtlCol="0" anchor="ctr" anchorCtr="0">
            <a:spAutoFit/>
          </a:bodyPr>
          <a:lstStyle/>
          <a:p>
            <a:pPr defTabSz="914217"/>
            <a:r>
              <a:rPr lang="zh-CN" altLang="en-US" sz="1250" b="1" spc="300" dirty="0">
                <a:solidFill>
                  <a:srgbClr val="99191E"/>
                </a:solidFill>
                <a:ea typeface="Montserrat" charset="0"/>
                <a:cs typeface="Montserrat" charset="0"/>
              </a:rPr>
              <a:t>活动参加人员</a:t>
            </a:r>
            <a:endParaRPr lang="en-US" altLang="zh-CN" sz="1250" b="1" spc="300" dirty="0">
              <a:solidFill>
                <a:srgbClr val="99191E"/>
              </a:solidFill>
              <a:ea typeface="Montserrat" charset="0"/>
              <a:cs typeface="Montserrat" charset="0"/>
            </a:endParaRPr>
          </a:p>
        </p:txBody>
      </p:sp>
      <p:sp>
        <p:nvSpPr>
          <p:cNvPr id="466" name="Shape 2934">
            <a:extLst>
              <a:ext uri="{FF2B5EF4-FFF2-40B4-BE49-F238E27FC236}">
                <a16:creationId xmlns="" xmlns:a16="http://schemas.microsoft.com/office/drawing/2014/main" id="{639A1A01-6BDD-4CA1-833E-3C050BEBAA0C}"/>
              </a:ext>
            </a:extLst>
          </p:cNvPr>
          <p:cNvSpPr/>
          <p:nvPr/>
        </p:nvSpPr>
        <p:spPr>
          <a:xfrm>
            <a:off x="7991745" y="2800833"/>
            <a:ext cx="360421" cy="495579"/>
          </a:xfrm>
          <a:custGeom>
            <a:avLst/>
            <a:gdLst/>
            <a:ahLst/>
            <a:cxnLst>
              <a:cxn ang="0">
                <a:pos x="wd2" y="hd2"/>
              </a:cxn>
              <a:cxn ang="5400000">
                <a:pos x="wd2" y="hd2"/>
              </a:cxn>
              <a:cxn ang="10800000">
                <a:pos x="wd2" y="hd2"/>
              </a:cxn>
              <a:cxn ang="16200000">
                <a:pos x="wd2" y="hd2"/>
              </a:cxn>
            </a:cxnLst>
            <a:rect l="0" t="0" r="r" b="b"/>
            <a:pathLst>
              <a:path w="21600" h="21600" extrusionOk="0">
                <a:moveTo>
                  <a:pt x="10800" y="10800"/>
                </a:moveTo>
                <a:cubicBezTo>
                  <a:pt x="8563" y="10800"/>
                  <a:pt x="6750" y="9481"/>
                  <a:pt x="6750" y="7855"/>
                </a:cubicBezTo>
                <a:cubicBezTo>
                  <a:pt x="6750" y="6228"/>
                  <a:pt x="8563" y="4909"/>
                  <a:pt x="10800" y="4909"/>
                </a:cubicBezTo>
                <a:cubicBezTo>
                  <a:pt x="13037" y="4909"/>
                  <a:pt x="14850" y="6228"/>
                  <a:pt x="14850" y="7855"/>
                </a:cubicBezTo>
                <a:cubicBezTo>
                  <a:pt x="14850" y="9481"/>
                  <a:pt x="13037" y="10800"/>
                  <a:pt x="10800" y="10800"/>
                </a:cubicBezTo>
                <a:moveTo>
                  <a:pt x="10800" y="3927"/>
                </a:moveTo>
                <a:cubicBezTo>
                  <a:pt x="7817" y="3927"/>
                  <a:pt x="5400" y="5686"/>
                  <a:pt x="5400" y="7855"/>
                </a:cubicBezTo>
                <a:cubicBezTo>
                  <a:pt x="5400" y="10023"/>
                  <a:pt x="7817" y="11782"/>
                  <a:pt x="10800" y="11782"/>
                </a:cubicBezTo>
                <a:cubicBezTo>
                  <a:pt x="13783" y="11782"/>
                  <a:pt x="16200" y="10023"/>
                  <a:pt x="16200" y="7855"/>
                </a:cubicBezTo>
                <a:cubicBezTo>
                  <a:pt x="16200" y="5686"/>
                  <a:pt x="13783" y="3927"/>
                  <a:pt x="10800" y="3927"/>
                </a:cubicBezTo>
                <a:moveTo>
                  <a:pt x="10800" y="20127"/>
                </a:moveTo>
                <a:cubicBezTo>
                  <a:pt x="10800" y="20127"/>
                  <a:pt x="1350" y="13745"/>
                  <a:pt x="1350" y="7855"/>
                </a:cubicBezTo>
                <a:cubicBezTo>
                  <a:pt x="1350" y="4059"/>
                  <a:pt x="5581" y="982"/>
                  <a:pt x="10800" y="982"/>
                </a:cubicBezTo>
                <a:cubicBezTo>
                  <a:pt x="16019" y="982"/>
                  <a:pt x="20250" y="4059"/>
                  <a:pt x="20250" y="7855"/>
                </a:cubicBezTo>
                <a:cubicBezTo>
                  <a:pt x="20250" y="13745"/>
                  <a:pt x="10800" y="20127"/>
                  <a:pt x="10800" y="20127"/>
                </a:cubicBezTo>
                <a:moveTo>
                  <a:pt x="10800" y="0"/>
                </a:moveTo>
                <a:cubicBezTo>
                  <a:pt x="4836" y="0"/>
                  <a:pt x="0" y="3517"/>
                  <a:pt x="0" y="7855"/>
                </a:cubicBezTo>
                <a:cubicBezTo>
                  <a:pt x="0" y="14236"/>
                  <a:pt x="10800" y="21600"/>
                  <a:pt x="10800" y="21600"/>
                </a:cubicBezTo>
                <a:cubicBezTo>
                  <a:pt x="10800" y="21600"/>
                  <a:pt x="21600" y="14236"/>
                  <a:pt x="21600" y="7855"/>
                </a:cubicBezTo>
                <a:cubicBezTo>
                  <a:pt x="21600" y="3517"/>
                  <a:pt x="16764" y="0"/>
                  <a:pt x="10800" y="0"/>
                </a:cubicBezTo>
              </a:path>
            </a:pathLst>
          </a:custGeom>
          <a:solidFill>
            <a:srgbClr val="99191E"/>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solidFill>
                <a:srgbClr val="FFFFFF"/>
              </a:solidFill>
              <a:effectLst>
                <a:outerShdw blurRad="38100" dist="12700" dir="5400000" rotWithShape="0">
                  <a:srgbClr val="000000">
                    <a:alpha val="50000"/>
                  </a:srgbClr>
                </a:outerShdw>
              </a:effectLst>
              <a:ea typeface="Lato Light" charset="0"/>
              <a:cs typeface="Lato Light" charset="0"/>
              <a:sym typeface="Gill Sans"/>
            </a:endParaRPr>
          </a:p>
        </p:txBody>
      </p:sp>
      <p:sp>
        <p:nvSpPr>
          <p:cNvPr id="467" name="TextBox 459">
            <a:extLst>
              <a:ext uri="{FF2B5EF4-FFF2-40B4-BE49-F238E27FC236}">
                <a16:creationId xmlns="" xmlns:a16="http://schemas.microsoft.com/office/drawing/2014/main" id="{C0626999-7379-4396-BB70-E534BE4E8191}"/>
              </a:ext>
            </a:extLst>
          </p:cNvPr>
          <p:cNvSpPr txBox="1"/>
          <p:nvPr/>
        </p:nvSpPr>
        <p:spPr>
          <a:xfrm>
            <a:off x="8620109" y="1931689"/>
            <a:ext cx="3119477" cy="461665"/>
          </a:xfrm>
          <a:prstGeom prst="rect">
            <a:avLst/>
          </a:prstGeom>
          <a:noFill/>
        </p:spPr>
        <p:txBody>
          <a:bodyPr wrap="square" lIns="0" tIns="0" rIns="0" bIns="0" numCol="1" spcCol="959784">
            <a:spAutoFit/>
          </a:bodyPr>
          <a:lstStyle/>
          <a:p>
            <a:pPr defTabSz="914217">
              <a:lnSpc>
                <a:spcPts val="1825"/>
              </a:lnSpc>
            </a:pPr>
            <a:r>
              <a:rPr lang="en-US" sz="1250" dirty="0">
                <a:solidFill>
                  <a:srgbClr val="7F7F7F"/>
                </a:solidFill>
                <a:ea typeface="Lato Light" charset="0"/>
                <a:cs typeface="Lato Light" charset="0"/>
              </a:rPr>
              <a:t>Also called an investment. If the asset is available at a price worth investing</a:t>
            </a:r>
          </a:p>
        </p:txBody>
      </p:sp>
      <p:sp>
        <p:nvSpPr>
          <p:cNvPr id="468" name="TextBox 460">
            <a:extLst>
              <a:ext uri="{FF2B5EF4-FFF2-40B4-BE49-F238E27FC236}">
                <a16:creationId xmlns="" xmlns:a16="http://schemas.microsoft.com/office/drawing/2014/main" id="{BE14252E-D982-401C-A5EB-E629DC0E3E05}"/>
              </a:ext>
            </a:extLst>
          </p:cNvPr>
          <p:cNvSpPr txBox="1"/>
          <p:nvPr/>
        </p:nvSpPr>
        <p:spPr>
          <a:xfrm>
            <a:off x="8582018" y="1608457"/>
            <a:ext cx="1377300" cy="284693"/>
          </a:xfrm>
          <a:prstGeom prst="rect">
            <a:avLst/>
          </a:prstGeom>
          <a:noFill/>
        </p:spPr>
        <p:txBody>
          <a:bodyPr wrap="none" rtlCol="0" anchor="ctr" anchorCtr="0">
            <a:spAutoFit/>
          </a:bodyPr>
          <a:lstStyle/>
          <a:p>
            <a:pPr defTabSz="914217"/>
            <a:r>
              <a:rPr lang="zh-CN" altLang="en-US" sz="1250" b="1" spc="300" dirty="0">
                <a:solidFill>
                  <a:srgbClr val="99191E"/>
                </a:solidFill>
                <a:ea typeface="Montserrat" charset="0"/>
                <a:cs typeface="Montserrat" charset="0"/>
              </a:rPr>
              <a:t>活动参加人员</a:t>
            </a:r>
            <a:endParaRPr lang="en-US" sz="1250" b="1" spc="300" dirty="0">
              <a:solidFill>
                <a:srgbClr val="99191E"/>
              </a:solidFill>
              <a:ea typeface="Montserrat" charset="0"/>
              <a:cs typeface="Montserrat" charset="0"/>
            </a:endParaRPr>
          </a:p>
        </p:txBody>
      </p:sp>
      <p:sp>
        <p:nvSpPr>
          <p:cNvPr id="469" name="Shape 2934">
            <a:extLst>
              <a:ext uri="{FF2B5EF4-FFF2-40B4-BE49-F238E27FC236}">
                <a16:creationId xmlns="" xmlns:a16="http://schemas.microsoft.com/office/drawing/2014/main" id="{45948D7B-C619-49A5-9734-29396C0B2BF3}"/>
              </a:ext>
            </a:extLst>
          </p:cNvPr>
          <p:cNvSpPr/>
          <p:nvPr/>
        </p:nvSpPr>
        <p:spPr>
          <a:xfrm>
            <a:off x="7991745" y="1640184"/>
            <a:ext cx="360421" cy="495579"/>
          </a:xfrm>
          <a:custGeom>
            <a:avLst/>
            <a:gdLst/>
            <a:ahLst/>
            <a:cxnLst>
              <a:cxn ang="0">
                <a:pos x="wd2" y="hd2"/>
              </a:cxn>
              <a:cxn ang="5400000">
                <a:pos x="wd2" y="hd2"/>
              </a:cxn>
              <a:cxn ang="10800000">
                <a:pos x="wd2" y="hd2"/>
              </a:cxn>
              <a:cxn ang="16200000">
                <a:pos x="wd2" y="hd2"/>
              </a:cxn>
            </a:cxnLst>
            <a:rect l="0" t="0" r="r" b="b"/>
            <a:pathLst>
              <a:path w="21600" h="21600" extrusionOk="0">
                <a:moveTo>
                  <a:pt x="10800" y="10800"/>
                </a:moveTo>
                <a:cubicBezTo>
                  <a:pt x="8563" y="10800"/>
                  <a:pt x="6750" y="9481"/>
                  <a:pt x="6750" y="7855"/>
                </a:cubicBezTo>
                <a:cubicBezTo>
                  <a:pt x="6750" y="6228"/>
                  <a:pt x="8563" y="4909"/>
                  <a:pt x="10800" y="4909"/>
                </a:cubicBezTo>
                <a:cubicBezTo>
                  <a:pt x="13037" y="4909"/>
                  <a:pt x="14850" y="6228"/>
                  <a:pt x="14850" y="7855"/>
                </a:cubicBezTo>
                <a:cubicBezTo>
                  <a:pt x="14850" y="9481"/>
                  <a:pt x="13037" y="10800"/>
                  <a:pt x="10800" y="10800"/>
                </a:cubicBezTo>
                <a:moveTo>
                  <a:pt x="10800" y="3927"/>
                </a:moveTo>
                <a:cubicBezTo>
                  <a:pt x="7817" y="3927"/>
                  <a:pt x="5400" y="5686"/>
                  <a:pt x="5400" y="7855"/>
                </a:cubicBezTo>
                <a:cubicBezTo>
                  <a:pt x="5400" y="10023"/>
                  <a:pt x="7817" y="11782"/>
                  <a:pt x="10800" y="11782"/>
                </a:cubicBezTo>
                <a:cubicBezTo>
                  <a:pt x="13783" y="11782"/>
                  <a:pt x="16200" y="10023"/>
                  <a:pt x="16200" y="7855"/>
                </a:cubicBezTo>
                <a:cubicBezTo>
                  <a:pt x="16200" y="5686"/>
                  <a:pt x="13783" y="3927"/>
                  <a:pt x="10800" y="3927"/>
                </a:cubicBezTo>
                <a:moveTo>
                  <a:pt x="10800" y="20127"/>
                </a:moveTo>
                <a:cubicBezTo>
                  <a:pt x="10800" y="20127"/>
                  <a:pt x="1350" y="13745"/>
                  <a:pt x="1350" y="7855"/>
                </a:cubicBezTo>
                <a:cubicBezTo>
                  <a:pt x="1350" y="4059"/>
                  <a:pt x="5581" y="982"/>
                  <a:pt x="10800" y="982"/>
                </a:cubicBezTo>
                <a:cubicBezTo>
                  <a:pt x="16019" y="982"/>
                  <a:pt x="20250" y="4059"/>
                  <a:pt x="20250" y="7855"/>
                </a:cubicBezTo>
                <a:cubicBezTo>
                  <a:pt x="20250" y="13745"/>
                  <a:pt x="10800" y="20127"/>
                  <a:pt x="10800" y="20127"/>
                </a:cubicBezTo>
                <a:moveTo>
                  <a:pt x="10800" y="0"/>
                </a:moveTo>
                <a:cubicBezTo>
                  <a:pt x="4836" y="0"/>
                  <a:pt x="0" y="3517"/>
                  <a:pt x="0" y="7855"/>
                </a:cubicBezTo>
                <a:cubicBezTo>
                  <a:pt x="0" y="14236"/>
                  <a:pt x="10800" y="21600"/>
                  <a:pt x="10800" y="21600"/>
                </a:cubicBezTo>
                <a:cubicBezTo>
                  <a:pt x="10800" y="21600"/>
                  <a:pt x="21600" y="14236"/>
                  <a:pt x="21600" y="7855"/>
                </a:cubicBezTo>
                <a:cubicBezTo>
                  <a:pt x="21600" y="3517"/>
                  <a:pt x="16764" y="0"/>
                  <a:pt x="10800" y="0"/>
                </a:cubicBezTo>
              </a:path>
            </a:pathLst>
          </a:custGeom>
          <a:solidFill>
            <a:srgbClr val="99191E"/>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solidFill>
                <a:srgbClr val="FFFFFF"/>
              </a:solidFill>
              <a:effectLst>
                <a:outerShdw blurRad="38100" dist="12700" dir="5400000" rotWithShape="0">
                  <a:srgbClr val="000000">
                    <a:alpha val="50000"/>
                  </a:srgbClr>
                </a:outerShdw>
              </a:effectLst>
              <a:ea typeface="Lato Light" charset="0"/>
              <a:cs typeface="Lato Light" charset="0"/>
              <a:sym typeface="Gill Sans"/>
            </a:endParaRPr>
          </a:p>
        </p:txBody>
      </p:sp>
      <p:grpSp>
        <p:nvGrpSpPr>
          <p:cNvPr id="470" name="组合 469">
            <a:extLst>
              <a:ext uri="{FF2B5EF4-FFF2-40B4-BE49-F238E27FC236}">
                <a16:creationId xmlns="" xmlns:a16="http://schemas.microsoft.com/office/drawing/2014/main" id="{FB2237F3-2490-4A9B-88AD-11DE934F6C73}"/>
              </a:ext>
            </a:extLst>
          </p:cNvPr>
          <p:cNvGrpSpPr/>
          <p:nvPr/>
        </p:nvGrpSpPr>
        <p:grpSpPr>
          <a:xfrm>
            <a:off x="4625459" y="2451707"/>
            <a:ext cx="1317718" cy="521961"/>
            <a:chOff x="4625459" y="2451707"/>
            <a:chExt cx="1317718" cy="521961"/>
          </a:xfrm>
        </p:grpSpPr>
        <p:sp>
          <p:nvSpPr>
            <p:cNvPr id="471" name="Freeform 462">
              <a:extLst>
                <a:ext uri="{FF2B5EF4-FFF2-40B4-BE49-F238E27FC236}">
                  <a16:creationId xmlns="" xmlns:a16="http://schemas.microsoft.com/office/drawing/2014/main" id="{1A88687C-8769-49A2-81D1-CB86869F78C3}"/>
                </a:ext>
              </a:extLst>
            </p:cNvPr>
            <p:cNvSpPr/>
            <p:nvPr/>
          </p:nvSpPr>
          <p:spPr>
            <a:xfrm rot="10800000">
              <a:off x="4625459" y="2451707"/>
              <a:ext cx="1317718" cy="521961"/>
            </a:xfrm>
            <a:custGeom>
              <a:avLst/>
              <a:gdLst>
                <a:gd name="connsiteX0" fmla="*/ 3228279 w 3244178"/>
                <a:gd name="connsiteY0" fmla="*/ 1043921 h 1043921"/>
                <a:gd name="connsiteX1" fmla="*/ 0 w 3244178"/>
                <a:gd name="connsiteY1" fmla="*/ 1043921 h 1043921"/>
                <a:gd name="connsiteX2" fmla="*/ 0 w 3244178"/>
                <a:gd name="connsiteY2" fmla="*/ 416162 h 1043921"/>
                <a:gd name="connsiteX3" fmla="*/ 3002804 w 3244178"/>
                <a:gd name="connsiteY3" fmla="*/ 416162 h 1043921"/>
                <a:gd name="connsiteX4" fmla="*/ 3244178 w 3244178"/>
                <a:gd name="connsiteY4" fmla="*/ 0 h 1043921"/>
                <a:gd name="connsiteX5" fmla="*/ 3234912 w 3244178"/>
                <a:gd name="connsiteY5" fmla="*/ 835361 h 1043921"/>
                <a:gd name="connsiteX6" fmla="*/ 3228279 w 3244178"/>
                <a:gd name="connsiteY6" fmla="*/ 832497 h 1043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44178" h="1043921">
                  <a:moveTo>
                    <a:pt x="3228279" y="1043921"/>
                  </a:moveTo>
                  <a:lnTo>
                    <a:pt x="0" y="1043921"/>
                  </a:lnTo>
                  <a:lnTo>
                    <a:pt x="0" y="416162"/>
                  </a:lnTo>
                  <a:lnTo>
                    <a:pt x="3002804" y="416162"/>
                  </a:lnTo>
                  <a:lnTo>
                    <a:pt x="3244178" y="0"/>
                  </a:lnTo>
                  <a:lnTo>
                    <a:pt x="3234912" y="835361"/>
                  </a:lnTo>
                  <a:lnTo>
                    <a:pt x="3228279" y="832497"/>
                  </a:lnTo>
                  <a:close/>
                </a:path>
              </a:pathLst>
            </a:custGeom>
            <a:solidFill>
              <a:srgbClr val="99191E"/>
            </a:solidFill>
            <a:ln w="12700" cap="flat" cmpd="sng" algn="ctr">
              <a:noFill/>
              <a:prstDash val="solid"/>
              <a:miter lim="800000"/>
            </a:ln>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等线" panose="020F0502020204030204"/>
                <a:ea typeface="Montserrat" charset="0"/>
                <a:cs typeface="Montserrat" charset="0"/>
              </a:endParaRPr>
            </a:p>
          </p:txBody>
        </p:sp>
        <p:sp>
          <p:nvSpPr>
            <p:cNvPr id="472" name="TextBox 463">
              <a:extLst>
                <a:ext uri="{FF2B5EF4-FFF2-40B4-BE49-F238E27FC236}">
                  <a16:creationId xmlns="" xmlns:a16="http://schemas.microsoft.com/office/drawing/2014/main" id="{F8F6E2F3-17F3-4F9B-BE63-BCF74BCB803E}"/>
                </a:ext>
              </a:extLst>
            </p:cNvPr>
            <p:cNvSpPr txBox="1"/>
            <p:nvPr/>
          </p:nvSpPr>
          <p:spPr>
            <a:xfrm>
              <a:off x="4997762" y="2470608"/>
              <a:ext cx="611066" cy="284693"/>
            </a:xfrm>
            <a:prstGeom prst="rect">
              <a:avLst/>
            </a:prstGeom>
            <a:noFill/>
          </p:spPr>
          <p:txBody>
            <a:bodyPr wrap="none" rtlCol="0" anchor="ctr" anchorCtr="0">
              <a:spAutoFit/>
            </a:bodyPr>
            <a:lstStyle/>
            <a:p>
              <a:pPr marL="0" marR="0" lvl="0" indent="0" algn="ctr" defTabSz="914217" eaLnBrk="1" fontAlgn="auto" latinLnBrk="0" hangingPunct="1">
                <a:lnSpc>
                  <a:spcPct val="100000"/>
                </a:lnSpc>
                <a:spcBef>
                  <a:spcPts val="0"/>
                </a:spcBef>
                <a:spcAft>
                  <a:spcPts val="0"/>
                </a:spcAft>
                <a:buClrTx/>
                <a:buSzTx/>
                <a:buFontTx/>
                <a:buNone/>
                <a:tabLst/>
                <a:defRPr/>
              </a:pPr>
              <a:r>
                <a:rPr kumimoji="0" lang="en-US" sz="1250" b="1" i="0" u="none" strike="noStrike" kern="0" cap="none" spc="0" normalizeH="0" baseline="0" noProof="0" dirty="0">
                  <a:ln>
                    <a:noFill/>
                  </a:ln>
                  <a:solidFill>
                    <a:srgbClr val="FFFFFF"/>
                  </a:solidFill>
                  <a:effectLst/>
                  <a:uLnTx/>
                  <a:uFillTx/>
                  <a:ea typeface="Montserrat Semi Bold" charset="0"/>
                  <a:cs typeface="Montserrat Semi Bold" charset="0"/>
                </a:rPr>
                <a:t>EUROPE</a:t>
              </a:r>
            </a:p>
          </p:txBody>
        </p:sp>
      </p:grpSp>
    </p:spTree>
    <p:extLst>
      <p:ext uri="{BB962C8B-B14F-4D97-AF65-F5344CB8AC3E}">
        <p14:creationId xmlns:p14="http://schemas.microsoft.com/office/powerpoint/2010/main" val="125305240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fade">
                                      <p:cBhvr>
                                        <p:cTn id="7" dur="500"/>
                                        <p:tgtEl>
                                          <p:spTgt spid="51"/>
                                        </p:tgtEl>
                                      </p:cBhvr>
                                    </p:animEffect>
                                  </p:childTnLst>
                                </p:cTn>
                              </p:par>
                            </p:childTnLst>
                          </p:cTn>
                        </p:par>
                        <p:par>
                          <p:cTn id="8" fill="hold">
                            <p:stCondLst>
                              <p:cond delay="500"/>
                            </p:stCondLst>
                            <p:childTnLst>
                              <p:par>
                                <p:cTn id="9" presetID="23" presetClass="entr" presetSubtype="36" fill="hold" grpId="0" nodeType="afterEffect">
                                  <p:stCondLst>
                                    <p:cond delay="0"/>
                                  </p:stCondLst>
                                  <p:childTnLst>
                                    <p:set>
                                      <p:cBhvr>
                                        <p:cTn id="10" dur="1" fill="hold">
                                          <p:stCondLst>
                                            <p:cond delay="0"/>
                                          </p:stCondLst>
                                        </p:cTn>
                                        <p:tgtEl>
                                          <p:spTgt spid="447"/>
                                        </p:tgtEl>
                                        <p:attrNameLst>
                                          <p:attrName>style.visibility</p:attrName>
                                        </p:attrNameLst>
                                      </p:cBhvr>
                                      <p:to>
                                        <p:strVal val="visible"/>
                                      </p:to>
                                    </p:set>
                                    <p:anim calcmode="lin" valueType="num">
                                      <p:cBhvr>
                                        <p:cTn id="11" dur="500" fill="hold"/>
                                        <p:tgtEl>
                                          <p:spTgt spid="447"/>
                                        </p:tgtEl>
                                        <p:attrNameLst>
                                          <p:attrName>ppt_w</p:attrName>
                                        </p:attrNameLst>
                                      </p:cBhvr>
                                      <p:tavLst>
                                        <p:tav tm="0">
                                          <p:val>
                                            <p:strVal val="(6*min(max(#ppt_w*#ppt_h,.3),1)-7.4)/-.7*#ppt_w"/>
                                          </p:val>
                                        </p:tav>
                                        <p:tav tm="100000">
                                          <p:val>
                                            <p:strVal val="#ppt_w"/>
                                          </p:val>
                                        </p:tav>
                                      </p:tavLst>
                                    </p:anim>
                                    <p:anim calcmode="lin" valueType="num">
                                      <p:cBhvr>
                                        <p:cTn id="12" dur="500" fill="hold"/>
                                        <p:tgtEl>
                                          <p:spTgt spid="447"/>
                                        </p:tgtEl>
                                        <p:attrNameLst>
                                          <p:attrName>ppt_h</p:attrName>
                                        </p:attrNameLst>
                                      </p:cBhvr>
                                      <p:tavLst>
                                        <p:tav tm="0">
                                          <p:val>
                                            <p:strVal val="(6*min(max(#ppt_w*#ppt_h,.3),1)-7.4)/-.7*#ppt_h"/>
                                          </p:val>
                                        </p:tav>
                                        <p:tav tm="100000">
                                          <p:val>
                                            <p:strVal val="#ppt_h"/>
                                          </p:val>
                                        </p:tav>
                                      </p:tavLst>
                                    </p:anim>
                                    <p:anim calcmode="lin" valueType="num">
                                      <p:cBhvr>
                                        <p:cTn id="13" dur="500" fill="hold"/>
                                        <p:tgtEl>
                                          <p:spTgt spid="447"/>
                                        </p:tgtEl>
                                        <p:attrNameLst>
                                          <p:attrName>ppt_x</p:attrName>
                                        </p:attrNameLst>
                                      </p:cBhvr>
                                      <p:tavLst>
                                        <p:tav tm="0">
                                          <p:val>
                                            <p:fltVal val="0.5"/>
                                          </p:val>
                                        </p:tav>
                                        <p:tav tm="100000">
                                          <p:val>
                                            <p:strVal val="#ppt_x"/>
                                          </p:val>
                                        </p:tav>
                                      </p:tavLst>
                                    </p:anim>
                                    <p:anim calcmode="lin" valueType="num">
                                      <p:cBhvr>
                                        <p:cTn id="14" dur="500" fill="hold"/>
                                        <p:tgtEl>
                                          <p:spTgt spid="447"/>
                                        </p:tgtEl>
                                        <p:attrNameLst>
                                          <p:attrName>ppt_y</p:attrName>
                                        </p:attrNameLst>
                                      </p:cBhvr>
                                      <p:tavLst>
                                        <p:tav tm="0">
                                          <p:val>
                                            <p:strVal val="1+(6*min(max(#ppt_w*#ppt_h,.3),1)-7.4)/-.7*#ppt_h/2"/>
                                          </p:val>
                                        </p:tav>
                                        <p:tav tm="100000">
                                          <p:val>
                                            <p:strVal val="#ppt_y"/>
                                          </p:val>
                                        </p:tav>
                                      </p:tavLst>
                                    </p:anim>
                                  </p:childTnLst>
                                </p:cTn>
                              </p:par>
                              <p:par>
                                <p:cTn id="15" presetID="23" presetClass="entr" presetSubtype="36" fill="hold" grpId="0" nodeType="withEffect">
                                  <p:stCondLst>
                                    <p:cond delay="250"/>
                                  </p:stCondLst>
                                  <p:childTnLst>
                                    <p:set>
                                      <p:cBhvr>
                                        <p:cTn id="16" dur="1" fill="hold">
                                          <p:stCondLst>
                                            <p:cond delay="0"/>
                                          </p:stCondLst>
                                        </p:cTn>
                                        <p:tgtEl>
                                          <p:spTgt spid="448"/>
                                        </p:tgtEl>
                                        <p:attrNameLst>
                                          <p:attrName>style.visibility</p:attrName>
                                        </p:attrNameLst>
                                      </p:cBhvr>
                                      <p:to>
                                        <p:strVal val="visible"/>
                                      </p:to>
                                    </p:set>
                                    <p:anim calcmode="lin" valueType="num">
                                      <p:cBhvr>
                                        <p:cTn id="17" dur="500" fill="hold"/>
                                        <p:tgtEl>
                                          <p:spTgt spid="448"/>
                                        </p:tgtEl>
                                        <p:attrNameLst>
                                          <p:attrName>ppt_w</p:attrName>
                                        </p:attrNameLst>
                                      </p:cBhvr>
                                      <p:tavLst>
                                        <p:tav tm="0">
                                          <p:val>
                                            <p:strVal val="(6*min(max(#ppt_w*#ppt_h,.3),1)-7.4)/-.7*#ppt_w"/>
                                          </p:val>
                                        </p:tav>
                                        <p:tav tm="100000">
                                          <p:val>
                                            <p:strVal val="#ppt_w"/>
                                          </p:val>
                                        </p:tav>
                                      </p:tavLst>
                                    </p:anim>
                                    <p:anim calcmode="lin" valueType="num">
                                      <p:cBhvr>
                                        <p:cTn id="18" dur="500" fill="hold"/>
                                        <p:tgtEl>
                                          <p:spTgt spid="448"/>
                                        </p:tgtEl>
                                        <p:attrNameLst>
                                          <p:attrName>ppt_h</p:attrName>
                                        </p:attrNameLst>
                                      </p:cBhvr>
                                      <p:tavLst>
                                        <p:tav tm="0">
                                          <p:val>
                                            <p:strVal val="(6*min(max(#ppt_w*#ppt_h,.3),1)-7.4)/-.7*#ppt_h"/>
                                          </p:val>
                                        </p:tav>
                                        <p:tav tm="100000">
                                          <p:val>
                                            <p:strVal val="#ppt_h"/>
                                          </p:val>
                                        </p:tav>
                                      </p:tavLst>
                                    </p:anim>
                                    <p:anim calcmode="lin" valueType="num">
                                      <p:cBhvr>
                                        <p:cTn id="19" dur="500" fill="hold"/>
                                        <p:tgtEl>
                                          <p:spTgt spid="448"/>
                                        </p:tgtEl>
                                        <p:attrNameLst>
                                          <p:attrName>ppt_x</p:attrName>
                                        </p:attrNameLst>
                                      </p:cBhvr>
                                      <p:tavLst>
                                        <p:tav tm="0">
                                          <p:val>
                                            <p:fltVal val="0.5"/>
                                          </p:val>
                                        </p:tav>
                                        <p:tav tm="100000">
                                          <p:val>
                                            <p:strVal val="#ppt_x"/>
                                          </p:val>
                                        </p:tav>
                                      </p:tavLst>
                                    </p:anim>
                                    <p:anim calcmode="lin" valueType="num">
                                      <p:cBhvr>
                                        <p:cTn id="20" dur="500" fill="hold"/>
                                        <p:tgtEl>
                                          <p:spTgt spid="448"/>
                                        </p:tgtEl>
                                        <p:attrNameLst>
                                          <p:attrName>ppt_y</p:attrName>
                                        </p:attrNameLst>
                                      </p:cBhvr>
                                      <p:tavLst>
                                        <p:tav tm="0">
                                          <p:val>
                                            <p:strVal val="1+(6*min(max(#ppt_w*#ppt_h,.3),1)-7.4)/-.7*#ppt_h/2"/>
                                          </p:val>
                                        </p:tav>
                                        <p:tav tm="100000">
                                          <p:val>
                                            <p:strVal val="#ppt_y"/>
                                          </p:val>
                                        </p:tav>
                                      </p:tavLst>
                                    </p:anim>
                                  </p:childTnLst>
                                </p:cTn>
                              </p:par>
                              <p:par>
                                <p:cTn id="21" presetID="23" presetClass="entr" presetSubtype="36" fill="hold" grpId="0" nodeType="withEffect">
                                  <p:stCondLst>
                                    <p:cond delay="500"/>
                                  </p:stCondLst>
                                  <p:childTnLst>
                                    <p:set>
                                      <p:cBhvr>
                                        <p:cTn id="22" dur="1" fill="hold">
                                          <p:stCondLst>
                                            <p:cond delay="0"/>
                                          </p:stCondLst>
                                        </p:cTn>
                                        <p:tgtEl>
                                          <p:spTgt spid="449"/>
                                        </p:tgtEl>
                                        <p:attrNameLst>
                                          <p:attrName>style.visibility</p:attrName>
                                        </p:attrNameLst>
                                      </p:cBhvr>
                                      <p:to>
                                        <p:strVal val="visible"/>
                                      </p:to>
                                    </p:set>
                                    <p:anim calcmode="lin" valueType="num">
                                      <p:cBhvr>
                                        <p:cTn id="23" dur="500" fill="hold"/>
                                        <p:tgtEl>
                                          <p:spTgt spid="449"/>
                                        </p:tgtEl>
                                        <p:attrNameLst>
                                          <p:attrName>ppt_w</p:attrName>
                                        </p:attrNameLst>
                                      </p:cBhvr>
                                      <p:tavLst>
                                        <p:tav tm="0">
                                          <p:val>
                                            <p:strVal val="(6*min(max(#ppt_w*#ppt_h,.3),1)-7.4)/-.7*#ppt_w"/>
                                          </p:val>
                                        </p:tav>
                                        <p:tav tm="100000">
                                          <p:val>
                                            <p:strVal val="#ppt_w"/>
                                          </p:val>
                                        </p:tav>
                                      </p:tavLst>
                                    </p:anim>
                                    <p:anim calcmode="lin" valueType="num">
                                      <p:cBhvr>
                                        <p:cTn id="24" dur="500" fill="hold"/>
                                        <p:tgtEl>
                                          <p:spTgt spid="449"/>
                                        </p:tgtEl>
                                        <p:attrNameLst>
                                          <p:attrName>ppt_h</p:attrName>
                                        </p:attrNameLst>
                                      </p:cBhvr>
                                      <p:tavLst>
                                        <p:tav tm="0">
                                          <p:val>
                                            <p:strVal val="(6*min(max(#ppt_w*#ppt_h,.3),1)-7.4)/-.7*#ppt_h"/>
                                          </p:val>
                                        </p:tav>
                                        <p:tav tm="100000">
                                          <p:val>
                                            <p:strVal val="#ppt_h"/>
                                          </p:val>
                                        </p:tav>
                                      </p:tavLst>
                                    </p:anim>
                                    <p:anim calcmode="lin" valueType="num">
                                      <p:cBhvr>
                                        <p:cTn id="25" dur="500" fill="hold"/>
                                        <p:tgtEl>
                                          <p:spTgt spid="449"/>
                                        </p:tgtEl>
                                        <p:attrNameLst>
                                          <p:attrName>ppt_x</p:attrName>
                                        </p:attrNameLst>
                                      </p:cBhvr>
                                      <p:tavLst>
                                        <p:tav tm="0">
                                          <p:val>
                                            <p:fltVal val="0.5"/>
                                          </p:val>
                                        </p:tav>
                                        <p:tav tm="100000">
                                          <p:val>
                                            <p:strVal val="#ppt_x"/>
                                          </p:val>
                                        </p:tav>
                                      </p:tavLst>
                                    </p:anim>
                                    <p:anim calcmode="lin" valueType="num">
                                      <p:cBhvr>
                                        <p:cTn id="26" dur="500" fill="hold"/>
                                        <p:tgtEl>
                                          <p:spTgt spid="449"/>
                                        </p:tgtEl>
                                        <p:attrNameLst>
                                          <p:attrName>ppt_y</p:attrName>
                                        </p:attrNameLst>
                                      </p:cBhvr>
                                      <p:tavLst>
                                        <p:tav tm="0">
                                          <p:val>
                                            <p:strVal val="1+(6*min(max(#ppt_w*#ppt_h,.3),1)-7.4)/-.7*#ppt_h/2"/>
                                          </p:val>
                                        </p:tav>
                                        <p:tav tm="100000">
                                          <p:val>
                                            <p:strVal val="#ppt_y"/>
                                          </p:val>
                                        </p:tav>
                                      </p:tavLst>
                                    </p:anim>
                                  </p:childTnLst>
                                </p:cTn>
                              </p:par>
                              <p:par>
                                <p:cTn id="27" presetID="23" presetClass="entr" presetSubtype="36" fill="hold" grpId="0" nodeType="withEffect">
                                  <p:stCondLst>
                                    <p:cond delay="750"/>
                                  </p:stCondLst>
                                  <p:childTnLst>
                                    <p:set>
                                      <p:cBhvr>
                                        <p:cTn id="28" dur="1" fill="hold">
                                          <p:stCondLst>
                                            <p:cond delay="0"/>
                                          </p:stCondLst>
                                        </p:cTn>
                                        <p:tgtEl>
                                          <p:spTgt spid="451"/>
                                        </p:tgtEl>
                                        <p:attrNameLst>
                                          <p:attrName>style.visibility</p:attrName>
                                        </p:attrNameLst>
                                      </p:cBhvr>
                                      <p:to>
                                        <p:strVal val="visible"/>
                                      </p:to>
                                    </p:set>
                                    <p:anim calcmode="lin" valueType="num">
                                      <p:cBhvr>
                                        <p:cTn id="29" dur="500" fill="hold"/>
                                        <p:tgtEl>
                                          <p:spTgt spid="451"/>
                                        </p:tgtEl>
                                        <p:attrNameLst>
                                          <p:attrName>ppt_w</p:attrName>
                                        </p:attrNameLst>
                                      </p:cBhvr>
                                      <p:tavLst>
                                        <p:tav tm="0">
                                          <p:val>
                                            <p:strVal val="(6*min(max(#ppt_w*#ppt_h,.3),1)-7.4)/-.7*#ppt_w"/>
                                          </p:val>
                                        </p:tav>
                                        <p:tav tm="100000">
                                          <p:val>
                                            <p:strVal val="#ppt_w"/>
                                          </p:val>
                                        </p:tav>
                                      </p:tavLst>
                                    </p:anim>
                                    <p:anim calcmode="lin" valueType="num">
                                      <p:cBhvr>
                                        <p:cTn id="30" dur="500" fill="hold"/>
                                        <p:tgtEl>
                                          <p:spTgt spid="451"/>
                                        </p:tgtEl>
                                        <p:attrNameLst>
                                          <p:attrName>ppt_h</p:attrName>
                                        </p:attrNameLst>
                                      </p:cBhvr>
                                      <p:tavLst>
                                        <p:tav tm="0">
                                          <p:val>
                                            <p:strVal val="(6*min(max(#ppt_w*#ppt_h,.3),1)-7.4)/-.7*#ppt_h"/>
                                          </p:val>
                                        </p:tav>
                                        <p:tav tm="100000">
                                          <p:val>
                                            <p:strVal val="#ppt_h"/>
                                          </p:val>
                                        </p:tav>
                                      </p:tavLst>
                                    </p:anim>
                                    <p:anim calcmode="lin" valueType="num">
                                      <p:cBhvr>
                                        <p:cTn id="31" dur="500" fill="hold"/>
                                        <p:tgtEl>
                                          <p:spTgt spid="451"/>
                                        </p:tgtEl>
                                        <p:attrNameLst>
                                          <p:attrName>ppt_x</p:attrName>
                                        </p:attrNameLst>
                                      </p:cBhvr>
                                      <p:tavLst>
                                        <p:tav tm="0">
                                          <p:val>
                                            <p:fltVal val="0.5"/>
                                          </p:val>
                                        </p:tav>
                                        <p:tav tm="100000">
                                          <p:val>
                                            <p:strVal val="#ppt_x"/>
                                          </p:val>
                                        </p:tav>
                                      </p:tavLst>
                                    </p:anim>
                                    <p:anim calcmode="lin" valueType="num">
                                      <p:cBhvr>
                                        <p:cTn id="32" dur="500" fill="hold"/>
                                        <p:tgtEl>
                                          <p:spTgt spid="451"/>
                                        </p:tgtEl>
                                        <p:attrNameLst>
                                          <p:attrName>ppt_y</p:attrName>
                                        </p:attrNameLst>
                                      </p:cBhvr>
                                      <p:tavLst>
                                        <p:tav tm="0">
                                          <p:val>
                                            <p:strVal val="1+(6*min(max(#ppt_w*#ppt_h,.3),1)-7.4)/-.7*#ppt_h/2"/>
                                          </p:val>
                                        </p:tav>
                                        <p:tav tm="100000">
                                          <p:val>
                                            <p:strVal val="#ppt_y"/>
                                          </p:val>
                                        </p:tav>
                                      </p:tavLst>
                                    </p:anim>
                                  </p:childTnLst>
                                </p:cTn>
                              </p:par>
                              <p:par>
                                <p:cTn id="33" presetID="23" presetClass="entr" presetSubtype="36" fill="hold" grpId="0" nodeType="withEffect">
                                  <p:stCondLst>
                                    <p:cond delay="1000"/>
                                  </p:stCondLst>
                                  <p:childTnLst>
                                    <p:set>
                                      <p:cBhvr>
                                        <p:cTn id="34" dur="1" fill="hold">
                                          <p:stCondLst>
                                            <p:cond delay="0"/>
                                          </p:stCondLst>
                                        </p:cTn>
                                        <p:tgtEl>
                                          <p:spTgt spid="450"/>
                                        </p:tgtEl>
                                        <p:attrNameLst>
                                          <p:attrName>style.visibility</p:attrName>
                                        </p:attrNameLst>
                                      </p:cBhvr>
                                      <p:to>
                                        <p:strVal val="visible"/>
                                      </p:to>
                                    </p:set>
                                    <p:anim calcmode="lin" valueType="num">
                                      <p:cBhvr>
                                        <p:cTn id="35" dur="500" fill="hold"/>
                                        <p:tgtEl>
                                          <p:spTgt spid="450"/>
                                        </p:tgtEl>
                                        <p:attrNameLst>
                                          <p:attrName>ppt_w</p:attrName>
                                        </p:attrNameLst>
                                      </p:cBhvr>
                                      <p:tavLst>
                                        <p:tav tm="0">
                                          <p:val>
                                            <p:strVal val="(6*min(max(#ppt_w*#ppt_h,.3),1)-7.4)/-.7*#ppt_w"/>
                                          </p:val>
                                        </p:tav>
                                        <p:tav tm="100000">
                                          <p:val>
                                            <p:strVal val="#ppt_w"/>
                                          </p:val>
                                        </p:tav>
                                      </p:tavLst>
                                    </p:anim>
                                    <p:anim calcmode="lin" valueType="num">
                                      <p:cBhvr>
                                        <p:cTn id="36" dur="500" fill="hold"/>
                                        <p:tgtEl>
                                          <p:spTgt spid="450"/>
                                        </p:tgtEl>
                                        <p:attrNameLst>
                                          <p:attrName>ppt_h</p:attrName>
                                        </p:attrNameLst>
                                      </p:cBhvr>
                                      <p:tavLst>
                                        <p:tav tm="0">
                                          <p:val>
                                            <p:strVal val="(6*min(max(#ppt_w*#ppt_h,.3),1)-7.4)/-.7*#ppt_h"/>
                                          </p:val>
                                        </p:tav>
                                        <p:tav tm="100000">
                                          <p:val>
                                            <p:strVal val="#ppt_h"/>
                                          </p:val>
                                        </p:tav>
                                      </p:tavLst>
                                    </p:anim>
                                    <p:anim calcmode="lin" valueType="num">
                                      <p:cBhvr>
                                        <p:cTn id="37" dur="500" fill="hold"/>
                                        <p:tgtEl>
                                          <p:spTgt spid="450"/>
                                        </p:tgtEl>
                                        <p:attrNameLst>
                                          <p:attrName>ppt_x</p:attrName>
                                        </p:attrNameLst>
                                      </p:cBhvr>
                                      <p:tavLst>
                                        <p:tav tm="0">
                                          <p:val>
                                            <p:fltVal val="0.5"/>
                                          </p:val>
                                        </p:tav>
                                        <p:tav tm="100000">
                                          <p:val>
                                            <p:strVal val="#ppt_x"/>
                                          </p:val>
                                        </p:tav>
                                      </p:tavLst>
                                    </p:anim>
                                    <p:anim calcmode="lin" valueType="num">
                                      <p:cBhvr>
                                        <p:cTn id="38" dur="500" fill="hold"/>
                                        <p:tgtEl>
                                          <p:spTgt spid="450"/>
                                        </p:tgtEl>
                                        <p:attrNameLst>
                                          <p:attrName>ppt_y</p:attrName>
                                        </p:attrNameLst>
                                      </p:cBhvr>
                                      <p:tavLst>
                                        <p:tav tm="0">
                                          <p:val>
                                            <p:strVal val="1+(6*min(max(#ppt_w*#ppt_h,.3),1)-7.4)/-.7*#ppt_h/2"/>
                                          </p:val>
                                        </p:tav>
                                        <p:tav tm="100000">
                                          <p:val>
                                            <p:strVal val="#ppt_y"/>
                                          </p:val>
                                        </p:tav>
                                      </p:tavLst>
                                    </p:anim>
                                  </p:childTnLst>
                                </p:cTn>
                              </p:par>
                            </p:childTnLst>
                          </p:cTn>
                        </p:par>
                        <p:par>
                          <p:cTn id="39" fill="hold">
                            <p:stCondLst>
                              <p:cond delay="2000"/>
                            </p:stCondLst>
                            <p:childTnLst>
                              <p:par>
                                <p:cTn id="40" presetID="12" presetClass="entr" presetSubtype="4" fill="hold" nodeType="afterEffect">
                                  <p:stCondLst>
                                    <p:cond delay="0"/>
                                  </p:stCondLst>
                                  <p:childTnLst>
                                    <p:set>
                                      <p:cBhvr>
                                        <p:cTn id="41" dur="1" fill="hold">
                                          <p:stCondLst>
                                            <p:cond delay="0"/>
                                          </p:stCondLst>
                                        </p:cTn>
                                        <p:tgtEl>
                                          <p:spTgt spid="452"/>
                                        </p:tgtEl>
                                        <p:attrNameLst>
                                          <p:attrName>style.visibility</p:attrName>
                                        </p:attrNameLst>
                                      </p:cBhvr>
                                      <p:to>
                                        <p:strVal val="visible"/>
                                      </p:to>
                                    </p:set>
                                    <p:anim calcmode="lin" valueType="num">
                                      <p:cBhvr additive="base">
                                        <p:cTn id="42" dur="500"/>
                                        <p:tgtEl>
                                          <p:spTgt spid="452"/>
                                        </p:tgtEl>
                                        <p:attrNameLst>
                                          <p:attrName>ppt_y</p:attrName>
                                        </p:attrNameLst>
                                      </p:cBhvr>
                                      <p:tavLst>
                                        <p:tav tm="0">
                                          <p:val>
                                            <p:strVal val="#ppt_y+#ppt_h*1.125000"/>
                                          </p:val>
                                        </p:tav>
                                        <p:tav tm="100000">
                                          <p:val>
                                            <p:strVal val="#ppt_y"/>
                                          </p:val>
                                        </p:tav>
                                      </p:tavLst>
                                    </p:anim>
                                    <p:animEffect transition="in" filter="wipe(up)">
                                      <p:cBhvr>
                                        <p:cTn id="43" dur="500"/>
                                        <p:tgtEl>
                                          <p:spTgt spid="452"/>
                                        </p:tgtEl>
                                      </p:cBhvr>
                                    </p:animEffect>
                                  </p:childTnLst>
                                </p:cTn>
                              </p:par>
                            </p:childTnLst>
                          </p:cTn>
                        </p:par>
                        <p:par>
                          <p:cTn id="44" fill="hold">
                            <p:stCondLst>
                              <p:cond delay="2500"/>
                            </p:stCondLst>
                            <p:childTnLst>
                              <p:par>
                                <p:cTn id="45" presetID="12" presetClass="entr" presetSubtype="4" fill="hold" nodeType="afterEffect">
                                  <p:stCondLst>
                                    <p:cond delay="0"/>
                                  </p:stCondLst>
                                  <p:childTnLst>
                                    <p:set>
                                      <p:cBhvr>
                                        <p:cTn id="46" dur="1" fill="hold">
                                          <p:stCondLst>
                                            <p:cond delay="0"/>
                                          </p:stCondLst>
                                        </p:cTn>
                                        <p:tgtEl>
                                          <p:spTgt spid="455"/>
                                        </p:tgtEl>
                                        <p:attrNameLst>
                                          <p:attrName>style.visibility</p:attrName>
                                        </p:attrNameLst>
                                      </p:cBhvr>
                                      <p:to>
                                        <p:strVal val="visible"/>
                                      </p:to>
                                    </p:set>
                                    <p:anim calcmode="lin" valueType="num">
                                      <p:cBhvr additive="base">
                                        <p:cTn id="47" dur="500"/>
                                        <p:tgtEl>
                                          <p:spTgt spid="455"/>
                                        </p:tgtEl>
                                        <p:attrNameLst>
                                          <p:attrName>ppt_y</p:attrName>
                                        </p:attrNameLst>
                                      </p:cBhvr>
                                      <p:tavLst>
                                        <p:tav tm="0">
                                          <p:val>
                                            <p:strVal val="#ppt_y+#ppt_h*1.125000"/>
                                          </p:val>
                                        </p:tav>
                                        <p:tav tm="100000">
                                          <p:val>
                                            <p:strVal val="#ppt_y"/>
                                          </p:val>
                                        </p:tav>
                                      </p:tavLst>
                                    </p:anim>
                                    <p:animEffect transition="in" filter="wipe(up)">
                                      <p:cBhvr>
                                        <p:cTn id="48" dur="500"/>
                                        <p:tgtEl>
                                          <p:spTgt spid="455"/>
                                        </p:tgtEl>
                                      </p:cBhvr>
                                    </p:animEffect>
                                  </p:childTnLst>
                                </p:cTn>
                              </p:par>
                            </p:childTnLst>
                          </p:cTn>
                        </p:par>
                        <p:par>
                          <p:cTn id="49" fill="hold">
                            <p:stCondLst>
                              <p:cond delay="3000"/>
                            </p:stCondLst>
                            <p:childTnLst>
                              <p:par>
                                <p:cTn id="50" presetID="12" presetClass="entr" presetSubtype="4" fill="hold" nodeType="afterEffect">
                                  <p:stCondLst>
                                    <p:cond delay="0"/>
                                  </p:stCondLst>
                                  <p:childTnLst>
                                    <p:set>
                                      <p:cBhvr>
                                        <p:cTn id="51" dur="1" fill="hold">
                                          <p:stCondLst>
                                            <p:cond delay="0"/>
                                          </p:stCondLst>
                                        </p:cTn>
                                        <p:tgtEl>
                                          <p:spTgt spid="470"/>
                                        </p:tgtEl>
                                        <p:attrNameLst>
                                          <p:attrName>style.visibility</p:attrName>
                                        </p:attrNameLst>
                                      </p:cBhvr>
                                      <p:to>
                                        <p:strVal val="visible"/>
                                      </p:to>
                                    </p:set>
                                    <p:anim calcmode="lin" valueType="num">
                                      <p:cBhvr additive="base">
                                        <p:cTn id="52" dur="500"/>
                                        <p:tgtEl>
                                          <p:spTgt spid="470"/>
                                        </p:tgtEl>
                                        <p:attrNameLst>
                                          <p:attrName>ppt_y</p:attrName>
                                        </p:attrNameLst>
                                      </p:cBhvr>
                                      <p:tavLst>
                                        <p:tav tm="0">
                                          <p:val>
                                            <p:strVal val="#ppt_y+#ppt_h*1.125000"/>
                                          </p:val>
                                        </p:tav>
                                        <p:tav tm="100000">
                                          <p:val>
                                            <p:strVal val="#ppt_y"/>
                                          </p:val>
                                        </p:tav>
                                      </p:tavLst>
                                    </p:anim>
                                    <p:animEffect transition="in" filter="wipe(up)">
                                      <p:cBhvr>
                                        <p:cTn id="53" dur="500"/>
                                        <p:tgtEl>
                                          <p:spTgt spid="470"/>
                                        </p:tgtEl>
                                      </p:cBhvr>
                                    </p:animEffect>
                                  </p:childTnLst>
                                </p:cTn>
                              </p:par>
                            </p:childTnLst>
                          </p:cTn>
                        </p:par>
                        <p:par>
                          <p:cTn id="54" fill="hold">
                            <p:stCondLst>
                              <p:cond delay="3500"/>
                            </p:stCondLst>
                            <p:childTnLst>
                              <p:par>
                                <p:cTn id="55" presetID="49" presetClass="entr" presetSubtype="0" decel="100000" fill="hold" grpId="0" nodeType="afterEffect">
                                  <p:stCondLst>
                                    <p:cond delay="0"/>
                                  </p:stCondLst>
                                  <p:childTnLst>
                                    <p:set>
                                      <p:cBhvr>
                                        <p:cTn id="56" dur="1" fill="hold">
                                          <p:stCondLst>
                                            <p:cond delay="0"/>
                                          </p:stCondLst>
                                        </p:cTn>
                                        <p:tgtEl>
                                          <p:spTgt spid="469"/>
                                        </p:tgtEl>
                                        <p:attrNameLst>
                                          <p:attrName>style.visibility</p:attrName>
                                        </p:attrNameLst>
                                      </p:cBhvr>
                                      <p:to>
                                        <p:strVal val="visible"/>
                                      </p:to>
                                    </p:set>
                                    <p:anim calcmode="lin" valueType="num">
                                      <p:cBhvr>
                                        <p:cTn id="57" dur="500" fill="hold"/>
                                        <p:tgtEl>
                                          <p:spTgt spid="469"/>
                                        </p:tgtEl>
                                        <p:attrNameLst>
                                          <p:attrName>ppt_w</p:attrName>
                                        </p:attrNameLst>
                                      </p:cBhvr>
                                      <p:tavLst>
                                        <p:tav tm="0">
                                          <p:val>
                                            <p:fltVal val="0"/>
                                          </p:val>
                                        </p:tav>
                                        <p:tav tm="100000">
                                          <p:val>
                                            <p:strVal val="#ppt_w"/>
                                          </p:val>
                                        </p:tav>
                                      </p:tavLst>
                                    </p:anim>
                                    <p:anim calcmode="lin" valueType="num">
                                      <p:cBhvr>
                                        <p:cTn id="58" dur="500" fill="hold"/>
                                        <p:tgtEl>
                                          <p:spTgt spid="469"/>
                                        </p:tgtEl>
                                        <p:attrNameLst>
                                          <p:attrName>ppt_h</p:attrName>
                                        </p:attrNameLst>
                                      </p:cBhvr>
                                      <p:tavLst>
                                        <p:tav tm="0">
                                          <p:val>
                                            <p:fltVal val="0"/>
                                          </p:val>
                                        </p:tav>
                                        <p:tav tm="100000">
                                          <p:val>
                                            <p:strVal val="#ppt_h"/>
                                          </p:val>
                                        </p:tav>
                                      </p:tavLst>
                                    </p:anim>
                                    <p:anim calcmode="lin" valueType="num">
                                      <p:cBhvr>
                                        <p:cTn id="59" dur="500" fill="hold"/>
                                        <p:tgtEl>
                                          <p:spTgt spid="469"/>
                                        </p:tgtEl>
                                        <p:attrNameLst>
                                          <p:attrName>style.rotation</p:attrName>
                                        </p:attrNameLst>
                                      </p:cBhvr>
                                      <p:tavLst>
                                        <p:tav tm="0">
                                          <p:val>
                                            <p:fltVal val="360"/>
                                          </p:val>
                                        </p:tav>
                                        <p:tav tm="100000">
                                          <p:val>
                                            <p:fltVal val="0"/>
                                          </p:val>
                                        </p:tav>
                                      </p:tavLst>
                                    </p:anim>
                                    <p:animEffect transition="in" filter="fade">
                                      <p:cBhvr>
                                        <p:cTn id="60" dur="500"/>
                                        <p:tgtEl>
                                          <p:spTgt spid="469"/>
                                        </p:tgtEl>
                                      </p:cBhvr>
                                    </p:animEffect>
                                  </p:childTnLst>
                                </p:cTn>
                              </p:par>
                            </p:childTnLst>
                          </p:cTn>
                        </p:par>
                        <p:par>
                          <p:cTn id="61" fill="hold">
                            <p:stCondLst>
                              <p:cond delay="4000"/>
                            </p:stCondLst>
                            <p:childTnLst>
                              <p:par>
                                <p:cTn id="62" presetID="22" presetClass="entr" presetSubtype="1" fill="hold" grpId="0" nodeType="afterEffect">
                                  <p:stCondLst>
                                    <p:cond delay="0"/>
                                  </p:stCondLst>
                                  <p:childTnLst>
                                    <p:set>
                                      <p:cBhvr>
                                        <p:cTn id="63" dur="1" fill="hold">
                                          <p:stCondLst>
                                            <p:cond delay="0"/>
                                          </p:stCondLst>
                                        </p:cTn>
                                        <p:tgtEl>
                                          <p:spTgt spid="468"/>
                                        </p:tgtEl>
                                        <p:attrNameLst>
                                          <p:attrName>style.visibility</p:attrName>
                                        </p:attrNameLst>
                                      </p:cBhvr>
                                      <p:to>
                                        <p:strVal val="visible"/>
                                      </p:to>
                                    </p:set>
                                    <p:animEffect transition="in" filter="wipe(up)">
                                      <p:cBhvr>
                                        <p:cTn id="64" dur="500"/>
                                        <p:tgtEl>
                                          <p:spTgt spid="468"/>
                                        </p:tgtEl>
                                      </p:cBhvr>
                                    </p:animEffect>
                                  </p:childTnLst>
                                </p:cTn>
                              </p:par>
                            </p:childTnLst>
                          </p:cTn>
                        </p:par>
                        <p:par>
                          <p:cTn id="65" fill="hold">
                            <p:stCondLst>
                              <p:cond delay="4500"/>
                            </p:stCondLst>
                            <p:childTnLst>
                              <p:par>
                                <p:cTn id="66" presetID="22" presetClass="entr" presetSubtype="1" fill="hold" grpId="0" nodeType="afterEffect">
                                  <p:stCondLst>
                                    <p:cond delay="0"/>
                                  </p:stCondLst>
                                  <p:childTnLst>
                                    <p:set>
                                      <p:cBhvr>
                                        <p:cTn id="67" dur="1" fill="hold">
                                          <p:stCondLst>
                                            <p:cond delay="0"/>
                                          </p:stCondLst>
                                        </p:cTn>
                                        <p:tgtEl>
                                          <p:spTgt spid="467"/>
                                        </p:tgtEl>
                                        <p:attrNameLst>
                                          <p:attrName>style.visibility</p:attrName>
                                        </p:attrNameLst>
                                      </p:cBhvr>
                                      <p:to>
                                        <p:strVal val="visible"/>
                                      </p:to>
                                    </p:set>
                                    <p:animEffect transition="in" filter="wipe(up)">
                                      <p:cBhvr>
                                        <p:cTn id="68" dur="500"/>
                                        <p:tgtEl>
                                          <p:spTgt spid="467"/>
                                        </p:tgtEl>
                                      </p:cBhvr>
                                    </p:animEffect>
                                  </p:childTnLst>
                                </p:cTn>
                              </p:par>
                            </p:childTnLst>
                          </p:cTn>
                        </p:par>
                        <p:par>
                          <p:cTn id="69" fill="hold">
                            <p:stCondLst>
                              <p:cond delay="5000"/>
                            </p:stCondLst>
                            <p:childTnLst>
                              <p:par>
                                <p:cTn id="70" presetID="49" presetClass="entr" presetSubtype="0" decel="100000" fill="hold" grpId="0" nodeType="afterEffect">
                                  <p:stCondLst>
                                    <p:cond delay="0"/>
                                  </p:stCondLst>
                                  <p:childTnLst>
                                    <p:set>
                                      <p:cBhvr>
                                        <p:cTn id="71" dur="1" fill="hold">
                                          <p:stCondLst>
                                            <p:cond delay="0"/>
                                          </p:stCondLst>
                                        </p:cTn>
                                        <p:tgtEl>
                                          <p:spTgt spid="466"/>
                                        </p:tgtEl>
                                        <p:attrNameLst>
                                          <p:attrName>style.visibility</p:attrName>
                                        </p:attrNameLst>
                                      </p:cBhvr>
                                      <p:to>
                                        <p:strVal val="visible"/>
                                      </p:to>
                                    </p:set>
                                    <p:anim calcmode="lin" valueType="num">
                                      <p:cBhvr>
                                        <p:cTn id="72" dur="500" fill="hold"/>
                                        <p:tgtEl>
                                          <p:spTgt spid="466"/>
                                        </p:tgtEl>
                                        <p:attrNameLst>
                                          <p:attrName>ppt_w</p:attrName>
                                        </p:attrNameLst>
                                      </p:cBhvr>
                                      <p:tavLst>
                                        <p:tav tm="0">
                                          <p:val>
                                            <p:fltVal val="0"/>
                                          </p:val>
                                        </p:tav>
                                        <p:tav tm="100000">
                                          <p:val>
                                            <p:strVal val="#ppt_w"/>
                                          </p:val>
                                        </p:tav>
                                      </p:tavLst>
                                    </p:anim>
                                    <p:anim calcmode="lin" valueType="num">
                                      <p:cBhvr>
                                        <p:cTn id="73" dur="500" fill="hold"/>
                                        <p:tgtEl>
                                          <p:spTgt spid="466"/>
                                        </p:tgtEl>
                                        <p:attrNameLst>
                                          <p:attrName>ppt_h</p:attrName>
                                        </p:attrNameLst>
                                      </p:cBhvr>
                                      <p:tavLst>
                                        <p:tav tm="0">
                                          <p:val>
                                            <p:fltVal val="0"/>
                                          </p:val>
                                        </p:tav>
                                        <p:tav tm="100000">
                                          <p:val>
                                            <p:strVal val="#ppt_h"/>
                                          </p:val>
                                        </p:tav>
                                      </p:tavLst>
                                    </p:anim>
                                    <p:anim calcmode="lin" valueType="num">
                                      <p:cBhvr>
                                        <p:cTn id="74" dur="500" fill="hold"/>
                                        <p:tgtEl>
                                          <p:spTgt spid="466"/>
                                        </p:tgtEl>
                                        <p:attrNameLst>
                                          <p:attrName>style.rotation</p:attrName>
                                        </p:attrNameLst>
                                      </p:cBhvr>
                                      <p:tavLst>
                                        <p:tav tm="0">
                                          <p:val>
                                            <p:fltVal val="360"/>
                                          </p:val>
                                        </p:tav>
                                        <p:tav tm="100000">
                                          <p:val>
                                            <p:fltVal val="0"/>
                                          </p:val>
                                        </p:tav>
                                      </p:tavLst>
                                    </p:anim>
                                    <p:animEffect transition="in" filter="fade">
                                      <p:cBhvr>
                                        <p:cTn id="75" dur="500"/>
                                        <p:tgtEl>
                                          <p:spTgt spid="466"/>
                                        </p:tgtEl>
                                      </p:cBhvr>
                                    </p:animEffect>
                                  </p:childTnLst>
                                </p:cTn>
                              </p:par>
                            </p:childTnLst>
                          </p:cTn>
                        </p:par>
                        <p:par>
                          <p:cTn id="76" fill="hold">
                            <p:stCondLst>
                              <p:cond delay="5500"/>
                            </p:stCondLst>
                            <p:childTnLst>
                              <p:par>
                                <p:cTn id="77" presetID="22" presetClass="entr" presetSubtype="1" fill="hold" grpId="0" nodeType="afterEffect">
                                  <p:stCondLst>
                                    <p:cond delay="0"/>
                                  </p:stCondLst>
                                  <p:childTnLst>
                                    <p:set>
                                      <p:cBhvr>
                                        <p:cTn id="78" dur="1" fill="hold">
                                          <p:stCondLst>
                                            <p:cond delay="0"/>
                                          </p:stCondLst>
                                        </p:cTn>
                                        <p:tgtEl>
                                          <p:spTgt spid="465"/>
                                        </p:tgtEl>
                                        <p:attrNameLst>
                                          <p:attrName>style.visibility</p:attrName>
                                        </p:attrNameLst>
                                      </p:cBhvr>
                                      <p:to>
                                        <p:strVal val="visible"/>
                                      </p:to>
                                    </p:set>
                                    <p:animEffect transition="in" filter="wipe(up)">
                                      <p:cBhvr>
                                        <p:cTn id="79" dur="500"/>
                                        <p:tgtEl>
                                          <p:spTgt spid="465"/>
                                        </p:tgtEl>
                                      </p:cBhvr>
                                    </p:animEffect>
                                  </p:childTnLst>
                                </p:cTn>
                              </p:par>
                            </p:childTnLst>
                          </p:cTn>
                        </p:par>
                        <p:par>
                          <p:cTn id="80" fill="hold">
                            <p:stCondLst>
                              <p:cond delay="6000"/>
                            </p:stCondLst>
                            <p:childTnLst>
                              <p:par>
                                <p:cTn id="81" presetID="22" presetClass="entr" presetSubtype="1" fill="hold" grpId="0" nodeType="afterEffect">
                                  <p:stCondLst>
                                    <p:cond delay="0"/>
                                  </p:stCondLst>
                                  <p:childTnLst>
                                    <p:set>
                                      <p:cBhvr>
                                        <p:cTn id="82" dur="1" fill="hold">
                                          <p:stCondLst>
                                            <p:cond delay="0"/>
                                          </p:stCondLst>
                                        </p:cTn>
                                        <p:tgtEl>
                                          <p:spTgt spid="464"/>
                                        </p:tgtEl>
                                        <p:attrNameLst>
                                          <p:attrName>style.visibility</p:attrName>
                                        </p:attrNameLst>
                                      </p:cBhvr>
                                      <p:to>
                                        <p:strVal val="visible"/>
                                      </p:to>
                                    </p:set>
                                    <p:animEffect transition="in" filter="wipe(up)">
                                      <p:cBhvr>
                                        <p:cTn id="83" dur="500"/>
                                        <p:tgtEl>
                                          <p:spTgt spid="464"/>
                                        </p:tgtEl>
                                      </p:cBhvr>
                                    </p:animEffect>
                                  </p:childTnLst>
                                </p:cTn>
                              </p:par>
                            </p:childTnLst>
                          </p:cTn>
                        </p:par>
                        <p:par>
                          <p:cTn id="84" fill="hold">
                            <p:stCondLst>
                              <p:cond delay="6500"/>
                            </p:stCondLst>
                            <p:childTnLst>
                              <p:par>
                                <p:cTn id="85" presetID="49" presetClass="entr" presetSubtype="0" decel="100000" fill="hold" grpId="0" nodeType="afterEffect">
                                  <p:stCondLst>
                                    <p:cond delay="0"/>
                                  </p:stCondLst>
                                  <p:childTnLst>
                                    <p:set>
                                      <p:cBhvr>
                                        <p:cTn id="86" dur="1" fill="hold">
                                          <p:stCondLst>
                                            <p:cond delay="0"/>
                                          </p:stCondLst>
                                        </p:cTn>
                                        <p:tgtEl>
                                          <p:spTgt spid="463"/>
                                        </p:tgtEl>
                                        <p:attrNameLst>
                                          <p:attrName>style.visibility</p:attrName>
                                        </p:attrNameLst>
                                      </p:cBhvr>
                                      <p:to>
                                        <p:strVal val="visible"/>
                                      </p:to>
                                    </p:set>
                                    <p:anim calcmode="lin" valueType="num">
                                      <p:cBhvr>
                                        <p:cTn id="87" dur="500" fill="hold"/>
                                        <p:tgtEl>
                                          <p:spTgt spid="463"/>
                                        </p:tgtEl>
                                        <p:attrNameLst>
                                          <p:attrName>ppt_w</p:attrName>
                                        </p:attrNameLst>
                                      </p:cBhvr>
                                      <p:tavLst>
                                        <p:tav tm="0">
                                          <p:val>
                                            <p:fltVal val="0"/>
                                          </p:val>
                                        </p:tav>
                                        <p:tav tm="100000">
                                          <p:val>
                                            <p:strVal val="#ppt_w"/>
                                          </p:val>
                                        </p:tav>
                                      </p:tavLst>
                                    </p:anim>
                                    <p:anim calcmode="lin" valueType="num">
                                      <p:cBhvr>
                                        <p:cTn id="88" dur="500" fill="hold"/>
                                        <p:tgtEl>
                                          <p:spTgt spid="463"/>
                                        </p:tgtEl>
                                        <p:attrNameLst>
                                          <p:attrName>ppt_h</p:attrName>
                                        </p:attrNameLst>
                                      </p:cBhvr>
                                      <p:tavLst>
                                        <p:tav tm="0">
                                          <p:val>
                                            <p:fltVal val="0"/>
                                          </p:val>
                                        </p:tav>
                                        <p:tav tm="100000">
                                          <p:val>
                                            <p:strVal val="#ppt_h"/>
                                          </p:val>
                                        </p:tav>
                                      </p:tavLst>
                                    </p:anim>
                                    <p:anim calcmode="lin" valueType="num">
                                      <p:cBhvr>
                                        <p:cTn id="89" dur="500" fill="hold"/>
                                        <p:tgtEl>
                                          <p:spTgt spid="463"/>
                                        </p:tgtEl>
                                        <p:attrNameLst>
                                          <p:attrName>style.rotation</p:attrName>
                                        </p:attrNameLst>
                                      </p:cBhvr>
                                      <p:tavLst>
                                        <p:tav tm="0">
                                          <p:val>
                                            <p:fltVal val="360"/>
                                          </p:val>
                                        </p:tav>
                                        <p:tav tm="100000">
                                          <p:val>
                                            <p:fltVal val="0"/>
                                          </p:val>
                                        </p:tav>
                                      </p:tavLst>
                                    </p:anim>
                                    <p:animEffect transition="in" filter="fade">
                                      <p:cBhvr>
                                        <p:cTn id="90" dur="500"/>
                                        <p:tgtEl>
                                          <p:spTgt spid="463"/>
                                        </p:tgtEl>
                                      </p:cBhvr>
                                    </p:animEffect>
                                  </p:childTnLst>
                                </p:cTn>
                              </p:par>
                            </p:childTnLst>
                          </p:cTn>
                        </p:par>
                        <p:par>
                          <p:cTn id="91" fill="hold">
                            <p:stCondLst>
                              <p:cond delay="7000"/>
                            </p:stCondLst>
                            <p:childTnLst>
                              <p:par>
                                <p:cTn id="92" presetID="22" presetClass="entr" presetSubtype="1" fill="hold" grpId="0" nodeType="afterEffect">
                                  <p:stCondLst>
                                    <p:cond delay="0"/>
                                  </p:stCondLst>
                                  <p:childTnLst>
                                    <p:set>
                                      <p:cBhvr>
                                        <p:cTn id="93" dur="1" fill="hold">
                                          <p:stCondLst>
                                            <p:cond delay="0"/>
                                          </p:stCondLst>
                                        </p:cTn>
                                        <p:tgtEl>
                                          <p:spTgt spid="462"/>
                                        </p:tgtEl>
                                        <p:attrNameLst>
                                          <p:attrName>style.visibility</p:attrName>
                                        </p:attrNameLst>
                                      </p:cBhvr>
                                      <p:to>
                                        <p:strVal val="visible"/>
                                      </p:to>
                                    </p:set>
                                    <p:animEffect transition="in" filter="wipe(up)">
                                      <p:cBhvr>
                                        <p:cTn id="94" dur="500"/>
                                        <p:tgtEl>
                                          <p:spTgt spid="462"/>
                                        </p:tgtEl>
                                      </p:cBhvr>
                                    </p:animEffect>
                                  </p:childTnLst>
                                </p:cTn>
                              </p:par>
                            </p:childTnLst>
                          </p:cTn>
                        </p:par>
                        <p:par>
                          <p:cTn id="95" fill="hold">
                            <p:stCondLst>
                              <p:cond delay="7500"/>
                            </p:stCondLst>
                            <p:childTnLst>
                              <p:par>
                                <p:cTn id="96" presetID="22" presetClass="entr" presetSubtype="1" fill="hold" grpId="0" nodeType="afterEffect">
                                  <p:stCondLst>
                                    <p:cond delay="0"/>
                                  </p:stCondLst>
                                  <p:childTnLst>
                                    <p:set>
                                      <p:cBhvr>
                                        <p:cTn id="97" dur="1" fill="hold">
                                          <p:stCondLst>
                                            <p:cond delay="0"/>
                                          </p:stCondLst>
                                        </p:cTn>
                                        <p:tgtEl>
                                          <p:spTgt spid="461"/>
                                        </p:tgtEl>
                                        <p:attrNameLst>
                                          <p:attrName>style.visibility</p:attrName>
                                        </p:attrNameLst>
                                      </p:cBhvr>
                                      <p:to>
                                        <p:strVal val="visible"/>
                                      </p:to>
                                    </p:set>
                                    <p:animEffect transition="in" filter="wipe(up)">
                                      <p:cBhvr>
                                        <p:cTn id="98" dur="500"/>
                                        <p:tgtEl>
                                          <p:spTgt spid="461"/>
                                        </p:tgtEl>
                                      </p:cBhvr>
                                    </p:animEffect>
                                  </p:childTnLst>
                                </p:cTn>
                              </p:par>
                            </p:childTnLst>
                          </p:cTn>
                        </p:par>
                        <p:par>
                          <p:cTn id="99" fill="hold">
                            <p:stCondLst>
                              <p:cond delay="8000"/>
                            </p:stCondLst>
                            <p:childTnLst>
                              <p:par>
                                <p:cTn id="100" presetID="49" presetClass="entr" presetSubtype="0" decel="100000" fill="hold" grpId="0" nodeType="afterEffect">
                                  <p:stCondLst>
                                    <p:cond delay="0"/>
                                  </p:stCondLst>
                                  <p:childTnLst>
                                    <p:set>
                                      <p:cBhvr>
                                        <p:cTn id="101" dur="1" fill="hold">
                                          <p:stCondLst>
                                            <p:cond delay="0"/>
                                          </p:stCondLst>
                                        </p:cTn>
                                        <p:tgtEl>
                                          <p:spTgt spid="460"/>
                                        </p:tgtEl>
                                        <p:attrNameLst>
                                          <p:attrName>style.visibility</p:attrName>
                                        </p:attrNameLst>
                                      </p:cBhvr>
                                      <p:to>
                                        <p:strVal val="visible"/>
                                      </p:to>
                                    </p:set>
                                    <p:anim calcmode="lin" valueType="num">
                                      <p:cBhvr>
                                        <p:cTn id="102" dur="500" fill="hold"/>
                                        <p:tgtEl>
                                          <p:spTgt spid="460"/>
                                        </p:tgtEl>
                                        <p:attrNameLst>
                                          <p:attrName>ppt_w</p:attrName>
                                        </p:attrNameLst>
                                      </p:cBhvr>
                                      <p:tavLst>
                                        <p:tav tm="0">
                                          <p:val>
                                            <p:fltVal val="0"/>
                                          </p:val>
                                        </p:tav>
                                        <p:tav tm="100000">
                                          <p:val>
                                            <p:strVal val="#ppt_w"/>
                                          </p:val>
                                        </p:tav>
                                      </p:tavLst>
                                    </p:anim>
                                    <p:anim calcmode="lin" valueType="num">
                                      <p:cBhvr>
                                        <p:cTn id="103" dur="500" fill="hold"/>
                                        <p:tgtEl>
                                          <p:spTgt spid="460"/>
                                        </p:tgtEl>
                                        <p:attrNameLst>
                                          <p:attrName>ppt_h</p:attrName>
                                        </p:attrNameLst>
                                      </p:cBhvr>
                                      <p:tavLst>
                                        <p:tav tm="0">
                                          <p:val>
                                            <p:fltVal val="0"/>
                                          </p:val>
                                        </p:tav>
                                        <p:tav tm="100000">
                                          <p:val>
                                            <p:strVal val="#ppt_h"/>
                                          </p:val>
                                        </p:tav>
                                      </p:tavLst>
                                    </p:anim>
                                    <p:anim calcmode="lin" valueType="num">
                                      <p:cBhvr>
                                        <p:cTn id="104" dur="500" fill="hold"/>
                                        <p:tgtEl>
                                          <p:spTgt spid="460"/>
                                        </p:tgtEl>
                                        <p:attrNameLst>
                                          <p:attrName>style.rotation</p:attrName>
                                        </p:attrNameLst>
                                      </p:cBhvr>
                                      <p:tavLst>
                                        <p:tav tm="0">
                                          <p:val>
                                            <p:fltVal val="360"/>
                                          </p:val>
                                        </p:tav>
                                        <p:tav tm="100000">
                                          <p:val>
                                            <p:fltVal val="0"/>
                                          </p:val>
                                        </p:tav>
                                      </p:tavLst>
                                    </p:anim>
                                    <p:animEffect transition="in" filter="fade">
                                      <p:cBhvr>
                                        <p:cTn id="105" dur="500"/>
                                        <p:tgtEl>
                                          <p:spTgt spid="460"/>
                                        </p:tgtEl>
                                      </p:cBhvr>
                                    </p:animEffect>
                                  </p:childTnLst>
                                </p:cTn>
                              </p:par>
                            </p:childTnLst>
                          </p:cTn>
                        </p:par>
                        <p:par>
                          <p:cTn id="106" fill="hold">
                            <p:stCondLst>
                              <p:cond delay="8500"/>
                            </p:stCondLst>
                            <p:childTnLst>
                              <p:par>
                                <p:cTn id="107" presetID="22" presetClass="entr" presetSubtype="1" fill="hold" grpId="0" nodeType="afterEffect">
                                  <p:stCondLst>
                                    <p:cond delay="0"/>
                                  </p:stCondLst>
                                  <p:childTnLst>
                                    <p:set>
                                      <p:cBhvr>
                                        <p:cTn id="108" dur="1" fill="hold">
                                          <p:stCondLst>
                                            <p:cond delay="0"/>
                                          </p:stCondLst>
                                        </p:cTn>
                                        <p:tgtEl>
                                          <p:spTgt spid="459"/>
                                        </p:tgtEl>
                                        <p:attrNameLst>
                                          <p:attrName>style.visibility</p:attrName>
                                        </p:attrNameLst>
                                      </p:cBhvr>
                                      <p:to>
                                        <p:strVal val="visible"/>
                                      </p:to>
                                    </p:set>
                                    <p:animEffect transition="in" filter="wipe(up)">
                                      <p:cBhvr>
                                        <p:cTn id="109" dur="500"/>
                                        <p:tgtEl>
                                          <p:spTgt spid="459"/>
                                        </p:tgtEl>
                                      </p:cBhvr>
                                    </p:animEffect>
                                  </p:childTnLst>
                                </p:cTn>
                              </p:par>
                            </p:childTnLst>
                          </p:cTn>
                        </p:par>
                        <p:par>
                          <p:cTn id="110" fill="hold">
                            <p:stCondLst>
                              <p:cond delay="9000"/>
                            </p:stCondLst>
                            <p:childTnLst>
                              <p:par>
                                <p:cTn id="111" presetID="22" presetClass="entr" presetSubtype="1" fill="hold" grpId="0" nodeType="afterEffect">
                                  <p:stCondLst>
                                    <p:cond delay="0"/>
                                  </p:stCondLst>
                                  <p:childTnLst>
                                    <p:set>
                                      <p:cBhvr>
                                        <p:cTn id="112" dur="1" fill="hold">
                                          <p:stCondLst>
                                            <p:cond delay="0"/>
                                          </p:stCondLst>
                                        </p:cTn>
                                        <p:tgtEl>
                                          <p:spTgt spid="458"/>
                                        </p:tgtEl>
                                        <p:attrNameLst>
                                          <p:attrName>style.visibility</p:attrName>
                                        </p:attrNameLst>
                                      </p:cBhvr>
                                      <p:to>
                                        <p:strVal val="visible"/>
                                      </p:to>
                                    </p:set>
                                    <p:animEffect transition="in" filter="wipe(up)">
                                      <p:cBhvr>
                                        <p:cTn id="113" dur="500"/>
                                        <p:tgtEl>
                                          <p:spTgt spid="4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7" grpId="0" animBg="1"/>
      <p:bldP spid="448" grpId="0" animBg="1"/>
      <p:bldP spid="449" grpId="0" animBg="1"/>
      <p:bldP spid="450" grpId="0" animBg="1"/>
      <p:bldP spid="451" grpId="0" animBg="1"/>
      <p:bldP spid="458" grpId="0"/>
      <p:bldP spid="459" grpId="0"/>
      <p:bldP spid="460" grpId="0" animBg="1"/>
      <p:bldP spid="461" grpId="0"/>
      <p:bldP spid="462" grpId="0"/>
      <p:bldP spid="463" grpId="0" animBg="1"/>
      <p:bldP spid="464" grpId="0"/>
      <p:bldP spid="465" grpId="0"/>
      <p:bldP spid="466" grpId="0" animBg="1"/>
      <p:bldP spid="467" grpId="0"/>
      <p:bldP spid="468" grpId="0"/>
      <p:bldP spid="46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 xmlns:a16="http://schemas.microsoft.com/office/drawing/2014/main" id="{7B50A984-9019-44FA-B6B2-2455046E8A29}"/>
              </a:ext>
            </a:extLst>
          </p:cNvPr>
          <p:cNvSpPr/>
          <p:nvPr/>
        </p:nvSpPr>
        <p:spPr>
          <a:xfrm>
            <a:off x="3949700" y="0"/>
            <a:ext cx="4292600" cy="6858000"/>
          </a:xfrm>
          <a:prstGeom prst="rect">
            <a:avLst/>
          </a:prstGeom>
          <a:solidFill>
            <a:srgbClr val="991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6" name="矩形 5">
            <a:extLst>
              <a:ext uri="{FF2B5EF4-FFF2-40B4-BE49-F238E27FC236}">
                <a16:creationId xmlns="" xmlns:a16="http://schemas.microsoft.com/office/drawing/2014/main" id="{B492FA93-77B5-41D2-8C0A-309368611680}"/>
              </a:ext>
            </a:extLst>
          </p:cNvPr>
          <p:cNvSpPr/>
          <p:nvPr/>
        </p:nvSpPr>
        <p:spPr>
          <a:xfrm>
            <a:off x="259080" y="321532"/>
            <a:ext cx="11656312" cy="6296598"/>
          </a:xfrm>
          <a:prstGeom prst="rect">
            <a:avLst/>
          </a:prstGeom>
          <a:solidFill>
            <a:schemeClr val="bg1"/>
          </a:solidFill>
          <a:ln>
            <a:noFill/>
          </a:ln>
          <a:effectLst>
            <a:outerShdw blurRad="558800" sx="103000" sy="103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grpSp>
        <p:nvGrpSpPr>
          <p:cNvPr id="43" name="组合 42">
            <a:extLst>
              <a:ext uri="{FF2B5EF4-FFF2-40B4-BE49-F238E27FC236}">
                <a16:creationId xmlns="" xmlns:a16="http://schemas.microsoft.com/office/drawing/2014/main" id="{95EBFDFF-D4D1-4CC1-A147-E939434C6F14}"/>
              </a:ext>
            </a:extLst>
          </p:cNvPr>
          <p:cNvGrpSpPr/>
          <p:nvPr/>
        </p:nvGrpSpPr>
        <p:grpSpPr>
          <a:xfrm>
            <a:off x="1969270" y="2984182"/>
            <a:ext cx="8288022" cy="1942191"/>
            <a:chOff x="1969270" y="2984182"/>
            <a:chExt cx="8288022" cy="1942191"/>
          </a:xfrm>
        </p:grpSpPr>
        <p:sp>
          <p:nvSpPr>
            <p:cNvPr id="44" name="TextBox 8">
              <a:extLst>
                <a:ext uri="{FF2B5EF4-FFF2-40B4-BE49-F238E27FC236}">
                  <a16:creationId xmlns="" xmlns:a16="http://schemas.microsoft.com/office/drawing/2014/main" id="{A3F8971B-9F73-431C-97F2-CCBE720267C6}"/>
                </a:ext>
              </a:extLst>
            </p:cNvPr>
            <p:cNvSpPr txBox="1"/>
            <p:nvPr/>
          </p:nvSpPr>
          <p:spPr>
            <a:xfrm>
              <a:off x="2621150" y="2984182"/>
              <a:ext cx="7035426" cy="477054"/>
            </a:xfrm>
            <a:prstGeom prst="rect">
              <a:avLst/>
            </a:prstGeom>
            <a:noFill/>
          </p:spPr>
          <p:txBody>
            <a:bodyPr wrap="square" rtlCol="0">
              <a:spAutoFit/>
            </a:bodyPr>
            <a:lstStyle/>
            <a:p>
              <a:pPr marL="0" marR="0" lvl="0" indent="0" algn="ctr" defTabSz="914217" eaLnBrk="1" fontAlgn="auto" latinLnBrk="0" hangingPunct="1">
                <a:lnSpc>
                  <a:spcPct val="100000"/>
                </a:lnSpc>
                <a:spcBef>
                  <a:spcPts val="0"/>
                </a:spcBef>
                <a:spcAft>
                  <a:spcPts val="0"/>
                </a:spcAft>
                <a:buClrTx/>
                <a:buSzTx/>
                <a:buFontTx/>
                <a:buNone/>
                <a:tabLst/>
                <a:defRPr/>
              </a:pPr>
              <a:r>
                <a:rPr kumimoji="0" lang="zh-CN" altLang="en-US" sz="2500" b="1" i="0" u="none" strike="noStrike" kern="0" cap="none" spc="300" normalizeH="0" baseline="0" noProof="0" dirty="0">
                  <a:ln>
                    <a:noFill/>
                  </a:ln>
                  <a:solidFill>
                    <a:srgbClr val="99191E"/>
                  </a:solidFill>
                  <a:effectLst/>
                  <a:uLnTx/>
                  <a:uFillTx/>
                  <a:ea typeface="Montserrat" charset="0"/>
                  <a:cs typeface="Montserrat" charset="0"/>
                </a:rPr>
                <a:t>活动执行策略</a:t>
              </a:r>
              <a:endParaRPr kumimoji="0" lang="en-US" sz="2500" b="1" i="0" u="none" strike="noStrike" kern="0" cap="none" spc="300" normalizeH="0" baseline="0" noProof="0" dirty="0">
                <a:ln>
                  <a:noFill/>
                </a:ln>
                <a:solidFill>
                  <a:srgbClr val="99191E"/>
                </a:solidFill>
                <a:effectLst/>
                <a:uLnTx/>
                <a:uFillTx/>
                <a:ea typeface="Montserrat" charset="0"/>
                <a:cs typeface="Montserrat" charset="0"/>
              </a:endParaRPr>
            </a:p>
          </p:txBody>
        </p:sp>
        <p:sp>
          <p:nvSpPr>
            <p:cNvPr id="45" name="TextBox 11">
              <a:extLst>
                <a:ext uri="{FF2B5EF4-FFF2-40B4-BE49-F238E27FC236}">
                  <a16:creationId xmlns="" xmlns:a16="http://schemas.microsoft.com/office/drawing/2014/main" id="{AC26E3DF-F079-4038-856E-2F4D87839EE9}"/>
                </a:ext>
              </a:extLst>
            </p:cNvPr>
            <p:cNvSpPr txBox="1"/>
            <p:nvPr/>
          </p:nvSpPr>
          <p:spPr>
            <a:xfrm>
              <a:off x="4969693" y="3646603"/>
              <a:ext cx="2295820" cy="480581"/>
            </a:xfrm>
            <a:prstGeom prst="rect">
              <a:avLst/>
            </a:prstGeom>
            <a:noFill/>
          </p:spPr>
          <p:txBody>
            <a:bodyPr wrap="none" rtlCol="0">
              <a:spAutoFit/>
            </a:bodyPr>
            <a:lstStyle/>
            <a:p>
              <a:pPr marL="0" marR="0" lvl="0" indent="0" algn="ctr" defTabSz="914217" eaLnBrk="1" fontAlgn="auto" latinLnBrk="0" hangingPunct="1">
                <a:lnSpc>
                  <a:spcPct val="150000"/>
                </a:lnSpc>
                <a:spcBef>
                  <a:spcPts val="0"/>
                </a:spcBef>
                <a:spcAft>
                  <a:spcPts val="0"/>
                </a:spcAft>
                <a:buClrTx/>
                <a:buSzTx/>
                <a:buFontTx/>
                <a:buNone/>
                <a:tabLst/>
                <a:defRPr/>
              </a:pPr>
              <a:r>
                <a:rPr kumimoji="0" lang="en-US" sz="900" b="0" i="0" u="none" strike="noStrike" kern="0" cap="none" spc="150" normalizeH="0" baseline="0" noProof="0" dirty="0">
                  <a:ln>
                    <a:noFill/>
                  </a:ln>
                  <a:solidFill>
                    <a:srgbClr val="7F7F7F"/>
                  </a:solidFill>
                  <a:effectLst/>
                  <a:uLnTx/>
                  <a:uFillTx/>
                  <a:ea typeface="Montserrat" charset="0"/>
                  <a:cs typeface="Montserrat" charset="0"/>
                </a:rPr>
                <a:t>NOW YOU CAN WRITE SOMETHING REALLY</a:t>
              </a:r>
            </a:p>
            <a:p>
              <a:pPr marL="0" marR="0" lvl="0" indent="0" algn="ctr" defTabSz="914217" eaLnBrk="1" fontAlgn="auto" latinLnBrk="0" hangingPunct="1">
                <a:lnSpc>
                  <a:spcPct val="150000"/>
                </a:lnSpc>
                <a:spcBef>
                  <a:spcPts val="0"/>
                </a:spcBef>
                <a:spcAft>
                  <a:spcPts val="0"/>
                </a:spcAft>
                <a:buClrTx/>
                <a:buSzTx/>
                <a:buFontTx/>
                <a:buNone/>
                <a:tabLst/>
                <a:defRPr/>
              </a:pPr>
              <a:r>
                <a:rPr kumimoji="0" lang="en-US" sz="900" b="0" i="0" u="none" strike="noStrike" kern="0" cap="none" spc="150" normalizeH="0" baseline="0" noProof="0" dirty="0">
                  <a:ln>
                    <a:noFill/>
                  </a:ln>
                  <a:solidFill>
                    <a:srgbClr val="7F7F7F"/>
                  </a:solidFill>
                  <a:effectLst/>
                  <a:uLnTx/>
                  <a:uFillTx/>
                  <a:ea typeface="Montserrat" charset="0"/>
                  <a:cs typeface="Montserrat" charset="0"/>
                </a:rPr>
                <a:t>AWESOME IN THIS AREA</a:t>
              </a:r>
            </a:p>
          </p:txBody>
        </p:sp>
        <p:cxnSp>
          <p:nvCxnSpPr>
            <p:cNvPr id="46" name="Straight Connector 2">
              <a:extLst>
                <a:ext uri="{FF2B5EF4-FFF2-40B4-BE49-F238E27FC236}">
                  <a16:creationId xmlns="" xmlns:a16="http://schemas.microsoft.com/office/drawing/2014/main" id="{67E9ECEB-46D1-463B-B660-7E3BED1E6451}"/>
                </a:ext>
              </a:extLst>
            </p:cNvPr>
            <p:cNvCxnSpPr/>
            <p:nvPr/>
          </p:nvCxnSpPr>
          <p:spPr>
            <a:xfrm>
              <a:off x="5552323" y="3516669"/>
              <a:ext cx="1173080" cy="0"/>
            </a:xfrm>
            <a:prstGeom prst="line">
              <a:avLst/>
            </a:prstGeom>
            <a:noFill/>
            <a:ln w="6350" cap="flat" cmpd="sng" algn="ctr">
              <a:solidFill>
                <a:srgbClr val="000000"/>
              </a:solidFill>
              <a:prstDash val="solid"/>
              <a:miter lim="800000"/>
            </a:ln>
            <a:effectLst/>
          </p:spPr>
        </p:cxnSp>
        <p:sp>
          <p:nvSpPr>
            <p:cNvPr id="47" name="TextBox 23">
              <a:extLst>
                <a:ext uri="{FF2B5EF4-FFF2-40B4-BE49-F238E27FC236}">
                  <a16:creationId xmlns="" xmlns:a16="http://schemas.microsoft.com/office/drawing/2014/main" id="{09263F4F-4F42-4280-ACA4-2BC3E9EA194C}"/>
                </a:ext>
              </a:extLst>
            </p:cNvPr>
            <p:cNvSpPr txBox="1"/>
            <p:nvPr/>
          </p:nvSpPr>
          <p:spPr>
            <a:xfrm>
              <a:off x="1969270" y="4316398"/>
              <a:ext cx="8288022" cy="609975"/>
            </a:xfrm>
            <a:prstGeom prst="rect">
              <a:avLst/>
            </a:prstGeom>
            <a:noFill/>
          </p:spPr>
          <p:txBody>
            <a:bodyPr wrap="square" rtlCol="0">
              <a:spAutoFit/>
            </a:bodyPr>
            <a:lstStyle/>
            <a:p>
              <a:pPr marL="0" marR="0" lvl="0" indent="0" algn="ctr" defTabSz="914217" eaLnBrk="1" fontAlgn="auto" latinLnBrk="0" hangingPunct="1">
                <a:lnSpc>
                  <a:spcPct val="15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7F7F7F"/>
                  </a:solidFill>
                  <a:effectLst/>
                  <a:uLnTx/>
                  <a:uFillTx/>
                  <a:ea typeface="Lato Light" charset="0"/>
                  <a:cs typeface="Lato Light" charset="0"/>
                </a:rPr>
                <a:t>Entrepreneurial activities differ substantially depending on the type of organization and creativity. Entrepreneurial activities differ substantially depending on the type of organization and creativity. Entrepreneurial activities differ</a:t>
              </a:r>
            </a:p>
          </p:txBody>
        </p:sp>
      </p:grpSp>
      <p:grpSp>
        <p:nvGrpSpPr>
          <p:cNvPr id="48" name="组合 47">
            <a:extLst>
              <a:ext uri="{FF2B5EF4-FFF2-40B4-BE49-F238E27FC236}">
                <a16:creationId xmlns="" xmlns:a16="http://schemas.microsoft.com/office/drawing/2014/main" id="{7F132FB7-379F-41FA-BFC6-1788087EEEA6}"/>
              </a:ext>
            </a:extLst>
          </p:cNvPr>
          <p:cNvGrpSpPr/>
          <p:nvPr/>
        </p:nvGrpSpPr>
        <p:grpSpPr>
          <a:xfrm>
            <a:off x="5100510" y="5148097"/>
            <a:ext cx="2008909" cy="443346"/>
            <a:chOff x="5100510" y="5148097"/>
            <a:chExt cx="2008909" cy="443346"/>
          </a:xfrm>
        </p:grpSpPr>
        <p:sp>
          <p:nvSpPr>
            <p:cNvPr id="49" name="Rectangle 3">
              <a:extLst>
                <a:ext uri="{FF2B5EF4-FFF2-40B4-BE49-F238E27FC236}">
                  <a16:creationId xmlns="" xmlns:a16="http://schemas.microsoft.com/office/drawing/2014/main" id="{DB328E1E-3B87-40EA-92CC-512D5169BB15}"/>
                </a:ext>
              </a:extLst>
            </p:cNvPr>
            <p:cNvSpPr/>
            <p:nvPr/>
          </p:nvSpPr>
          <p:spPr>
            <a:xfrm>
              <a:off x="5100510" y="5148097"/>
              <a:ext cx="2008909" cy="443346"/>
            </a:xfrm>
            <a:prstGeom prst="rect">
              <a:avLst/>
            </a:prstGeom>
            <a:solidFill>
              <a:srgbClr val="99191E"/>
            </a:solidFill>
            <a:ln w="12700" cap="flat" cmpd="sng" algn="ctr">
              <a:noFill/>
              <a:prstDash val="solid"/>
              <a:miter lim="800000"/>
            </a:ln>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Lato Light"/>
                <a:ea typeface="+mn-ea"/>
                <a:cs typeface="+mn-cs"/>
              </a:endParaRPr>
            </a:p>
          </p:txBody>
        </p:sp>
        <p:sp>
          <p:nvSpPr>
            <p:cNvPr id="50" name="TextBox 27">
              <a:extLst>
                <a:ext uri="{FF2B5EF4-FFF2-40B4-BE49-F238E27FC236}">
                  <a16:creationId xmlns="" xmlns:a16="http://schemas.microsoft.com/office/drawing/2014/main" id="{4912EFC4-3D98-425F-8C26-BE258AD75262}"/>
                </a:ext>
              </a:extLst>
            </p:cNvPr>
            <p:cNvSpPr txBox="1"/>
            <p:nvPr/>
          </p:nvSpPr>
          <p:spPr>
            <a:xfrm>
              <a:off x="5729517" y="5187942"/>
              <a:ext cx="776174" cy="369332"/>
            </a:xfrm>
            <a:prstGeom prst="rect">
              <a:avLst/>
            </a:prstGeom>
            <a:noFill/>
          </p:spPr>
          <p:txBody>
            <a:bodyPr wrap="none" rtlCol="0">
              <a:spAutoFit/>
            </a:bodyPr>
            <a:lstStyle/>
            <a:p>
              <a:pPr marL="0" marR="0" lvl="0" indent="0" algn="ctr" defTabSz="914217" eaLnBrk="1" fontAlgn="auto" latinLnBrk="0" hangingPunct="1">
                <a:lnSpc>
                  <a:spcPct val="150000"/>
                </a:lnSpc>
                <a:spcBef>
                  <a:spcPts val="0"/>
                </a:spcBef>
                <a:spcAft>
                  <a:spcPts val="0"/>
                </a:spcAft>
                <a:buClrTx/>
                <a:buSzTx/>
                <a:buFontTx/>
                <a:buNone/>
                <a:tabLst/>
                <a:defRPr/>
              </a:pPr>
              <a:r>
                <a:rPr kumimoji="0" lang="en-US" sz="1200" b="0" i="0" u="none" strike="noStrike" kern="0" cap="none" spc="150" normalizeH="0" baseline="0" noProof="0" dirty="0">
                  <a:ln>
                    <a:noFill/>
                  </a:ln>
                  <a:solidFill>
                    <a:srgbClr val="FFFFFF"/>
                  </a:solidFill>
                  <a:effectLst/>
                  <a:uLnTx/>
                  <a:uFillTx/>
                  <a:ea typeface="Montserrat" charset="0"/>
                  <a:cs typeface="Montserrat" charset="0"/>
                </a:rPr>
                <a:t>WELCOME</a:t>
              </a:r>
            </a:p>
          </p:txBody>
        </p:sp>
      </p:grpSp>
      <p:grpSp>
        <p:nvGrpSpPr>
          <p:cNvPr id="51" name="组合 50">
            <a:extLst>
              <a:ext uri="{FF2B5EF4-FFF2-40B4-BE49-F238E27FC236}">
                <a16:creationId xmlns="" xmlns:a16="http://schemas.microsoft.com/office/drawing/2014/main" id="{CEAFC555-4D53-4C19-B725-443E6C7B16C0}"/>
              </a:ext>
            </a:extLst>
          </p:cNvPr>
          <p:cNvGrpSpPr/>
          <p:nvPr/>
        </p:nvGrpSpPr>
        <p:grpSpPr>
          <a:xfrm>
            <a:off x="5391732" y="1253298"/>
            <a:ext cx="1424035" cy="1424035"/>
            <a:chOff x="5391732" y="1253298"/>
            <a:chExt cx="1424035" cy="1424035"/>
          </a:xfrm>
        </p:grpSpPr>
        <p:sp>
          <p:nvSpPr>
            <p:cNvPr id="52" name="Oval 1">
              <a:extLst>
                <a:ext uri="{FF2B5EF4-FFF2-40B4-BE49-F238E27FC236}">
                  <a16:creationId xmlns="" xmlns:a16="http://schemas.microsoft.com/office/drawing/2014/main" id="{864FC4F9-9CF9-4E7D-9169-1908E5CE5E6C}"/>
                </a:ext>
              </a:extLst>
            </p:cNvPr>
            <p:cNvSpPr/>
            <p:nvPr/>
          </p:nvSpPr>
          <p:spPr>
            <a:xfrm>
              <a:off x="5391732" y="1253298"/>
              <a:ext cx="1424035" cy="1424035"/>
            </a:xfrm>
            <a:prstGeom prst="ellipse">
              <a:avLst/>
            </a:prstGeom>
            <a:solidFill>
              <a:srgbClr val="99191E"/>
            </a:solidFill>
            <a:ln w="12700" cap="flat" cmpd="sng" algn="ctr">
              <a:noFill/>
              <a:prstDash val="solid"/>
              <a:miter lim="800000"/>
            </a:ln>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Lato Light"/>
                <a:ea typeface="+mn-ea"/>
                <a:cs typeface="+mn-cs"/>
              </a:endParaRPr>
            </a:p>
          </p:txBody>
        </p:sp>
        <p:sp>
          <p:nvSpPr>
            <p:cNvPr id="53" name="Shape 2554">
              <a:extLst>
                <a:ext uri="{FF2B5EF4-FFF2-40B4-BE49-F238E27FC236}">
                  <a16:creationId xmlns="" xmlns:a16="http://schemas.microsoft.com/office/drawing/2014/main" id="{F2FC2916-8577-48F8-A61C-745D2FC1FD1C}"/>
                </a:ext>
              </a:extLst>
            </p:cNvPr>
            <p:cNvSpPr/>
            <p:nvPr/>
          </p:nvSpPr>
          <p:spPr>
            <a:xfrm>
              <a:off x="5818730" y="1777327"/>
              <a:ext cx="554540" cy="504128"/>
            </a:xfrm>
            <a:custGeom>
              <a:avLst/>
              <a:gdLst/>
              <a:ahLst/>
              <a:cxnLst>
                <a:cxn ang="0">
                  <a:pos x="wd2" y="hd2"/>
                </a:cxn>
                <a:cxn ang="5400000">
                  <a:pos x="wd2" y="hd2"/>
                </a:cxn>
                <a:cxn ang="10800000">
                  <a:pos x="wd2" y="hd2"/>
                </a:cxn>
                <a:cxn ang="16200000">
                  <a:pos x="wd2" y="hd2"/>
                </a:cxn>
              </a:cxnLst>
              <a:rect l="0" t="0" r="r" b="b"/>
              <a:pathLst>
                <a:path w="21600" h="21600" extrusionOk="0">
                  <a:moveTo>
                    <a:pt x="7855" y="18900"/>
                  </a:moveTo>
                  <a:cubicBezTo>
                    <a:pt x="7279" y="18900"/>
                    <a:pt x="6684" y="18827"/>
                    <a:pt x="6086" y="18683"/>
                  </a:cubicBezTo>
                  <a:cubicBezTo>
                    <a:pt x="6017" y="18666"/>
                    <a:pt x="5946" y="18658"/>
                    <a:pt x="5876" y="18658"/>
                  </a:cubicBezTo>
                  <a:cubicBezTo>
                    <a:pt x="5756" y="18658"/>
                    <a:pt x="5636" y="18682"/>
                    <a:pt x="5523" y="18729"/>
                  </a:cubicBezTo>
                  <a:lnTo>
                    <a:pt x="2957" y="19815"/>
                  </a:lnTo>
                  <a:lnTo>
                    <a:pt x="3365" y="18243"/>
                  </a:lnTo>
                  <a:cubicBezTo>
                    <a:pt x="3474" y="17827"/>
                    <a:pt x="3345" y="17380"/>
                    <a:pt x="3039" y="17108"/>
                  </a:cubicBezTo>
                  <a:cubicBezTo>
                    <a:pt x="1712" y="15926"/>
                    <a:pt x="982" y="14358"/>
                    <a:pt x="982" y="12690"/>
                  </a:cubicBezTo>
                  <a:cubicBezTo>
                    <a:pt x="982" y="9266"/>
                    <a:pt x="4065" y="6480"/>
                    <a:pt x="7855" y="6480"/>
                  </a:cubicBezTo>
                  <a:cubicBezTo>
                    <a:pt x="11644" y="6480"/>
                    <a:pt x="14727" y="9266"/>
                    <a:pt x="14727" y="12690"/>
                  </a:cubicBezTo>
                  <a:cubicBezTo>
                    <a:pt x="14727" y="16114"/>
                    <a:pt x="11644" y="18900"/>
                    <a:pt x="7855" y="18900"/>
                  </a:cubicBezTo>
                  <a:moveTo>
                    <a:pt x="7855" y="5400"/>
                  </a:moveTo>
                  <a:cubicBezTo>
                    <a:pt x="3517" y="5400"/>
                    <a:pt x="0" y="8664"/>
                    <a:pt x="0" y="12690"/>
                  </a:cubicBezTo>
                  <a:cubicBezTo>
                    <a:pt x="0" y="14758"/>
                    <a:pt x="932" y="16620"/>
                    <a:pt x="2422" y="17947"/>
                  </a:cubicBezTo>
                  <a:lnTo>
                    <a:pt x="1473" y="21600"/>
                  </a:lnTo>
                  <a:lnTo>
                    <a:pt x="5876" y="19738"/>
                  </a:lnTo>
                  <a:cubicBezTo>
                    <a:pt x="6509" y="19891"/>
                    <a:pt x="7169" y="19980"/>
                    <a:pt x="7855" y="19980"/>
                  </a:cubicBezTo>
                  <a:cubicBezTo>
                    <a:pt x="12192" y="19980"/>
                    <a:pt x="15709" y="16716"/>
                    <a:pt x="15709" y="12690"/>
                  </a:cubicBezTo>
                  <a:cubicBezTo>
                    <a:pt x="15709" y="8664"/>
                    <a:pt x="12192" y="5400"/>
                    <a:pt x="7855" y="5400"/>
                  </a:cubicBezTo>
                  <a:moveTo>
                    <a:pt x="21600" y="7290"/>
                  </a:moveTo>
                  <a:cubicBezTo>
                    <a:pt x="21600" y="3264"/>
                    <a:pt x="18084" y="0"/>
                    <a:pt x="13745" y="0"/>
                  </a:cubicBezTo>
                  <a:cubicBezTo>
                    <a:pt x="10506" y="0"/>
                    <a:pt x="7725" y="1821"/>
                    <a:pt x="6525" y="4422"/>
                  </a:cubicBezTo>
                  <a:cubicBezTo>
                    <a:pt x="6912" y="4367"/>
                    <a:pt x="7306" y="4332"/>
                    <a:pt x="7708" y="4326"/>
                  </a:cubicBezTo>
                  <a:cubicBezTo>
                    <a:pt x="8875" y="2394"/>
                    <a:pt x="11143" y="1080"/>
                    <a:pt x="13745" y="1080"/>
                  </a:cubicBezTo>
                  <a:cubicBezTo>
                    <a:pt x="17535" y="1080"/>
                    <a:pt x="20618" y="3866"/>
                    <a:pt x="20618" y="7290"/>
                  </a:cubicBezTo>
                  <a:cubicBezTo>
                    <a:pt x="20618" y="8958"/>
                    <a:pt x="19888" y="10526"/>
                    <a:pt x="18561" y="11707"/>
                  </a:cubicBezTo>
                  <a:cubicBezTo>
                    <a:pt x="18255" y="11980"/>
                    <a:pt x="18126" y="12428"/>
                    <a:pt x="18234" y="12843"/>
                  </a:cubicBezTo>
                  <a:lnTo>
                    <a:pt x="18643" y="14415"/>
                  </a:lnTo>
                  <a:lnTo>
                    <a:pt x="16613" y="13556"/>
                  </a:lnTo>
                  <a:cubicBezTo>
                    <a:pt x="16573" y="13922"/>
                    <a:pt x="16500" y="14278"/>
                    <a:pt x="16411" y="14628"/>
                  </a:cubicBezTo>
                  <a:lnTo>
                    <a:pt x="20127" y="16200"/>
                  </a:lnTo>
                  <a:lnTo>
                    <a:pt x="19178" y="12547"/>
                  </a:lnTo>
                  <a:cubicBezTo>
                    <a:pt x="20669" y="11220"/>
                    <a:pt x="21600" y="9358"/>
                    <a:pt x="21600" y="7290"/>
                  </a:cubicBezTo>
                </a:path>
              </a:pathLst>
            </a:custGeom>
            <a:solidFill>
              <a:srgbClr val="FFFFFF"/>
            </a:solidFill>
            <a:ln w="12700">
              <a:miter lim="400000"/>
            </a:ln>
          </p:spPr>
          <p:txBody>
            <a:bodyPr lIns="19045" tIns="19045" rIns="19045" bIns="19045" anchor="ctr"/>
            <a:lstStyle/>
            <a:p>
              <a:pPr marL="0" marR="0" lvl="0" indent="0" defTabSz="228532" eaLnBrk="1" fontAlgn="auto" latinLnBrk="0" hangingPunct="1">
                <a:lnSpc>
                  <a:spcPct val="100000"/>
                </a:lnSpc>
                <a:spcBef>
                  <a:spcPts val="0"/>
                </a:spcBef>
                <a:spcAft>
                  <a:spcPts val="0"/>
                </a:spcAft>
                <a:buClrTx/>
                <a:buSzTx/>
                <a:buFontTx/>
                <a:buNone/>
                <a:tabLs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5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latin typeface="Gill Sans"/>
                <a:ea typeface="Gill Sans"/>
                <a:cs typeface="Gill Sans"/>
                <a:sym typeface="Gill Sans"/>
              </a:endParaRPr>
            </a:p>
          </p:txBody>
        </p:sp>
      </p:grpSp>
    </p:spTree>
    <p:extLst>
      <p:ext uri="{BB962C8B-B14F-4D97-AF65-F5344CB8AC3E}">
        <p14:creationId xmlns:p14="http://schemas.microsoft.com/office/powerpoint/2010/main" val="27336847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1"/>
                                        </p:tgtEl>
                                        <p:attrNameLst>
                                          <p:attrName>style.visibility</p:attrName>
                                        </p:attrNameLst>
                                      </p:cBhvr>
                                      <p:to>
                                        <p:strVal val="visible"/>
                                      </p:to>
                                    </p:set>
                                    <p:anim calcmode="lin" valueType="num">
                                      <p:cBhvr>
                                        <p:cTn id="7" dur="500" fill="hold"/>
                                        <p:tgtEl>
                                          <p:spTgt spid="51"/>
                                        </p:tgtEl>
                                        <p:attrNameLst>
                                          <p:attrName>ppt_w</p:attrName>
                                        </p:attrNameLst>
                                      </p:cBhvr>
                                      <p:tavLst>
                                        <p:tav tm="0">
                                          <p:val>
                                            <p:fltVal val="0"/>
                                          </p:val>
                                        </p:tav>
                                        <p:tav tm="100000">
                                          <p:val>
                                            <p:strVal val="#ppt_w"/>
                                          </p:val>
                                        </p:tav>
                                      </p:tavLst>
                                    </p:anim>
                                    <p:anim calcmode="lin" valueType="num">
                                      <p:cBhvr>
                                        <p:cTn id="8" dur="500" fill="hold"/>
                                        <p:tgtEl>
                                          <p:spTgt spid="51"/>
                                        </p:tgtEl>
                                        <p:attrNameLst>
                                          <p:attrName>ppt_h</p:attrName>
                                        </p:attrNameLst>
                                      </p:cBhvr>
                                      <p:tavLst>
                                        <p:tav tm="0">
                                          <p:val>
                                            <p:fltVal val="0"/>
                                          </p:val>
                                        </p:tav>
                                        <p:tav tm="100000">
                                          <p:val>
                                            <p:strVal val="#ppt_h"/>
                                          </p:val>
                                        </p:tav>
                                      </p:tavLst>
                                    </p:anim>
                                    <p:animEffect transition="in" filter="fade">
                                      <p:cBhvr>
                                        <p:cTn id="9" dur="500"/>
                                        <p:tgtEl>
                                          <p:spTgt spid="51"/>
                                        </p:tgtEl>
                                      </p:cBhvr>
                                    </p:animEffect>
                                  </p:childTnLst>
                                </p:cTn>
                              </p:par>
                            </p:childTnLst>
                          </p:cTn>
                        </p:par>
                        <p:par>
                          <p:cTn id="10" fill="hold">
                            <p:stCondLst>
                              <p:cond delay="500"/>
                            </p:stCondLst>
                            <p:childTnLst>
                              <p:par>
                                <p:cTn id="11" presetID="22" presetClass="entr" presetSubtype="1" fill="hold" nodeType="afterEffect">
                                  <p:stCondLst>
                                    <p:cond delay="0"/>
                                  </p:stCondLst>
                                  <p:childTnLst>
                                    <p:set>
                                      <p:cBhvr>
                                        <p:cTn id="12" dur="1" fill="hold">
                                          <p:stCondLst>
                                            <p:cond delay="0"/>
                                          </p:stCondLst>
                                        </p:cTn>
                                        <p:tgtEl>
                                          <p:spTgt spid="43"/>
                                        </p:tgtEl>
                                        <p:attrNameLst>
                                          <p:attrName>style.visibility</p:attrName>
                                        </p:attrNameLst>
                                      </p:cBhvr>
                                      <p:to>
                                        <p:strVal val="visible"/>
                                      </p:to>
                                    </p:set>
                                    <p:animEffect transition="in" filter="wipe(up)">
                                      <p:cBhvr>
                                        <p:cTn id="13" dur="500"/>
                                        <p:tgtEl>
                                          <p:spTgt spid="43"/>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48"/>
                                        </p:tgtEl>
                                        <p:attrNameLst>
                                          <p:attrName>style.visibility</p:attrName>
                                        </p:attrNameLst>
                                      </p:cBhvr>
                                      <p:to>
                                        <p:strVal val="visible"/>
                                      </p:to>
                                    </p:set>
                                    <p:anim calcmode="lin" valueType="num">
                                      <p:cBhvr>
                                        <p:cTn id="17" dur="500" fill="hold"/>
                                        <p:tgtEl>
                                          <p:spTgt spid="48"/>
                                        </p:tgtEl>
                                        <p:attrNameLst>
                                          <p:attrName>ppt_w</p:attrName>
                                        </p:attrNameLst>
                                      </p:cBhvr>
                                      <p:tavLst>
                                        <p:tav tm="0">
                                          <p:val>
                                            <p:fltVal val="0"/>
                                          </p:val>
                                        </p:tav>
                                        <p:tav tm="100000">
                                          <p:val>
                                            <p:strVal val="#ppt_w"/>
                                          </p:val>
                                        </p:tav>
                                      </p:tavLst>
                                    </p:anim>
                                    <p:anim calcmode="lin" valueType="num">
                                      <p:cBhvr>
                                        <p:cTn id="18" dur="500" fill="hold"/>
                                        <p:tgtEl>
                                          <p:spTgt spid="48"/>
                                        </p:tgtEl>
                                        <p:attrNameLst>
                                          <p:attrName>ppt_h</p:attrName>
                                        </p:attrNameLst>
                                      </p:cBhvr>
                                      <p:tavLst>
                                        <p:tav tm="0">
                                          <p:val>
                                            <p:fltVal val="0"/>
                                          </p:val>
                                        </p:tav>
                                        <p:tav tm="100000">
                                          <p:val>
                                            <p:strVal val="#ppt_h"/>
                                          </p:val>
                                        </p:tav>
                                      </p:tavLst>
                                    </p:anim>
                                    <p:animEffect transition="in" filter="fade">
                                      <p:cBhvr>
                                        <p:cTn id="19"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 xmlns:a16="http://schemas.microsoft.com/office/drawing/2014/main" id="{7B50A984-9019-44FA-B6B2-2455046E8A29}"/>
              </a:ext>
            </a:extLst>
          </p:cNvPr>
          <p:cNvSpPr/>
          <p:nvPr/>
        </p:nvSpPr>
        <p:spPr>
          <a:xfrm>
            <a:off x="3949700" y="0"/>
            <a:ext cx="4292600" cy="6858000"/>
          </a:xfrm>
          <a:prstGeom prst="rect">
            <a:avLst/>
          </a:prstGeom>
          <a:solidFill>
            <a:srgbClr val="991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6" name="矩形 5">
            <a:extLst>
              <a:ext uri="{FF2B5EF4-FFF2-40B4-BE49-F238E27FC236}">
                <a16:creationId xmlns="" xmlns:a16="http://schemas.microsoft.com/office/drawing/2014/main" id="{B492FA93-77B5-41D2-8C0A-309368611680}"/>
              </a:ext>
            </a:extLst>
          </p:cNvPr>
          <p:cNvSpPr/>
          <p:nvPr/>
        </p:nvSpPr>
        <p:spPr>
          <a:xfrm>
            <a:off x="259080" y="321532"/>
            <a:ext cx="11656312" cy="6296598"/>
          </a:xfrm>
          <a:prstGeom prst="rect">
            <a:avLst/>
          </a:prstGeom>
          <a:solidFill>
            <a:schemeClr val="bg1"/>
          </a:solidFill>
          <a:ln>
            <a:noFill/>
          </a:ln>
          <a:effectLst>
            <a:outerShdw blurRad="558800" sx="103000" sy="103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grpSp>
        <p:nvGrpSpPr>
          <p:cNvPr id="15" name="组合 14">
            <a:extLst>
              <a:ext uri="{FF2B5EF4-FFF2-40B4-BE49-F238E27FC236}">
                <a16:creationId xmlns="" xmlns:a16="http://schemas.microsoft.com/office/drawing/2014/main" id="{53F344EE-4FD4-4622-96FB-8AD4070682F3}"/>
              </a:ext>
            </a:extLst>
          </p:cNvPr>
          <p:cNvGrpSpPr/>
          <p:nvPr/>
        </p:nvGrpSpPr>
        <p:grpSpPr>
          <a:xfrm>
            <a:off x="840494" y="1615788"/>
            <a:ext cx="3841661" cy="3407402"/>
            <a:chOff x="853194" y="2079338"/>
            <a:chExt cx="3841661" cy="3407402"/>
          </a:xfrm>
        </p:grpSpPr>
        <p:sp>
          <p:nvSpPr>
            <p:cNvPr id="16" name="TextBox 22">
              <a:extLst>
                <a:ext uri="{FF2B5EF4-FFF2-40B4-BE49-F238E27FC236}">
                  <a16:creationId xmlns="" xmlns:a16="http://schemas.microsoft.com/office/drawing/2014/main" id="{37196025-68D1-4E04-845B-4E82BC42D4D9}"/>
                </a:ext>
              </a:extLst>
            </p:cNvPr>
            <p:cNvSpPr txBox="1"/>
            <p:nvPr/>
          </p:nvSpPr>
          <p:spPr>
            <a:xfrm>
              <a:off x="853194" y="2079338"/>
              <a:ext cx="3585572" cy="646331"/>
            </a:xfrm>
            <a:prstGeom prst="rect">
              <a:avLst/>
            </a:prstGeom>
            <a:noFill/>
          </p:spPr>
          <p:txBody>
            <a:bodyPr wrap="square" rtlCol="0">
              <a:spAutoFit/>
            </a:bodyPr>
            <a:lstStyle/>
            <a:p>
              <a:pPr marL="0" marR="0" lvl="0" indent="0" defTabSz="914217" eaLnBrk="1" fontAlgn="auto" latinLnBrk="0" hangingPunct="1">
                <a:lnSpc>
                  <a:spcPct val="100000"/>
                </a:lnSpc>
                <a:spcBef>
                  <a:spcPts val="0"/>
                </a:spcBef>
                <a:spcAft>
                  <a:spcPts val="0"/>
                </a:spcAft>
                <a:buClrTx/>
                <a:buSzTx/>
                <a:buFontTx/>
                <a:buNone/>
                <a:tabLst/>
                <a:defRPr/>
              </a:pPr>
              <a:r>
                <a:rPr kumimoji="0" lang="zh-CN" altLang="en-US" sz="3600" b="1" i="0" u="none" strike="noStrike" kern="0" cap="none" spc="300" normalizeH="0" baseline="0" noProof="0" dirty="0">
                  <a:ln>
                    <a:noFill/>
                  </a:ln>
                  <a:solidFill>
                    <a:srgbClr val="99191E"/>
                  </a:solidFill>
                  <a:effectLst/>
                  <a:uLnTx/>
                  <a:uFillTx/>
                  <a:ea typeface="Montserrat" charset="0"/>
                  <a:cs typeface="Montserrat" charset="0"/>
                </a:rPr>
                <a:t>活动准备流程</a:t>
              </a:r>
              <a:endParaRPr kumimoji="0" lang="en-US" sz="3600" b="1" i="0" u="none" strike="noStrike" kern="0" cap="none" spc="300" normalizeH="0" baseline="0" noProof="0" dirty="0">
                <a:ln>
                  <a:noFill/>
                </a:ln>
                <a:solidFill>
                  <a:srgbClr val="99191E"/>
                </a:solidFill>
                <a:effectLst/>
                <a:uLnTx/>
                <a:uFillTx/>
                <a:ea typeface="Montserrat" charset="0"/>
                <a:cs typeface="Montserrat" charset="0"/>
              </a:endParaRPr>
            </a:p>
          </p:txBody>
        </p:sp>
        <p:sp>
          <p:nvSpPr>
            <p:cNvPr id="17" name="TextBox 24">
              <a:extLst>
                <a:ext uri="{FF2B5EF4-FFF2-40B4-BE49-F238E27FC236}">
                  <a16:creationId xmlns="" xmlns:a16="http://schemas.microsoft.com/office/drawing/2014/main" id="{C4E79991-F6E1-4A0B-BBD2-E8DFB9F87466}"/>
                </a:ext>
              </a:extLst>
            </p:cNvPr>
            <p:cNvSpPr txBox="1"/>
            <p:nvPr/>
          </p:nvSpPr>
          <p:spPr>
            <a:xfrm>
              <a:off x="903131" y="2955918"/>
              <a:ext cx="2295821" cy="507831"/>
            </a:xfrm>
            <a:prstGeom prst="rect">
              <a:avLst/>
            </a:prstGeom>
            <a:noFill/>
          </p:spPr>
          <p:txBody>
            <a:bodyPr wrap="none" rtlCol="0">
              <a:spAutoFit/>
            </a:bodyPr>
            <a:lstStyle/>
            <a:p>
              <a:pPr marL="0" marR="0" lvl="0" indent="0" defTabSz="914217" eaLnBrk="1" fontAlgn="auto" latinLnBrk="0" hangingPunct="1">
                <a:lnSpc>
                  <a:spcPct val="150000"/>
                </a:lnSpc>
                <a:spcBef>
                  <a:spcPts val="0"/>
                </a:spcBef>
                <a:spcAft>
                  <a:spcPts val="0"/>
                </a:spcAft>
                <a:buClrTx/>
                <a:buSzTx/>
                <a:buFontTx/>
                <a:buNone/>
                <a:tabLst/>
                <a:defRPr/>
              </a:pPr>
              <a:r>
                <a:rPr kumimoji="0" lang="en-US" sz="900" b="0" i="0" u="none" strike="noStrike" kern="0" cap="none" spc="150" normalizeH="0" baseline="0" noProof="0" dirty="0">
                  <a:ln>
                    <a:noFill/>
                  </a:ln>
                  <a:solidFill>
                    <a:prstClr val="black">
                      <a:lumMod val="65000"/>
                      <a:lumOff val="35000"/>
                    </a:prstClr>
                  </a:solidFill>
                  <a:effectLst/>
                  <a:uLnTx/>
                  <a:uFillTx/>
                  <a:ea typeface="Montserrat" charset="0"/>
                  <a:cs typeface="Montserrat" charset="0"/>
                </a:rPr>
                <a:t>NOW YOU CAN WRITE SOMETHING REALLY</a:t>
              </a:r>
            </a:p>
            <a:p>
              <a:pPr marL="0" marR="0" lvl="0" indent="0" defTabSz="914217" eaLnBrk="1" fontAlgn="auto" latinLnBrk="0" hangingPunct="1">
                <a:lnSpc>
                  <a:spcPct val="150000"/>
                </a:lnSpc>
                <a:spcBef>
                  <a:spcPts val="0"/>
                </a:spcBef>
                <a:spcAft>
                  <a:spcPts val="0"/>
                </a:spcAft>
                <a:buClrTx/>
                <a:buSzTx/>
                <a:buFontTx/>
                <a:buNone/>
                <a:tabLst/>
                <a:defRPr/>
              </a:pPr>
              <a:r>
                <a:rPr kumimoji="0" lang="en-US" sz="900" b="0" i="0" u="none" strike="noStrike" kern="0" cap="none" spc="150" normalizeH="0" baseline="0" noProof="0" dirty="0">
                  <a:ln>
                    <a:noFill/>
                  </a:ln>
                  <a:solidFill>
                    <a:prstClr val="black">
                      <a:lumMod val="65000"/>
                      <a:lumOff val="35000"/>
                    </a:prstClr>
                  </a:solidFill>
                  <a:effectLst/>
                  <a:uLnTx/>
                  <a:uFillTx/>
                  <a:ea typeface="Montserrat" charset="0"/>
                  <a:cs typeface="Montserrat" charset="0"/>
                </a:rPr>
                <a:t>AWESOME IN THIS AREA</a:t>
              </a:r>
            </a:p>
          </p:txBody>
        </p:sp>
        <p:cxnSp>
          <p:nvCxnSpPr>
            <p:cNvPr id="18" name="Straight Connector 25">
              <a:extLst>
                <a:ext uri="{FF2B5EF4-FFF2-40B4-BE49-F238E27FC236}">
                  <a16:creationId xmlns="" xmlns:a16="http://schemas.microsoft.com/office/drawing/2014/main" id="{F9A10ED2-AE2E-4FD1-BCE0-77EC1E2978F6}"/>
                </a:ext>
              </a:extLst>
            </p:cNvPr>
            <p:cNvCxnSpPr/>
            <p:nvPr/>
          </p:nvCxnSpPr>
          <p:spPr>
            <a:xfrm>
              <a:off x="938196" y="2787030"/>
              <a:ext cx="2483707" cy="0"/>
            </a:xfrm>
            <a:prstGeom prst="line">
              <a:avLst/>
            </a:prstGeom>
            <a:noFill/>
            <a:ln w="6350" cap="flat" cmpd="sng" algn="ctr">
              <a:solidFill>
                <a:sysClr val="windowText" lastClr="000000">
                  <a:lumMod val="75000"/>
                  <a:lumOff val="25000"/>
                </a:sysClr>
              </a:solidFill>
              <a:prstDash val="solid"/>
              <a:miter lim="800000"/>
            </a:ln>
            <a:effectLst/>
          </p:spPr>
        </p:cxnSp>
        <p:sp>
          <p:nvSpPr>
            <p:cNvPr id="19" name="TextBox 26">
              <a:extLst>
                <a:ext uri="{FF2B5EF4-FFF2-40B4-BE49-F238E27FC236}">
                  <a16:creationId xmlns="" xmlns:a16="http://schemas.microsoft.com/office/drawing/2014/main" id="{F5EE3F32-A357-4658-B52C-E7574F80405A}"/>
                </a:ext>
              </a:extLst>
            </p:cNvPr>
            <p:cNvSpPr txBox="1"/>
            <p:nvPr/>
          </p:nvSpPr>
          <p:spPr>
            <a:xfrm>
              <a:off x="886737" y="3586471"/>
              <a:ext cx="3808118" cy="1200329"/>
            </a:xfrm>
            <a:prstGeom prst="rect">
              <a:avLst/>
            </a:prstGeom>
            <a:noFill/>
          </p:spPr>
          <p:txBody>
            <a:bodyPr wrap="square" rtlCol="0">
              <a:spAutoFit/>
            </a:bodyPr>
            <a:lstStyle/>
            <a:p>
              <a:pPr marL="0" marR="0" lvl="0" indent="0" defTabSz="914217" eaLnBrk="1" fontAlgn="auto" latinLnBrk="0" hangingPunct="1">
                <a:lnSpc>
                  <a:spcPct val="15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lumMod val="65000"/>
                      <a:lumOff val="35000"/>
                    </a:prstClr>
                  </a:solidFill>
                  <a:effectLst/>
                  <a:uLnTx/>
                  <a:uFillTx/>
                  <a:ea typeface="Lato Light" charset="0"/>
                  <a:cs typeface="Lato Light" charset="0"/>
                </a:rPr>
                <a:t>Entrepreneurial activities differ substantially depending on the type of organization and creativity. Entrepreneurial activities differ substantially depending on the type of organization and creativity. Entrepreneurial activities differ</a:t>
              </a:r>
            </a:p>
          </p:txBody>
        </p:sp>
        <p:grpSp>
          <p:nvGrpSpPr>
            <p:cNvPr id="20" name="Group 4">
              <a:extLst>
                <a:ext uri="{FF2B5EF4-FFF2-40B4-BE49-F238E27FC236}">
                  <a16:creationId xmlns="" xmlns:a16="http://schemas.microsoft.com/office/drawing/2014/main" id="{0233B769-AD8C-4562-BAFC-D356FCD21316}"/>
                </a:ext>
              </a:extLst>
            </p:cNvPr>
            <p:cNvGrpSpPr/>
            <p:nvPr/>
          </p:nvGrpSpPr>
          <p:grpSpPr>
            <a:xfrm>
              <a:off x="938196" y="5186520"/>
              <a:ext cx="1530330" cy="300220"/>
              <a:chOff x="5537205" y="11235207"/>
              <a:chExt cx="3060659" cy="600440"/>
            </a:xfrm>
          </p:grpSpPr>
          <p:sp>
            <p:nvSpPr>
              <p:cNvPr id="21" name="Rectangle 29">
                <a:extLst>
                  <a:ext uri="{FF2B5EF4-FFF2-40B4-BE49-F238E27FC236}">
                    <a16:creationId xmlns="" xmlns:a16="http://schemas.microsoft.com/office/drawing/2014/main" id="{C2F8106E-F11B-44D6-B310-CE3A57A20B5C}"/>
                  </a:ext>
                </a:extLst>
              </p:cNvPr>
              <p:cNvSpPr/>
              <p:nvPr/>
            </p:nvSpPr>
            <p:spPr>
              <a:xfrm>
                <a:off x="5537205" y="11235207"/>
                <a:ext cx="3060659" cy="600440"/>
              </a:xfrm>
              <a:prstGeom prst="rect">
                <a:avLst/>
              </a:prstGeom>
              <a:solidFill>
                <a:srgbClr val="99191E"/>
              </a:solidFill>
              <a:ln w="28575" cap="flat" cmpd="sng" algn="ctr">
                <a:solidFill>
                  <a:sysClr val="window" lastClr="FFFFFF">
                    <a:lumMod val="75000"/>
                  </a:sysClr>
                </a:solidFill>
                <a:prstDash val="solid"/>
                <a:miter lim="800000"/>
              </a:ln>
              <a:effectLst/>
            </p:spPr>
            <p:txBody>
              <a:bodyPr rtlCol="0" anchor="ct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lumMod val="65000"/>
                      <a:lumOff val="35000"/>
                    </a:prstClr>
                  </a:solidFill>
                  <a:effectLst/>
                  <a:uLnTx/>
                  <a:uFillTx/>
                  <a:latin typeface="等线" panose="020F0502020204030204"/>
                  <a:ea typeface="Lato Light" charset="0"/>
                  <a:cs typeface="Lato Light" charset="0"/>
                </a:endParaRPr>
              </a:p>
            </p:txBody>
          </p:sp>
          <p:sp>
            <p:nvSpPr>
              <p:cNvPr id="22" name="TextBox 30">
                <a:extLst>
                  <a:ext uri="{FF2B5EF4-FFF2-40B4-BE49-F238E27FC236}">
                    <a16:creationId xmlns="" xmlns:a16="http://schemas.microsoft.com/office/drawing/2014/main" id="{09BEE6D0-2907-40F4-B197-826D1D6B247F}"/>
                  </a:ext>
                </a:extLst>
              </p:cNvPr>
              <p:cNvSpPr txBox="1"/>
              <p:nvPr/>
            </p:nvSpPr>
            <p:spPr>
              <a:xfrm>
                <a:off x="5658215" y="11351739"/>
                <a:ext cx="2795575" cy="461664"/>
              </a:xfrm>
              <a:prstGeom prst="rect">
                <a:avLst/>
              </a:prstGeom>
              <a:noFill/>
            </p:spPr>
            <p:txBody>
              <a:bodyPr wrap="square" rtlCol="0">
                <a:spAutoFit/>
              </a:bodyPr>
              <a:lstStyle/>
              <a:p>
                <a:pPr marL="0" marR="0" lvl="0" indent="0" algn="ctr" defTabSz="914217" eaLnBrk="1" fontAlgn="auto" latinLnBrk="0" hangingPunct="1">
                  <a:lnSpc>
                    <a:spcPct val="100000"/>
                  </a:lnSpc>
                  <a:spcBef>
                    <a:spcPts val="0"/>
                  </a:spcBef>
                  <a:spcAft>
                    <a:spcPts val="0"/>
                  </a:spcAft>
                  <a:buClrTx/>
                  <a:buSzTx/>
                  <a:buFontTx/>
                  <a:buNone/>
                  <a:tabLst/>
                  <a:defRPr/>
                </a:pPr>
                <a:r>
                  <a:rPr kumimoji="0" lang="en-US" sz="900" b="0" i="0" u="none" strike="noStrike" kern="0" cap="none" spc="150" normalizeH="0" baseline="0" noProof="0" dirty="0">
                    <a:ln>
                      <a:noFill/>
                    </a:ln>
                    <a:solidFill>
                      <a:prstClr val="white"/>
                    </a:solidFill>
                    <a:effectLst/>
                    <a:uLnTx/>
                    <a:uFillTx/>
                    <a:ea typeface="Montserrat" charset="0"/>
                    <a:cs typeface="Montserrat" charset="0"/>
                  </a:rPr>
                  <a:t>LEARN MORE</a:t>
                </a:r>
              </a:p>
            </p:txBody>
          </p:sp>
        </p:grpSp>
      </p:grpSp>
      <p:sp>
        <p:nvSpPr>
          <p:cNvPr id="23" name="Shape 2525">
            <a:extLst>
              <a:ext uri="{FF2B5EF4-FFF2-40B4-BE49-F238E27FC236}">
                <a16:creationId xmlns="" xmlns:a16="http://schemas.microsoft.com/office/drawing/2014/main" id="{9E11CF0B-0ECB-4656-927B-FE62180FCEE4}"/>
              </a:ext>
            </a:extLst>
          </p:cNvPr>
          <p:cNvSpPr/>
          <p:nvPr/>
        </p:nvSpPr>
        <p:spPr>
          <a:xfrm>
            <a:off x="6083300" y="1504900"/>
            <a:ext cx="530161" cy="530161"/>
          </a:xfrm>
          <a:custGeom>
            <a:avLst/>
            <a:gdLst/>
            <a:ahLst/>
            <a:cxnLst>
              <a:cxn ang="0">
                <a:pos x="wd2" y="hd2"/>
              </a:cxn>
              <a:cxn ang="5400000">
                <a:pos x="wd2" y="hd2"/>
              </a:cxn>
              <a:cxn ang="10800000">
                <a:pos x="wd2" y="hd2"/>
              </a:cxn>
              <a:cxn ang="16200000">
                <a:pos x="wd2" y="hd2"/>
              </a:cxn>
            </a:cxnLst>
            <a:rect l="0" t="0" r="r" b="b"/>
            <a:pathLst>
              <a:path w="21600" h="21600" extrusionOk="0">
                <a:moveTo>
                  <a:pt x="11291" y="17673"/>
                </a:moveTo>
                <a:cubicBezTo>
                  <a:pt x="11562" y="17673"/>
                  <a:pt x="11782" y="17453"/>
                  <a:pt x="11782" y="17182"/>
                </a:cubicBezTo>
                <a:cubicBezTo>
                  <a:pt x="11782" y="16911"/>
                  <a:pt x="11562" y="16691"/>
                  <a:pt x="11291" y="16691"/>
                </a:cubicBezTo>
                <a:cubicBezTo>
                  <a:pt x="11020" y="16691"/>
                  <a:pt x="10800" y="16911"/>
                  <a:pt x="10800" y="17182"/>
                </a:cubicBezTo>
                <a:cubicBezTo>
                  <a:pt x="10800" y="17453"/>
                  <a:pt x="11020" y="17673"/>
                  <a:pt x="11291" y="17673"/>
                </a:cubicBezTo>
                <a:moveTo>
                  <a:pt x="17673" y="18655"/>
                </a:moveTo>
                <a:lnTo>
                  <a:pt x="13745" y="18655"/>
                </a:lnTo>
                <a:lnTo>
                  <a:pt x="13745" y="12273"/>
                </a:lnTo>
                <a:cubicBezTo>
                  <a:pt x="13745" y="12002"/>
                  <a:pt x="13525" y="11782"/>
                  <a:pt x="13255" y="11782"/>
                </a:cubicBezTo>
                <a:lnTo>
                  <a:pt x="8345" y="11782"/>
                </a:lnTo>
                <a:cubicBezTo>
                  <a:pt x="8075" y="11782"/>
                  <a:pt x="7855" y="12002"/>
                  <a:pt x="7855" y="12273"/>
                </a:cubicBezTo>
                <a:lnTo>
                  <a:pt x="7855" y="18655"/>
                </a:lnTo>
                <a:lnTo>
                  <a:pt x="3927" y="18655"/>
                </a:lnTo>
                <a:lnTo>
                  <a:pt x="3927" y="8058"/>
                </a:lnTo>
                <a:lnTo>
                  <a:pt x="10800" y="1185"/>
                </a:lnTo>
                <a:lnTo>
                  <a:pt x="17673" y="8058"/>
                </a:lnTo>
                <a:cubicBezTo>
                  <a:pt x="17673" y="8058"/>
                  <a:pt x="17673" y="18655"/>
                  <a:pt x="17673" y="18655"/>
                </a:cubicBezTo>
                <a:close/>
                <a:moveTo>
                  <a:pt x="17673" y="20618"/>
                </a:moveTo>
                <a:lnTo>
                  <a:pt x="13745" y="20618"/>
                </a:lnTo>
                <a:lnTo>
                  <a:pt x="13745" y="19636"/>
                </a:lnTo>
                <a:lnTo>
                  <a:pt x="17673" y="19636"/>
                </a:lnTo>
                <a:cubicBezTo>
                  <a:pt x="17673" y="19636"/>
                  <a:pt x="17673" y="20618"/>
                  <a:pt x="17673" y="20618"/>
                </a:cubicBezTo>
                <a:close/>
                <a:moveTo>
                  <a:pt x="12764" y="20618"/>
                </a:moveTo>
                <a:lnTo>
                  <a:pt x="8836" y="20618"/>
                </a:lnTo>
                <a:lnTo>
                  <a:pt x="8836" y="12764"/>
                </a:lnTo>
                <a:lnTo>
                  <a:pt x="12764" y="12764"/>
                </a:lnTo>
                <a:cubicBezTo>
                  <a:pt x="12764" y="12764"/>
                  <a:pt x="12764" y="20618"/>
                  <a:pt x="12764" y="20618"/>
                </a:cubicBezTo>
                <a:close/>
                <a:moveTo>
                  <a:pt x="7855" y="20618"/>
                </a:moveTo>
                <a:lnTo>
                  <a:pt x="3927" y="20618"/>
                </a:lnTo>
                <a:lnTo>
                  <a:pt x="3927" y="19636"/>
                </a:lnTo>
                <a:lnTo>
                  <a:pt x="7855" y="19636"/>
                </a:lnTo>
                <a:cubicBezTo>
                  <a:pt x="7855" y="19636"/>
                  <a:pt x="7855" y="20618"/>
                  <a:pt x="7855" y="20618"/>
                </a:cubicBezTo>
                <a:close/>
                <a:moveTo>
                  <a:pt x="14727" y="1964"/>
                </a:moveTo>
                <a:lnTo>
                  <a:pt x="16691" y="1964"/>
                </a:lnTo>
                <a:lnTo>
                  <a:pt x="16691" y="5688"/>
                </a:lnTo>
                <a:lnTo>
                  <a:pt x="14727" y="3724"/>
                </a:lnTo>
                <a:cubicBezTo>
                  <a:pt x="14727" y="3724"/>
                  <a:pt x="14727" y="1964"/>
                  <a:pt x="14727" y="1964"/>
                </a:cubicBezTo>
                <a:close/>
                <a:moveTo>
                  <a:pt x="21456" y="10453"/>
                </a:moveTo>
                <a:lnTo>
                  <a:pt x="17673" y="6670"/>
                </a:lnTo>
                <a:lnTo>
                  <a:pt x="17673" y="1473"/>
                </a:lnTo>
                <a:cubicBezTo>
                  <a:pt x="17673" y="1202"/>
                  <a:pt x="17453" y="982"/>
                  <a:pt x="17182" y="982"/>
                </a:cubicBezTo>
                <a:lnTo>
                  <a:pt x="14236" y="982"/>
                </a:lnTo>
                <a:cubicBezTo>
                  <a:pt x="13966" y="982"/>
                  <a:pt x="13745" y="1202"/>
                  <a:pt x="13745" y="1473"/>
                </a:cubicBezTo>
                <a:lnTo>
                  <a:pt x="13745" y="2742"/>
                </a:lnTo>
                <a:lnTo>
                  <a:pt x="11147" y="144"/>
                </a:lnTo>
                <a:cubicBezTo>
                  <a:pt x="11058" y="55"/>
                  <a:pt x="10935" y="0"/>
                  <a:pt x="10800" y="0"/>
                </a:cubicBezTo>
                <a:cubicBezTo>
                  <a:pt x="10665" y="0"/>
                  <a:pt x="10542" y="55"/>
                  <a:pt x="10453" y="144"/>
                </a:cubicBezTo>
                <a:lnTo>
                  <a:pt x="144" y="10453"/>
                </a:lnTo>
                <a:cubicBezTo>
                  <a:pt x="55" y="10542"/>
                  <a:pt x="0" y="10665"/>
                  <a:pt x="0" y="10800"/>
                </a:cubicBezTo>
                <a:cubicBezTo>
                  <a:pt x="0" y="11072"/>
                  <a:pt x="220" y="11291"/>
                  <a:pt x="491" y="11291"/>
                </a:cubicBezTo>
                <a:cubicBezTo>
                  <a:pt x="626" y="11291"/>
                  <a:pt x="749" y="11236"/>
                  <a:pt x="838" y="11147"/>
                </a:cubicBezTo>
                <a:lnTo>
                  <a:pt x="2945" y="9040"/>
                </a:lnTo>
                <a:lnTo>
                  <a:pt x="2945" y="21109"/>
                </a:lnTo>
                <a:cubicBezTo>
                  <a:pt x="2945" y="21381"/>
                  <a:pt x="3166" y="21600"/>
                  <a:pt x="3436" y="21600"/>
                </a:cubicBezTo>
                <a:lnTo>
                  <a:pt x="18164" y="21600"/>
                </a:lnTo>
                <a:cubicBezTo>
                  <a:pt x="18434" y="21600"/>
                  <a:pt x="18655" y="21381"/>
                  <a:pt x="18655" y="21109"/>
                </a:cubicBezTo>
                <a:lnTo>
                  <a:pt x="18655" y="9040"/>
                </a:lnTo>
                <a:lnTo>
                  <a:pt x="20762" y="11147"/>
                </a:lnTo>
                <a:cubicBezTo>
                  <a:pt x="20851" y="11236"/>
                  <a:pt x="20974" y="11291"/>
                  <a:pt x="21109" y="11291"/>
                </a:cubicBezTo>
                <a:cubicBezTo>
                  <a:pt x="21380" y="11291"/>
                  <a:pt x="21600" y="11072"/>
                  <a:pt x="21600" y="10800"/>
                </a:cubicBezTo>
                <a:cubicBezTo>
                  <a:pt x="21600" y="10665"/>
                  <a:pt x="21545" y="10542"/>
                  <a:pt x="21456" y="10453"/>
                </a:cubicBezTo>
              </a:path>
            </a:pathLst>
          </a:custGeom>
          <a:solidFill>
            <a:srgbClr val="99191E"/>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prstClr val="black">
                  <a:lumMod val="65000"/>
                  <a:lumOff val="35000"/>
                </a:prstClr>
              </a:solidFill>
              <a:effectLst>
                <a:outerShdw blurRad="38100" dist="12700" dir="5400000" rotWithShape="0">
                  <a:srgbClr val="000000">
                    <a:alpha val="50000"/>
                  </a:srgbClr>
                </a:outerShdw>
              </a:effectLst>
              <a:ea typeface="Gill Sans"/>
              <a:cs typeface="Gill Sans"/>
              <a:sym typeface="Gill Sans"/>
            </a:endParaRPr>
          </a:p>
        </p:txBody>
      </p:sp>
      <p:sp>
        <p:nvSpPr>
          <p:cNvPr id="24" name="Shape 2550">
            <a:extLst>
              <a:ext uri="{FF2B5EF4-FFF2-40B4-BE49-F238E27FC236}">
                <a16:creationId xmlns="" xmlns:a16="http://schemas.microsoft.com/office/drawing/2014/main" id="{DBD72AD8-572B-4033-8EF0-BA773E58AC5F}"/>
              </a:ext>
            </a:extLst>
          </p:cNvPr>
          <p:cNvSpPr/>
          <p:nvPr/>
        </p:nvSpPr>
        <p:spPr>
          <a:xfrm>
            <a:off x="8235584" y="1506650"/>
            <a:ext cx="530161" cy="530161"/>
          </a:xfrm>
          <a:custGeom>
            <a:avLst/>
            <a:gdLst/>
            <a:ahLst/>
            <a:cxnLst>
              <a:cxn ang="0">
                <a:pos x="wd2" y="hd2"/>
              </a:cxn>
              <a:cxn ang="5400000">
                <a:pos x="wd2" y="hd2"/>
              </a:cxn>
              <a:cxn ang="10800000">
                <a:pos x="wd2" y="hd2"/>
              </a:cxn>
              <a:cxn ang="16200000">
                <a:pos x="wd2" y="hd2"/>
              </a:cxn>
            </a:cxnLst>
            <a:rect l="0" t="0" r="r" b="b"/>
            <a:pathLst>
              <a:path w="21600" h="21600" extrusionOk="0">
                <a:moveTo>
                  <a:pt x="21109" y="7364"/>
                </a:moveTo>
                <a:cubicBezTo>
                  <a:pt x="20838" y="7364"/>
                  <a:pt x="20618" y="7584"/>
                  <a:pt x="20618" y="7855"/>
                </a:cubicBezTo>
                <a:lnTo>
                  <a:pt x="20618" y="18655"/>
                </a:lnTo>
                <a:cubicBezTo>
                  <a:pt x="20618" y="19739"/>
                  <a:pt x="19739" y="20618"/>
                  <a:pt x="18655" y="20618"/>
                </a:cubicBezTo>
                <a:lnTo>
                  <a:pt x="2945" y="20618"/>
                </a:lnTo>
                <a:cubicBezTo>
                  <a:pt x="1861" y="20618"/>
                  <a:pt x="982" y="19739"/>
                  <a:pt x="982" y="18655"/>
                </a:cubicBezTo>
                <a:lnTo>
                  <a:pt x="982" y="2945"/>
                </a:lnTo>
                <a:cubicBezTo>
                  <a:pt x="982" y="1861"/>
                  <a:pt x="1861" y="982"/>
                  <a:pt x="2945" y="982"/>
                </a:cubicBezTo>
                <a:lnTo>
                  <a:pt x="13745" y="982"/>
                </a:lnTo>
                <a:cubicBezTo>
                  <a:pt x="14017" y="982"/>
                  <a:pt x="14236" y="762"/>
                  <a:pt x="14236" y="491"/>
                </a:cubicBezTo>
                <a:cubicBezTo>
                  <a:pt x="14236" y="220"/>
                  <a:pt x="14017" y="0"/>
                  <a:pt x="13745" y="0"/>
                </a:cubicBezTo>
                <a:lnTo>
                  <a:pt x="2945" y="0"/>
                </a:lnTo>
                <a:cubicBezTo>
                  <a:pt x="1318" y="0"/>
                  <a:pt x="0" y="1319"/>
                  <a:pt x="0" y="2945"/>
                </a:cubicBezTo>
                <a:lnTo>
                  <a:pt x="0" y="18655"/>
                </a:lnTo>
                <a:cubicBezTo>
                  <a:pt x="0" y="20282"/>
                  <a:pt x="1318" y="21600"/>
                  <a:pt x="2945" y="21600"/>
                </a:cubicBezTo>
                <a:lnTo>
                  <a:pt x="18655" y="21600"/>
                </a:lnTo>
                <a:cubicBezTo>
                  <a:pt x="20282" y="21600"/>
                  <a:pt x="21600" y="20282"/>
                  <a:pt x="21600" y="18655"/>
                </a:cubicBezTo>
                <a:lnTo>
                  <a:pt x="21600" y="7855"/>
                </a:lnTo>
                <a:cubicBezTo>
                  <a:pt x="21600" y="7584"/>
                  <a:pt x="21380" y="7364"/>
                  <a:pt x="21109" y="7364"/>
                </a:cubicBezTo>
                <a:moveTo>
                  <a:pt x="7006" y="12764"/>
                </a:moveTo>
                <a:lnTo>
                  <a:pt x="8836" y="12764"/>
                </a:lnTo>
                <a:lnTo>
                  <a:pt x="8836" y="14594"/>
                </a:lnTo>
                <a:lnTo>
                  <a:pt x="6627" y="14973"/>
                </a:lnTo>
                <a:cubicBezTo>
                  <a:pt x="6627" y="14973"/>
                  <a:pt x="7006" y="12764"/>
                  <a:pt x="7006" y="12764"/>
                </a:cubicBezTo>
                <a:close/>
                <a:moveTo>
                  <a:pt x="16775" y="2742"/>
                </a:moveTo>
                <a:lnTo>
                  <a:pt x="18858" y="4825"/>
                </a:lnTo>
                <a:lnTo>
                  <a:pt x="9818" y="13865"/>
                </a:lnTo>
                <a:lnTo>
                  <a:pt x="9818" y="11782"/>
                </a:lnTo>
                <a:lnTo>
                  <a:pt x="7736" y="11782"/>
                </a:lnTo>
                <a:cubicBezTo>
                  <a:pt x="7736" y="11782"/>
                  <a:pt x="16775" y="2742"/>
                  <a:pt x="16775" y="2742"/>
                </a:cubicBezTo>
                <a:close/>
                <a:moveTo>
                  <a:pt x="18104" y="1414"/>
                </a:moveTo>
                <a:cubicBezTo>
                  <a:pt x="18371" y="1147"/>
                  <a:pt x="18739" y="982"/>
                  <a:pt x="19145" y="982"/>
                </a:cubicBezTo>
                <a:cubicBezTo>
                  <a:pt x="19959" y="982"/>
                  <a:pt x="20618" y="1642"/>
                  <a:pt x="20618" y="2455"/>
                </a:cubicBezTo>
                <a:cubicBezTo>
                  <a:pt x="20618" y="2861"/>
                  <a:pt x="20453" y="3230"/>
                  <a:pt x="20187" y="3496"/>
                </a:cubicBezTo>
                <a:lnTo>
                  <a:pt x="19552" y="4131"/>
                </a:lnTo>
                <a:lnTo>
                  <a:pt x="17469" y="2048"/>
                </a:lnTo>
                <a:cubicBezTo>
                  <a:pt x="17469" y="2048"/>
                  <a:pt x="18104" y="1414"/>
                  <a:pt x="18104" y="1414"/>
                </a:cubicBezTo>
                <a:close/>
                <a:moveTo>
                  <a:pt x="5400" y="16200"/>
                </a:moveTo>
                <a:lnTo>
                  <a:pt x="9590" y="15481"/>
                </a:lnTo>
                <a:lnTo>
                  <a:pt x="20881" y="4190"/>
                </a:lnTo>
                <a:cubicBezTo>
                  <a:pt x="21325" y="3746"/>
                  <a:pt x="21600" y="3133"/>
                  <a:pt x="21600" y="2455"/>
                </a:cubicBezTo>
                <a:cubicBezTo>
                  <a:pt x="21600" y="1099"/>
                  <a:pt x="20501" y="0"/>
                  <a:pt x="19145" y="0"/>
                </a:cubicBezTo>
                <a:cubicBezTo>
                  <a:pt x="18468" y="0"/>
                  <a:pt x="17854" y="275"/>
                  <a:pt x="17410" y="719"/>
                </a:cubicBezTo>
                <a:lnTo>
                  <a:pt x="6119" y="12010"/>
                </a:lnTo>
                <a:cubicBezTo>
                  <a:pt x="6119" y="12010"/>
                  <a:pt x="5400" y="16200"/>
                  <a:pt x="5400" y="16200"/>
                </a:cubicBezTo>
                <a:close/>
              </a:path>
            </a:pathLst>
          </a:custGeom>
          <a:solidFill>
            <a:srgbClr val="99191E"/>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prstClr val="black">
                  <a:lumMod val="65000"/>
                  <a:lumOff val="35000"/>
                </a:prstClr>
              </a:solidFill>
              <a:effectLst>
                <a:outerShdw blurRad="38100" dist="12700" dir="5400000" rotWithShape="0">
                  <a:srgbClr val="000000">
                    <a:alpha val="50000"/>
                  </a:srgbClr>
                </a:outerShdw>
              </a:effectLst>
              <a:ea typeface="Gill Sans"/>
              <a:cs typeface="Gill Sans"/>
              <a:sym typeface="Gill Sans"/>
            </a:endParaRPr>
          </a:p>
        </p:txBody>
      </p:sp>
      <p:sp>
        <p:nvSpPr>
          <p:cNvPr id="25" name="Shape 2567">
            <a:extLst>
              <a:ext uri="{FF2B5EF4-FFF2-40B4-BE49-F238E27FC236}">
                <a16:creationId xmlns="" xmlns:a16="http://schemas.microsoft.com/office/drawing/2014/main" id="{929571E4-2110-4E31-93F6-412DCB33C305}"/>
              </a:ext>
            </a:extLst>
          </p:cNvPr>
          <p:cNvSpPr/>
          <p:nvPr/>
        </p:nvSpPr>
        <p:spPr>
          <a:xfrm>
            <a:off x="10387869" y="1504882"/>
            <a:ext cx="530161" cy="530179"/>
          </a:xfrm>
          <a:custGeom>
            <a:avLst/>
            <a:gdLst/>
            <a:ahLst/>
            <a:cxnLst>
              <a:cxn ang="0">
                <a:pos x="wd2" y="hd2"/>
              </a:cxn>
              <a:cxn ang="5400000">
                <a:pos x="wd2" y="hd2"/>
              </a:cxn>
              <a:cxn ang="10800000">
                <a:pos x="wd2" y="hd2"/>
              </a:cxn>
              <a:cxn ang="16200000">
                <a:pos x="wd2" y="hd2"/>
              </a:cxn>
            </a:cxnLst>
            <a:rect l="0" t="0" r="r" b="b"/>
            <a:pathLst>
              <a:path w="21600" h="21600" extrusionOk="0">
                <a:moveTo>
                  <a:pt x="20618" y="4909"/>
                </a:moveTo>
                <a:lnTo>
                  <a:pt x="12764" y="4909"/>
                </a:lnTo>
                <a:cubicBezTo>
                  <a:pt x="12493" y="4909"/>
                  <a:pt x="12273" y="5129"/>
                  <a:pt x="12273" y="5400"/>
                </a:cubicBezTo>
                <a:cubicBezTo>
                  <a:pt x="12273" y="5671"/>
                  <a:pt x="12493" y="5891"/>
                  <a:pt x="12764" y="5891"/>
                </a:cubicBezTo>
                <a:lnTo>
                  <a:pt x="20618" y="5891"/>
                </a:lnTo>
                <a:lnTo>
                  <a:pt x="20618" y="7854"/>
                </a:lnTo>
                <a:lnTo>
                  <a:pt x="12764" y="7854"/>
                </a:lnTo>
                <a:cubicBezTo>
                  <a:pt x="12493" y="7854"/>
                  <a:pt x="12273" y="8074"/>
                  <a:pt x="12273" y="8345"/>
                </a:cubicBezTo>
                <a:cubicBezTo>
                  <a:pt x="12273" y="8617"/>
                  <a:pt x="12493" y="8836"/>
                  <a:pt x="12764" y="8836"/>
                </a:cubicBezTo>
                <a:lnTo>
                  <a:pt x="18655" y="8836"/>
                </a:lnTo>
                <a:lnTo>
                  <a:pt x="18655" y="20617"/>
                </a:lnTo>
                <a:lnTo>
                  <a:pt x="2945" y="20617"/>
                </a:lnTo>
                <a:lnTo>
                  <a:pt x="2945" y="8836"/>
                </a:lnTo>
                <a:lnTo>
                  <a:pt x="8836" y="8836"/>
                </a:lnTo>
                <a:cubicBezTo>
                  <a:pt x="9107" y="8836"/>
                  <a:pt x="9327" y="8617"/>
                  <a:pt x="9327" y="8345"/>
                </a:cubicBezTo>
                <a:cubicBezTo>
                  <a:pt x="9327" y="8074"/>
                  <a:pt x="9107" y="7854"/>
                  <a:pt x="8836" y="7854"/>
                </a:cubicBezTo>
                <a:lnTo>
                  <a:pt x="982" y="7854"/>
                </a:lnTo>
                <a:lnTo>
                  <a:pt x="982" y="5891"/>
                </a:lnTo>
                <a:lnTo>
                  <a:pt x="8836" y="5891"/>
                </a:lnTo>
                <a:cubicBezTo>
                  <a:pt x="9107" y="5891"/>
                  <a:pt x="9327" y="5671"/>
                  <a:pt x="9327" y="5400"/>
                </a:cubicBezTo>
                <a:cubicBezTo>
                  <a:pt x="9327" y="5129"/>
                  <a:pt x="9107" y="4909"/>
                  <a:pt x="8836" y="4909"/>
                </a:cubicBezTo>
                <a:lnTo>
                  <a:pt x="982" y="4909"/>
                </a:lnTo>
                <a:cubicBezTo>
                  <a:pt x="440" y="4909"/>
                  <a:pt x="0" y="5349"/>
                  <a:pt x="0" y="5891"/>
                </a:cubicBezTo>
                <a:lnTo>
                  <a:pt x="0" y="7854"/>
                </a:lnTo>
                <a:cubicBezTo>
                  <a:pt x="0" y="8396"/>
                  <a:pt x="440" y="8836"/>
                  <a:pt x="982" y="8836"/>
                </a:cubicBezTo>
                <a:lnTo>
                  <a:pt x="1964" y="8836"/>
                </a:lnTo>
                <a:lnTo>
                  <a:pt x="1964" y="20617"/>
                </a:lnTo>
                <a:cubicBezTo>
                  <a:pt x="1964" y="21159"/>
                  <a:pt x="2403" y="21600"/>
                  <a:pt x="2945" y="21600"/>
                </a:cubicBezTo>
                <a:lnTo>
                  <a:pt x="18655" y="21600"/>
                </a:lnTo>
                <a:cubicBezTo>
                  <a:pt x="19197" y="21600"/>
                  <a:pt x="19636" y="21159"/>
                  <a:pt x="19636" y="20617"/>
                </a:cubicBezTo>
                <a:lnTo>
                  <a:pt x="19636" y="8836"/>
                </a:lnTo>
                <a:lnTo>
                  <a:pt x="20618" y="8836"/>
                </a:lnTo>
                <a:cubicBezTo>
                  <a:pt x="21160" y="8836"/>
                  <a:pt x="21600" y="8396"/>
                  <a:pt x="21600" y="7854"/>
                </a:cubicBezTo>
                <a:lnTo>
                  <a:pt x="21600" y="5891"/>
                </a:lnTo>
                <a:cubicBezTo>
                  <a:pt x="21600" y="5349"/>
                  <a:pt x="21160" y="4909"/>
                  <a:pt x="20618" y="4909"/>
                </a:cubicBezTo>
                <a:moveTo>
                  <a:pt x="7855" y="11782"/>
                </a:moveTo>
                <a:cubicBezTo>
                  <a:pt x="7584" y="11782"/>
                  <a:pt x="7364" y="12001"/>
                  <a:pt x="7364" y="12272"/>
                </a:cubicBezTo>
                <a:cubicBezTo>
                  <a:pt x="7364" y="12408"/>
                  <a:pt x="7419" y="12531"/>
                  <a:pt x="7507" y="12619"/>
                </a:cubicBezTo>
                <a:lnTo>
                  <a:pt x="10453" y="15565"/>
                </a:lnTo>
                <a:cubicBezTo>
                  <a:pt x="10542" y="15654"/>
                  <a:pt x="10665" y="15709"/>
                  <a:pt x="10800" y="15709"/>
                </a:cubicBezTo>
                <a:cubicBezTo>
                  <a:pt x="10935" y="15709"/>
                  <a:pt x="11058" y="15654"/>
                  <a:pt x="11147" y="15565"/>
                </a:cubicBezTo>
                <a:lnTo>
                  <a:pt x="14093" y="12619"/>
                </a:lnTo>
                <a:cubicBezTo>
                  <a:pt x="14181" y="12531"/>
                  <a:pt x="14236" y="12408"/>
                  <a:pt x="14236" y="12272"/>
                </a:cubicBezTo>
                <a:cubicBezTo>
                  <a:pt x="14236" y="12001"/>
                  <a:pt x="14016" y="11782"/>
                  <a:pt x="13745" y="11782"/>
                </a:cubicBezTo>
                <a:cubicBezTo>
                  <a:pt x="13610" y="11782"/>
                  <a:pt x="13487" y="11837"/>
                  <a:pt x="13398" y="11925"/>
                </a:cubicBezTo>
                <a:lnTo>
                  <a:pt x="11291" y="14033"/>
                </a:lnTo>
                <a:lnTo>
                  <a:pt x="11291" y="492"/>
                </a:lnTo>
                <a:lnTo>
                  <a:pt x="11291" y="491"/>
                </a:lnTo>
                <a:cubicBezTo>
                  <a:pt x="11291" y="220"/>
                  <a:pt x="11071" y="0"/>
                  <a:pt x="10800" y="0"/>
                </a:cubicBezTo>
                <a:cubicBezTo>
                  <a:pt x="10529" y="0"/>
                  <a:pt x="10309" y="220"/>
                  <a:pt x="10309" y="491"/>
                </a:cubicBezTo>
                <a:lnTo>
                  <a:pt x="10309" y="14033"/>
                </a:lnTo>
                <a:lnTo>
                  <a:pt x="8202" y="11925"/>
                </a:lnTo>
                <a:cubicBezTo>
                  <a:pt x="8113" y="11837"/>
                  <a:pt x="7990" y="11782"/>
                  <a:pt x="7855" y="11782"/>
                </a:cubicBezTo>
              </a:path>
            </a:pathLst>
          </a:custGeom>
          <a:solidFill>
            <a:srgbClr val="99191E"/>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prstClr val="black">
                  <a:lumMod val="65000"/>
                  <a:lumOff val="35000"/>
                </a:prstClr>
              </a:solidFill>
              <a:effectLst>
                <a:outerShdw blurRad="38100" dist="12700" dir="5400000" rotWithShape="0">
                  <a:srgbClr val="000000">
                    <a:alpha val="50000"/>
                  </a:srgbClr>
                </a:outerShdw>
              </a:effectLst>
              <a:ea typeface="Gill Sans"/>
              <a:cs typeface="Gill Sans"/>
              <a:sym typeface="Gill Sans"/>
            </a:endParaRPr>
          </a:p>
        </p:txBody>
      </p:sp>
      <p:sp>
        <p:nvSpPr>
          <p:cNvPr id="26" name="Shape 2605">
            <a:extLst>
              <a:ext uri="{FF2B5EF4-FFF2-40B4-BE49-F238E27FC236}">
                <a16:creationId xmlns="" xmlns:a16="http://schemas.microsoft.com/office/drawing/2014/main" id="{21C18A0F-0FD6-4CAD-84A1-57E1054E71F7}"/>
              </a:ext>
            </a:extLst>
          </p:cNvPr>
          <p:cNvSpPr/>
          <p:nvPr/>
        </p:nvSpPr>
        <p:spPr>
          <a:xfrm>
            <a:off x="6081815" y="3715405"/>
            <a:ext cx="530413" cy="530399"/>
          </a:xfrm>
          <a:custGeom>
            <a:avLst/>
            <a:gdLst/>
            <a:ahLst/>
            <a:cxnLst>
              <a:cxn ang="0">
                <a:pos x="wd2" y="hd2"/>
              </a:cxn>
              <a:cxn ang="5400000">
                <a:pos x="wd2" y="hd2"/>
              </a:cxn>
              <a:cxn ang="10800000">
                <a:pos x="wd2" y="hd2"/>
              </a:cxn>
              <a:cxn ang="16200000">
                <a:pos x="wd2" y="hd2"/>
              </a:cxn>
            </a:cxnLst>
            <a:rect l="0" t="0" r="r" b="b"/>
            <a:pathLst>
              <a:path w="21410" h="21410" extrusionOk="0">
                <a:moveTo>
                  <a:pt x="20437" y="20437"/>
                </a:moveTo>
                <a:lnTo>
                  <a:pt x="17519" y="20437"/>
                </a:lnTo>
                <a:lnTo>
                  <a:pt x="17519" y="18978"/>
                </a:lnTo>
                <a:cubicBezTo>
                  <a:pt x="17519" y="18710"/>
                  <a:pt x="17301" y="18492"/>
                  <a:pt x="17033" y="18492"/>
                </a:cubicBezTo>
                <a:lnTo>
                  <a:pt x="15574" y="18492"/>
                </a:lnTo>
                <a:lnTo>
                  <a:pt x="15574" y="17033"/>
                </a:lnTo>
                <a:cubicBezTo>
                  <a:pt x="15574" y="16764"/>
                  <a:pt x="15356" y="16546"/>
                  <a:pt x="15087" y="16546"/>
                </a:cubicBezTo>
                <a:lnTo>
                  <a:pt x="13344" y="16546"/>
                </a:lnTo>
                <a:lnTo>
                  <a:pt x="10309" y="13497"/>
                </a:lnTo>
                <a:cubicBezTo>
                  <a:pt x="10221" y="13409"/>
                  <a:pt x="10100" y="13354"/>
                  <a:pt x="9965" y="13354"/>
                </a:cubicBezTo>
                <a:cubicBezTo>
                  <a:pt x="9819" y="13354"/>
                  <a:pt x="9693" y="13422"/>
                  <a:pt x="9604" y="13524"/>
                </a:cubicBezTo>
                <a:lnTo>
                  <a:pt x="8815" y="14312"/>
                </a:lnTo>
                <a:cubicBezTo>
                  <a:pt x="8435" y="14692"/>
                  <a:pt x="7820" y="14692"/>
                  <a:pt x="7441" y="14312"/>
                </a:cubicBezTo>
                <a:lnTo>
                  <a:pt x="1256" y="8128"/>
                </a:lnTo>
                <a:cubicBezTo>
                  <a:pt x="877" y="7748"/>
                  <a:pt x="877" y="7133"/>
                  <a:pt x="1256" y="6753"/>
                </a:cubicBezTo>
                <a:lnTo>
                  <a:pt x="6754" y="1255"/>
                </a:lnTo>
                <a:cubicBezTo>
                  <a:pt x="7133" y="876"/>
                  <a:pt x="7749" y="876"/>
                  <a:pt x="8128" y="1255"/>
                </a:cubicBezTo>
                <a:lnTo>
                  <a:pt x="14312" y="7440"/>
                </a:lnTo>
                <a:cubicBezTo>
                  <a:pt x="14691" y="7820"/>
                  <a:pt x="14691" y="8435"/>
                  <a:pt x="14312" y="8815"/>
                </a:cubicBezTo>
                <a:lnTo>
                  <a:pt x="13539" y="9588"/>
                </a:lnTo>
                <a:cubicBezTo>
                  <a:pt x="13437" y="9677"/>
                  <a:pt x="13370" y="9804"/>
                  <a:pt x="13370" y="9950"/>
                </a:cubicBezTo>
                <a:cubicBezTo>
                  <a:pt x="13370" y="10084"/>
                  <a:pt x="13424" y="10206"/>
                  <a:pt x="13513" y="10294"/>
                </a:cubicBezTo>
                <a:lnTo>
                  <a:pt x="20437" y="17234"/>
                </a:lnTo>
                <a:cubicBezTo>
                  <a:pt x="20437" y="17234"/>
                  <a:pt x="20437" y="20437"/>
                  <a:pt x="20437" y="20437"/>
                </a:cubicBezTo>
                <a:close/>
                <a:moveTo>
                  <a:pt x="21268" y="16689"/>
                </a:moveTo>
                <a:lnTo>
                  <a:pt x="14547" y="9954"/>
                </a:lnTo>
                <a:lnTo>
                  <a:pt x="14999" y="9502"/>
                </a:lnTo>
                <a:cubicBezTo>
                  <a:pt x="15758" y="8743"/>
                  <a:pt x="15758" y="7512"/>
                  <a:pt x="14999" y="6753"/>
                </a:cubicBezTo>
                <a:lnTo>
                  <a:pt x="8815" y="569"/>
                </a:lnTo>
                <a:cubicBezTo>
                  <a:pt x="8056" y="-190"/>
                  <a:pt x="6825" y="-190"/>
                  <a:pt x="6066" y="569"/>
                </a:cubicBezTo>
                <a:lnTo>
                  <a:pt x="569" y="6066"/>
                </a:lnTo>
                <a:cubicBezTo>
                  <a:pt x="-190" y="6825"/>
                  <a:pt x="-190" y="8056"/>
                  <a:pt x="569" y="8815"/>
                </a:cubicBezTo>
                <a:lnTo>
                  <a:pt x="6754" y="14999"/>
                </a:lnTo>
                <a:cubicBezTo>
                  <a:pt x="7513" y="15758"/>
                  <a:pt x="8743" y="15758"/>
                  <a:pt x="9502" y="14999"/>
                </a:cubicBezTo>
                <a:lnTo>
                  <a:pt x="9968" y="14533"/>
                </a:lnTo>
                <a:lnTo>
                  <a:pt x="12798" y="17376"/>
                </a:lnTo>
                <a:cubicBezTo>
                  <a:pt x="12886" y="17465"/>
                  <a:pt x="13008" y="17519"/>
                  <a:pt x="13142" y="17519"/>
                </a:cubicBezTo>
                <a:lnTo>
                  <a:pt x="14601" y="17519"/>
                </a:lnTo>
                <a:lnTo>
                  <a:pt x="14601" y="18978"/>
                </a:lnTo>
                <a:cubicBezTo>
                  <a:pt x="14601" y="19247"/>
                  <a:pt x="14819" y="19464"/>
                  <a:pt x="15087" y="19464"/>
                </a:cubicBezTo>
                <a:lnTo>
                  <a:pt x="16546" y="19464"/>
                </a:lnTo>
                <a:lnTo>
                  <a:pt x="16546" y="20924"/>
                </a:lnTo>
                <a:cubicBezTo>
                  <a:pt x="16546" y="21193"/>
                  <a:pt x="16764" y="21410"/>
                  <a:pt x="17033" y="21410"/>
                </a:cubicBezTo>
                <a:lnTo>
                  <a:pt x="20924" y="21410"/>
                </a:lnTo>
                <a:cubicBezTo>
                  <a:pt x="21192" y="21410"/>
                  <a:pt x="21410" y="21193"/>
                  <a:pt x="21410" y="20924"/>
                </a:cubicBezTo>
                <a:lnTo>
                  <a:pt x="21410" y="17033"/>
                </a:lnTo>
                <a:cubicBezTo>
                  <a:pt x="21410" y="16899"/>
                  <a:pt x="21356" y="16777"/>
                  <a:pt x="21268" y="16689"/>
                </a:cubicBezTo>
                <a:moveTo>
                  <a:pt x="6819" y="7791"/>
                </a:moveTo>
                <a:cubicBezTo>
                  <a:pt x="6282" y="7791"/>
                  <a:pt x="5846" y="7356"/>
                  <a:pt x="5846" y="6819"/>
                </a:cubicBezTo>
                <a:cubicBezTo>
                  <a:pt x="5846" y="6282"/>
                  <a:pt x="6282" y="5846"/>
                  <a:pt x="6819" y="5846"/>
                </a:cubicBezTo>
                <a:cubicBezTo>
                  <a:pt x="7356" y="5846"/>
                  <a:pt x="7792" y="6282"/>
                  <a:pt x="7792" y="6819"/>
                </a:cubicBezTo>
                <a:cubicBezTo>
                  <a:pt x="7792" y="7356"/>
                  <a:pt x="7356" y="7791"/>
                  <a:pt x="6819" y="7791"/>
                </a:cubicBezTo>
                <a:moveTo>
                  <a:pt x="6819" y="4873"/>
                </a:moveTo>
                <a:cubicBezTo>
                  <a:pt x="5745" y="4873"/>
                  <a:pt x="4874" y="5744"/>
                  <a:pt x="4874" y="6819"/>
                </a:cubicBezTo>
                <a:cubicBezTo>
                  <a:pt x="4874" y="7893"/>
                  <a:pt x="5745" y="8765"/>
                  <a:pt x="6819" y="8765"/>
                </a:cubicBezTo>
                <a:cubicBezTo>
                  <a:pt x="7893" y="8765"/>
                  <a:pt x="8765" y="7893"/>
                  <a:pt x="8765" y="6819"/>
                </a:cubicBezTo>
                <a:cubicBezTo>
                  <a:pt x="8765" y="5744"/>
                  <a:pt x="7893" y="4873"/>
                  <a:pt x="6819" y="4873"/>
                </a:cubicBezTo>
              </a:path>
            </a:pathLst>
          </a:custGeom>
          <a:solidFill>
            <a:srgbClr val="99191E"/>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prstClr val="black">
                  <a:lumMod val="65000"/>
                  <a:lumOff val="35000"/>
                </a:prstClr>
              </a:solidFill>
              <a:effectLst>
                <a:outerShdw blurRad="38100" dist="12700" dir="5400000" rotWithShape="0">
                  <a:srgbClr val="000000">
                    <a:alpha val="50000"/>
                  </a:srgbClr>
                </a:outerShdw>
              </a:effectLst>
              <a:ea typeface="Gill Sans"/>
              <a:cs typeface="Gill Sans"/>
              <a:sym typeface="Gill Sans"/>
            </a:endParaRPr>
          </a:p>
        </p:txBody>
      </p:sp>
      <p:sp>
        <p:nvSpPr>
          <p:cNvPr id="27" name="Shape 2617">
            <a:extLst>
              <a:ext uri="{FF2B5EF4-FFF2-40B4-BE49-F238E27FC236}">
                <a16:creationId xmlns="" xmlns:a16="http://schemas.microsoft.com/office/drawing/2014/main" id="{89C0E5F1-2926-4B78-89FB-B85D19F17836}"/>
              </a:ext>
            </a:extLst>
          </p:cNvPr>
          <p:cNvSpPr/>
          <p:nvPr/>
        </p:nvSpPr>
        <p:spPr>
          <a:xfrm>
            <a:off x="8234100" y="3798908"/>
            <a:ext cx="530161" cy="433816"/>
          </a:xfrm>
          <a:custGeom>
            <a:avLst/>
            <a:gdLst/>
            <a:ahLst/>
            <a:cxnLst>
              <a:cxn ang="0">
                <a:pos x="wd2" y="hd2"/>
              </a:cxn>
              <a:cxn ang="5400000">
                <a:pos x="wd2" y="hd2"/>
              </a:cxn>
              <a:cxn ang="10800000">
                <a:pos x="wd2" y="hd2"/>
              </a:cxn>
              <a:cxn ang="16200000">
                <a:pos x="wd2" y="hd2"/>
              </a:cxn>
            </a:cxnLst>
            <a:rect l="0" t="0" r="r" b="b"/>
            <a:pathLst>
              <a:path w="21600" h="21600" extrusionOk="0">
                <a:moveTo>
                  <a:pt x="4457" y="20400"/>
                </a:moveTo>
                <a:cubicBezTo>
                  <a:pt x="4686" y="18711"/>
                  <a:pt x="5897" y="18036"/>
                  <a:pt x="7134" y="17493"/>
                </a:cubicBezTo>
                <a:lnTo>
                  <a:pt x="7173" y="17477"/>
                </a:lnTo>
                <a:cubicBezTo>
                  <a:pt x="8055" y="17190"/>
                  <a:pt x="9626" y="16039"/>
                  <a:pt x="9626" y="13569"/>
                </a:cubicBezTo>
                <a:cubicBezTo>
                  <a:pt x="9626" y="11474"/>
                  <a:pt x="8932" y="10452"/>
                  <a:pt x="8558" y="9902"/>
                </a:cubicBezTo>
                <a:cubicBezTo>
                  <a:pt x="8484" y="9791"/>
                  <a:pt x="8394" y="9649"/>
                  <a:pt x="8414" y="9680"/>
                </a:cubicBezTo>
                <a:cubicBezTo>
                  <a:pt x="8384" y="9599"/>
                  <a:pt x="8237" y="9129"/>
                  <a:pt x="8449" y="8035"/>
                </a:cubicBezTo>
                <a:cubicBezTo>
                  <a:pt x="8549" y="7522"/>
                  <a:pt x="8380" y="7241"/>
                  <a:pt x="8380" y="7241"/>
                </a:cubicBezTo>
                <a:cubicBezTo>
                  <a:pt x="8112" y="6505"/>
                  <a:pt x="7614" y="5133"/>
                  <a:pt x="7988" y="4025"/>
                </a:cubicBezTo>
                <a:cubicBezTo>
                  <a:pt x="8490" y="2492"/>
                  <a:pt x="8935" y="2190"/>
                  <a:pt x="9741" y="1747"/>
                </a:cubicBezTo>
                <a:cubicBezTo>
                  <a:pt x="9788" y="1721"/>
                  <a:pt x="9834" y="1691"/>
                  <a:pt x="9877" y="1657"/>
                </a:cubicBezTo>
                <a:cubicBezTo>
                  <a:pt x="10029" y="1535"/>
                  <a:pt x="10674" y="1200"/>
                  <a:pt x="11403" y="1200"/>
                </a:cubicBezTo>
                <a:cubicBezTo>
                  <a:pt x="11768" y="1200"/>
                  <a:pt x="12075" y="1285"/>
                  <a:pt x="12318" y="1454"/>
                </a:cubicBezTo>
                <a:cubicBezTo>
                  <a:pt x="12610" y="1655"/>
                  <a:pt x="12890" y="2039"/>
                  <a:pt x="13313" y="3271"/>
                </a:cubicBezTo>
                <a:cubicBezTo>
                  <a:pt x="14101" y="5469"/>
                  <a:pt x="13602" y="6698"/>
                  <a:pt x="13350" y="7124"/>
                </a:cubicBezTo>
                <a:cubicBezTo>
                  <a:pt x="13183" y="7407"/>
                  <a:pt x="13126" y="7764"/>
                  <a:pt x="13191" y="8102"/>
                </a:cubicBezTo>
                <a:cubicBezTo>
                  <a:pt x="13386" y="9109"/>
                  <a:pt x="13260" y="9534"/>
                  <a:pt x="13227" y="9619"/>
                </a:cubicBezTo>
                <a:cubicBezTo>
                  <a:pt x="13219" y="9631"/>
                  <a:pt x="13101" y="9814"/>
                  <a:pt x="13041" y="9902"/>
                </a:cubicBezTo>
                <a:cubicBezTo>
                  <a:pt x="12668" y="10452"/>
                  <a:pt x="11973" y="11474"/>
                  <a:pt x="11973" y="13569"/>
                </a:cubicBezTo>
                <a:cubicBezTo>
                  <a:pt x="11973" y="16039"/>
                  <a:pt x="13545" y="17190"/>
                  <a:pt x="14427" y="17477"/>
                </a:cubicBezTo>
                <a:lnTo>
                  <a:pt x="14466" y="17493"/>
                </a:lnTo>
                <a:cubicBezTo>
                  <a:pt x="15703" y="18036"/>
                  <a:pt x="16914" y="18711"/>
                  <a:pt x="17143" y="20400"/>
                </a:cubicBezTo>
                <a:cubicBezTo>
                  <a:pt x="17143" y="20400"/>
                  <a:pt x="4457" y="20400"/>
                  <a:pt x="4457" y="20400"/>
                </a:cubicBezTo>
                <a:close/>
                <a:moveTo>
                  <a:pt x="14715" y="16328"/>
                </a:moveTo>
                <a:cubicBezTo>
                  <a:pt x="14715" y="16328"/>
                  <a:pt x="12955" y="15815"/>
                  <a:pt x="12955" y="13569"/>
                </a:cubicBezTo>
                <a:cubicBezTo>
                  <a:pt x="12955" y="11596"/>
                  <a:pt x="13678" y="10901"/>
                  <a:pt x="13957" y="10421"/>
                </a:cubicBezTo>
                <a:cubicBezTo>
                  <a:pt x="13957" y="10421"/>
                  <a:pt x="14531" y="9807"/>
                  <a:pt x="14146" y="7826"/>
                </a:cubicBezTo>
                <a:cubicBezTo>
                  <a:pt x="14787" y="6740"/>
                  <a:pt x="14995" y="4972"/>
                  <a:pt x="14211" y="2789"/>
                </a:cubicBezTo>
                <a:cubicBezTo>
                  <a:pt x="13774" y="1514"/>
                  <a:pt x="13389" y="815"/>
                  <a:pt x="12801" y="409"/>
                </a:cubicBezTo>
                <a:cubicBezTo>
                  <a:pt x="12370" y="110"/>
                  <a:pt x="11880" y="0"/>
                  <a:pt x="11403" y="0"/>
                </a:cubicBezTo>
                <a:cubicBezTo>
                  <a:pt x="10516" y="0"/>
                  <a:pt x="9675" y="384"/>
                  <a:pt x="9339" y="653"/>
                </a:cubicBezTo>
                <a:cubicBezTo>
                  <a:pt x="8357" y="1192"/>
                  <a:pt x="7697" y="1688"/>
                  <a:pt x="7077" y="3579"/>
                </a:cubicBezTo>
                <a:cubicBezTo>
                  <a:pt x="6540" y="5168"/>
                  <a:pt x="7179" y="6892"/>
                  <a:pt x="7494" y="7758"/>
                </a:cubicBezTo>
                <a:cubicBezTo>
                  <a:pt x="7110" y="9740"/>
                  <a:pt x="7642" y="10421"/>
                  <a:pt x="7642" y="10421"/>
                </a:cubicBezTo>
                <a:cubicBezTo>
                  <a:pt x="7922" y="10901"/>
                  <a:pt x="8644" y="11596"/>
                  <a:pt x="8644" y="13569"/>
                </a:cubicBezTo>
                <a:cubicBezTo>
                  <a:pt x="8644" y="15815"/>
                  <a:pt x="6885" y="16328"/>
                  <a:pt x="6885" y="16328"/>
                </a:cubicBezTo>
                <a:cubicBezTo>
                  <a:pt x="5768" y="16819"/>
                  <a:pt x="3436" y="17760"/>
                  <a:pt x="3436" y="21000"/>
                </a:cubicBezTo>
                <a:cubicBezTo>
                  <a:pt x="3436" y="21000"/>
                  <a:pt x="3436" y="21600"/>
                  <a:pt x="3927" y="21600"/>
                </a:cubicBezTo>
                <a:lnTo>
                  <a:pt x="17673" y="21600"/>
                </a:lnTo>
                <a:cubicBezTo>
                  <a:pt x="18164" y="21600"/>
                  <a:pt x="18164" y="21000"/>
                  <a:pt x="18164" y="21000"/>
                </a:cubicBezTo>
                <a:cubicBezTo>
                  <a:pt x="18164" y="17760"/>
                  <a:pt x="15832" y="16819"/>
                  <a:pt x="14715" y="16328"/>
                </a:cubicBezTo>
                <a:moveTo>
                  <a:pt x="19516" y="15006"/>
                </a:moveTo>
                <a:cubicBezTo>
                  <a:pt x="19516" y="15006"/>
                  <a:pt x="18416" y="14701"/>
                  <a:pt x="18416" y="12954"/>
                </a:cubicBezTo>
                <a:cubicBezTo>
                  <a:pt x="18416" y="11419"/>
                  <a:pt x="18794" y="10879"/>
                  <a:pt x="19017" y="10506"/>
                </a:cubicBezTo>
                <a:cubicBezTo>
                  <a:pt x="19017" y="10506"/>
                  <a:pt x="19443" y="9975"/>
                  <a:pt x="19136" y="8435"/>
                </a:cubicBezTo>
                <a:cubicBezTo>
                  <a:pt x="19388" y="7760"/>
                  <a:pt x="19900" y="6419"/>
                  <a:pt x="19470" y="5184"/>
                </a:cubicBezTo>
                <a:cubicBezTo>
                  <a:pt x="18974" y="3714"/>
                  <a:pt x="18645" y="3327"/>
                  <a:pt x="17860" y="2908"/>
                </a:cubicBezTo>
                <a:cubicBezTo>
                  <a:pt x="17591" y="2699"/>
                  <a:pt x="16918" y="2400"/>
                  <a:pt x="16208" y="2400"/>
                </a:cubicBezTo>
                <a:cubicBezTo>
                  <a:pt x="15873" y="2400"/>
                  <a:pt x="15531" y="2473"/>
                  <a:pt x="15218" y="2647"/>
                </a:cubicBezTo>
                <a:cubicBezTo>
                  <a:pt x="15343" y="3035"/>
                  <a:pt x="15449" y="3420"/>
                  <a:pt x="15525" y="3799"/>
                </a:cubicBezTo>
                <a:cubicBezTo>
                  <a:pt x="15537" y="3790"/>
                  <a:pt x="15550" y="3779"/>
                  <a:pt x="15563" y="3770"/>
                </a:cubicBezTo>
                <a:cubicBezTo>
                  <a:pt x="15730" y="3657"/>
                  <a:pt x="15948" y="3600"/>
                  <a:pt x="16208" y="3600"/>
                </a:cubicBezTo>
                <a:cubicBezTo>
                  <a:pt x="16716" y="3600"/>
                  <a:pt x="17211" y="3825"/>
                  <a:pt x="17332" y="3919"/>
                </a:cubicBezTo>
                <a:cubicBezTo>
                  <a:pt x="17375" y="3953"/>
                  <a:pt x="17421" y="3983"/>
                  <a:pt x="17467" y="4008"/>
                </a:cubicBezTo>
                <a:cubicBezTo>
                  <a:pt x="17950" y="4265"/>
                  <a:pt x="18131" y="4362"/>
                  <a:pt x="18562" y="5641"/>
                </a:cubicBezTo>
                <a:cubicBezTo>
                  <a:pt x="18822" y="6387"/>
                  <a:pt x="18452" y="7378"/>
                  <a:pt x="18253" y="7911"/>
                </a:cubicBezTo>
                <a:cubicBezTo>
                  <a:pt x="18161" y="8156"/>
                  <a:pt x="18130" y="8457"/>
                  <a:pt x="18182" y="8718"/>
                </a:cubicBezTo>
                <a:cubicBezTo>
                  <a:pt x="18316" y="9392"/>
                  <a:pt x="18254" y="9706"/>
                  <a:pt x="18232" y="9784"/>
                </a:cubicBezTo>
                <a:cubicBezTo>
                  <a:pt x="18230" y="9788"/>
                  <a:pt x="18227" y="9793"/>
                  <a:pt x="18224" y="9798"/>
                </a:cubicBezTo>
                <a:lnTo>
                  <a:pt x="18191" y="9853"/>
                </a:lnTo>
                <a:cubicBezTo>
                  <a:pt x="17926" y="10290"/>
                  <a:pt x="17434" y="11106"/>
                  <a:pt x="17434" y="12954"/>
                </a:cubicBezTo>
                <a:cubicBezTo>
                  <a:pt x="17434" y="15019"/>
                  <a:pt x="18570" y="15933"/>
                  <a:pt x="19229" y="16155"/>
                </a:cubicBezTo>
                <a:cubicBezTo>
                  <a:pt x="19856" y="16429"/>
                  <a:pt x="20435" y="16859"/>
                  <a:pt x="20582" y="17999"/>
                </a:cubicBezTo>
                <a:lnTo>
                  <a:pt x="18459" y="18000"/>
                </a:lnTo>
                <a:cubicBezTo>
                  <a:pt x="18647" y="18353"/>
                  <a:pt x="18802" y="18755"/>
                  <a:pt x="18920" y="19200"/>
                </a:cubicBezTo>
                <a:lnTo>
                  <a:pt x="21109" y="19199"/>
                </a:lnTo>
                <a:cubicBezTo>
                  <a:pt x="21600" y="19199"/>
                  <a:pt x="21600" y="18599"/>
                  <a:pt x="21600" y="18599"/>
                </a:cubicBezTo>
                <a:cubicBezTo>
                  <a:pt x="21600" y="16199"/>
                  <a:pt x="20410" y="15388"/>
                  <a:pt x="19516" y="15006"/>
                </a:cubicBezTo>
                <a:moveTo>
                  <a:pt x="2371" y="16155"/>
                </a:moveTo>
                <a:cubicBezTo>
                  <a:pt x="3030" y="15933"/>
                  <a:pt x="4166" y="15019"/>
                  <a:pt x="4166" y="12954"/>
                </a:cubicBezTo>
                <a:cubicBezTo>
                  <a:pt x="4166" y="11106"/>
                  <a:pt x="3673" y="10290"/>
                  <a:pt x="3409" y="9853"/>
                </a:cubicBezTo>
                <a:lnTo>
                  <a:pt x="3376" y="9798"/>
                </a:lnTo>
                <a:cubicBezTo>
                  <a:pt x="3373" y="9793"/>
                  <a:pt x="3370" y="9788"/>
                  <a:pt x="3367" y="9784"/>
                </a:cubicBezTo>
                <a:cubicBezTo>
                  <a:pt x="3346" y="9706"/>
                  <a:pt x="3283" y="9392"/>
                  <a:pt x="3418" y="8718"/>
                </a:cubicBezTo>
                <a:cubicBezTo>
                  <a:pt x="3470" y="8457"/>
                  <a:pt x="3439" y="8156"/>
                  <a:pt x="3347" y="7911"/>
                </a:cubicBezTo>
                <a:cubicBezTo>
                  <a:pt x="3148" y="7378"/>
                  <a:pt x="2778" y="6387"/>
                  <a:pt x="3038" y="5641"/>
                </a:cubicBezTo>
                <a:cubicBezTo>
                  <a:pt x="3469" y="4362"/>
                  <a:pt x="3649" y="4265"/>
                  <a:pt x="4133" y="4008"/>
                </a:cubicBezTo>
                <a:cubicBezTo>
                  <a:pt x="4180" y="3983"/>
                  <a:pt x="4225" y="3953"/>
                  <a:pt x="4268" y="3919"/>
                </a:cubicBezTo>
                <a:cubicBezTo>
                  <a:pt x="4389" y="3825"/>
                  <a:pt x="4884" y="3600"/>
                  <a:pt x="5392" y="3600"/>
                </a:cubicBezTo>
                <a:cubicBezTo>
                  <a:pt x="5636" y="3600"/>
                  <a:pt x="5839" y="3655"/>
                  <a:pt x="6002" y="3755"/>
                </a:cubicBezTo>
                <a:cubicBezTo>
                  <a:pt x="6045" y="3548"/>
                  <a:pt x="6096" y="3341"/>
                  <a:pt x="6165" y="3134"/>
                </a:cubicBezTo>
                <a:cubicBezTo>
                  <a:pt x="6225" y="2950"/>
                  <a:pt x="6289" y="2793"/>
                  <a:pt x="6351" y="2630"/>
                </a:cubicBezTo>
                <a:cubicBezTo>
                  <a:pt x="6046" y="2468"/>
                  <a:pt x="5716" y="2400"/>
                  <a:pt x="5392" y="2400"/>
                </a:cubicBezTo>
                <a:cubicBezTo>
                  <a:pt x="4682" y="2400"/>
                  <a:pt x="4009" y="2699"/>
                  <a:pt x="3740" y="2908"/>
                </a:cubicBezTo>
                <a:cubicBezTo>
                  <a:pt x="2955" y="3327"/>
                  <a:pt x="2625" y="3714"/>
                  <a:pt x="2130" y="5184"/>
                </a:cubicBezTo>
                <a:cubicBezTo>
                  <a:pt x="1700" y="6419"/>
                  <a:pt x="2212" y="7760"/>
                  <a:pt x="2464" y="8435"/>
                </a:cubicBezTo>
                <a:cubicBezTo>
                  <a:pt x="2156" y="9975"/>
                  <a:pt x="2583" y="10506"/>
                  <a:pt x="2583" y="10506"/>
                </a:cubicBezTo>
                <a:cubicBezTo>
                  <a:pt x="2806" y="10879"/>
                  <a:pt x="3185" y="11419"/>
                  <a:pt x="3185" y="12954"/>
                </a:cubicBezTo>
                <a:cubicBezTo>
                  <a:pt x="3185" y="14701"/>
                  <a:pt x="2084" y="15006"/>
                  <a:pt x="2084" y="15006"/>
                </a:cubicBezTo>
                <a:cubicBezTo>
                  <a:pt x="1191" y="15388"/>
                  <a:pt x="0" y="16199"/>
                  <a:pt x="0" y="18599"/>
                </a:cubicBezTo>
                <a:cubicBezTo>
                  <a:pt x="0" y="18599"/>
                  <a:pt x="0" y="19199"/>
                  <a:pt x="491" y="19199"/>
                </a:cubicBezTo>
                <a:lnTo>
                  <a:pt x="2680" y="19200"/>
                </a:lnTo>
                <a:cubicBezTo>
                  <a:pt x="2798" y="18755"/>
                  <a:pt x="2952" y="18353"/>
                  <a:pt x="3141" y="18000"/>
                </a:cubicBezTo>
                <a:lnTo>
                  <a:pt x="1018" y="17999"/>
                </a:lnTo>
                <a:cubicBezTo>
                  <a:pt x="1165" y="16859"/>
                  <a:pt x="1744" y="16429"/>
                  <a:pt x="2371" y="16155"/>
                </a:cubicBezTo>
              </a:path>
            </a:pathLst>
          </a:custGeom>
          <a:solidFill>
            <a:srgbClr val="99191E"/>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prstClr val="black">
                  <a:lumMod val="65000"/>
                  <a:lumOff val="35000"/>
                </a:prstClr>
              </a:solidFill>
              <a:effectLst>
                <a:outerShdw blurRad="38100" dist="12700" dir="5400000" rotWithShape="0">
                  <a:srgbClr val="000000">
                    <a:alpha val="50000"/>
                  </a:srgbClr>
                </a:outerShdw>
              </a:effectLst>
              <a:ea typeface="Gill Sans"/>
              <a:cs typeface="Gill Sans"/>
              <a:sym typeface="Gill Sans"/>
            </a:endParaRPr>
          </a:p>
        </p:txBody>
      </p:sp>
      <p:grpSp>
        <p:nvGrpSpPr>
          <p:cNvPr id="28" name="组合 27">
            <a:extLst>
              <a:ext uri="{FF2B5EF4-FFF2-40B4-BE49-F238E27FC236}">
                <a16:creationId xmlns="" xmlns:a16="http://schemas.microsoft.com/office/drawing/2014/main" id="{34F5B144-1BAA-4FB1-B89E-E7CD6A3A50FD}"/>
              </a:ext>
            </a:extLst>
          </p:cNvPr>
          <p:cNvGrpSpPr/>
          <p:nvPr/>
        </p:nvGrpSpPr>
        <p:grpSpPr>
          <a:xfrm>
            <a:off x="5477556" y="2262119"/>
            <a:ext cx="1725352" cy="981915"/>
            <a:chOff x="5490256" y="2725669"/>
            <a:chExt cx="1725352" cy="981915"/>
          </a:xfrm>
        </p:grpSpPr>
        <p:sp>
          <p:nvSpPr>
            <p:cNvPr id="29" name="TextBox 18">
              <a:extLst>
                <a:ext uri="{FF2B5EF4-FFF2-40B4-BE49-F238E27FC236}">
                  <a16:creationId xmlns="" xmlns:a16="http://schemas.microsoft.com/office/drawing/2014/main" id="{9B57DBF2-BA35-4BEF-8B9D-3DD167E9ED07}"/>
                </a:ext>
              </a:extLst>
            </p:cNvPr>
            <p:cNvSpPr txBox="1"/>
            <p:nvPr/>
          </p:nvSpPr>
          <p:spPr>
            <a:xfrm>
              <a:off x="5996236" y="2725669"/>
              <a:ext cx="729687" cy="338554"/>
            </a:xfrm>
            <a:prstGeom prst="rect">
              <a:avLst/>
            </a:prstGeom>
            <a:noFill/>
          </p:spPr>
          <p:txBody>
            <a:bodyPr wrap="none" rtlCol="0">
              <a:spAutoFit/>
            </a:bodyPr>
            <a:lstStyle/>
            <a:p>
              <a:pPr algn="ctr" defTabSz="914217"/>
              <a:r>
                <a:rPr lang="en-US" sz="1600" b="1" spc="300" dirty="0">
                  <a:solidFill>
                    <a:prstClr val="black">
                      <a:lumMod val="65000"/>
                      <a:lumOff val="35000"/>
                    </a:prstClr>
                  </a:solidFill>
                  <a:ea typeface="Montserrat Semi" charset="0"/>
                  <a:cs typeface="Montserrat Semi" charset="0"/>
                </a:rPr>
                <a:t>HOME</a:t>
              </a:r>
            </a:p>
          </p:txBody>
        </p:sp>
        <p:sp>
          <p:nvSpPr>
            <p:cNvPr id="30" name="TextBox 19">
              <a:extLst>
                <a:ext uri="{FF2B5EF4-FFF2-40B4-BE49-F238E27FC236}">
                  <a16:creationId xmlns="" xmlns:a16="http://schemas.microsoft.com/office/drawing/2014/main" id="{8D54B0EF-7181-47B5-B4F7-06203B2D2607}"/>
                </a:ext>
              </a:extLst>
            </p:cNvPr>
            <p:cNvSpPr txBox="1"/>
            <p:nvPr/>
          </p:nvSpPr>
          <p:spPr>
            <a:xfrm>
              <a:off x="5490256" y="3061253"/>
              <a:ext cx="1725352" cy="646331"/>
            </a:xfrm>
            <a:prstGeom prst="rect">
              <a:avLst/>
            </a:prstGeom>
            <a:noFill/>
          </p:spPr>
          <p:txBody>
            <a:bodyPr wrap="square" rtlCol="0">
              <a:spAutoFit/>
            </a:bodyPr>
            <a:lstStyle/>
            <a:p>
              <a:pPr algn="ctr" defTabSz="914217">
                <a:lnSpc>
                  <a:spcPct val="150000"/>
                </a:lnSpc>
              </a:pPr>
              <a:r>
                <a:rPr lang="en-US" sz="1200" dirty="0">
                  <a:solidFill>
                    <a:prstClr val="black">
                      <a:lumMod val="65000"/>
                      <a:lumOff val="35000"/>
                    </a:prstClr>
                  </a:solidFill>
                  <a:ea typeface="Lato Light" charset="0"/>
                  <a:cs typeface="Lato Light" charset="0"/>
                </a:rPr>
                <a:t>Entrepreneurial activities differ substantially</a:t>
              </a:r>
            </a:p>
          </p:txBody>
        </p:sp>
      </p:grpSp>
      <p:grpSp>
        <p:nvGrpSpPr>
          <p:cNvPr id="31" name="组合 30">
            <a:extLst>
              <a:ext uri="{FF2B5EF4-FFF2-40B4-BE49-F238E27FC236}">
                <a16:creationId xmlns="" xmlns:a16="http://schemas.microsoft.com/office/drawing/2014/main" id="{F8911203-020B-4D3F-8A08-B222D9A31D3C}"/>
              </a:ext>
            </a:extLst>
          </p:cNvPr>
          <p:cNvGrpSpPr/>
          <p:nvPr/>
        </p:nvGrpSpPr>
        <p:grpSpPr>
          <a:xfrm>
            <a:off x="7634243" y="2262119"/>
            <a:ext cx="1725352" cy="981915"/>
            <a:chOff x="7646943" y="2725669"/>
            <a:chExt cx="1725352" cy="981915"/>
          </a:xfrm>
        </p:grpSpPr>
        <p:sp>
          <p:nvSpPr>
            <p:cNvPr id="32" name="TextBox 20">
              <a:extLst>
                <a:ext uri="{FF2B5EF4-FFF2-40B4-BE49-F238E27FC236}">
                  <a16:creationId xmlns="" xmlns:a16="http://schemas.microsoft.com/office/drawing/2014/main" id="{12BEB751-E43C-4CEB-8F84-FC9B5989F45B}"/>
                </a:ext>
              </a:extLst>
            </p:cNvPr>
            <p:cNvSpPr txBox="1"/>
            <p:nvPr/>
          </p:nvSpPr>
          <p:spPr>
            <a:xfrm>
              <a:off x="8115253" y="2725669"/>
              <a:ext cx="805029" cy="338554"/>
            </a:xfrm>
            <a:prstGeom prst="rect">
              <a:avLst/>
            </a:prstGeom>
            <a:noFill/>
          </p:spPr>
          <p:txBody>
            <a:bodyPr wrap="none" rtlCol="0">
              <a:spAutoFit/>
            </a:bodyPr>
            <a:lstStyle/>
            <a:p>
              <a:pPr algn="ctr" defTabSz="914217"/>
              <a:r>
                <a:rPr lang="en-US" sz="1600" b="1" spc="300" dirty="0">
                  <a:solidFill>
                    <a:prstClr val="black">
                      <a:lumMod val="65000"/>
                      <a:lumOff val="35000"/>
                    </a:prstClr>
                  </a:solidFill>
                  <a:ea typeface="Montserrat Semi" charset="0"/>
                  <a:cs typeface="Montserrat Semi" charset="0"/>
                </a:rPr>
                <a:t>WRITE</a:t>
              </a:r>
            </a:p>
          </p:txBody>
        </p:sp>
        <p:sp>
          <p:nvSpPr>
            <p:cNvPr id="33" name="TextBox 21">
              <a:extLst>
                <a:ext uri="{FF2B5EF4-FFF2-40B4-BE49-F238E27FC236}">
                  <a16:creationId xmlns="" xmlns:a16="http://schemas.microsoft.com/office/drawing/2014/main" id="{8CEF6B94-8C60-4638-BBC9-C21FE664654F}"/>
                </a:ext>
              </a:extLst>
            </p:cNvPr>
            <p:cNvSpPr txBox="1"/>
            <p:nvPr/>
          </p:nvSpPr>
          <p:spPr>
            <a:xfrm>
              <a:off x="7646943" y="3061253"/>
              <a:ext cx="1725352" cy="646331"/>
            </a:xfrm>
            <a:prstGeom prst="rect">
              <a:avLst/>
            </a:prstGeom>
            <a:noFill/>
          </p:spPr>
          <p:txBody>
            <a:bodyPr wrap="square" rtlCol="0">
              <a:spAutoFit/>
            </a:bodyPr>
            <a:lstStyle/>
            <a:p>
              <a:pPr algn="ctr" defTabSz="914217">
                <a:lnSpc>
                  <a:spcPct val="150000"/>
                </a:lnSpc>
              </a:pPr>
              <a:r>
                <a:rPr lang="en-US" sz="1200" dirty="0">
                  <a:solidFill>
                    <a:prstClr val="black">
                      <a:lumMod val="65000"/>
                      <a:lumOff val="35000"/>
                    </a:prstClr>
                  </a:solidFill>
                  <a:ea typeface="Lato Light" charset="0"/>
                  <a:cs typeface="Lato Light" charset="0"/>
                </a:rPr>
                <a:t>Entrepreneurial activities differ substantially</a:t>
              </a:r>
            </a:p>
          </p:txBody>
        </p:sp>
      </p:grpSp>
      <p:grpSp>
        <p:nvGrpSpPr>
          <p:cNvPr id="34" name="组合 33">
            <a:extLst>
              <a:ext uri="{FF2B5EF4-FFF2-40B4-BE49-F238E27FC236}">
                <a16:creationId xmlns="" xmlns:a16="http://schemas.microsoft.com/office/drawing/2014/main" id="{9883F302-91CE-4BA6-9763-2C4A8C6666F7}"/>
              </a:ext>
            </a:extLst>
          </p:cNvPr>
          <p:cNvGrpSpPr/>
          <p:nvPr/>
        </p:nvGrpSpPr>
        <p:grpSpPr>
          <a:xfrm>
            <a:off x="9790930" y="2262119"/>
            <a:ext cx="1725352" cy="981915"/>
            <a:chOff x="9803630" y="2725669"/>
            <a:chExt cx="1725352" cy="981915"/>
          </a:xfrm>
        </p:grpSpPr>
        <p:sp>
          <p:nvSpPr>
            <p:cNvPr id="35" name="TextBox 23">
              <a:extLst>
                <a:ext uri="{FF2B5EF4-FFF2-40B4-BE49-F238E27FC236}">
                  <a16:creationId xmlns="" xmlns:a16="http://schemas.microsoft.com/office/drawing/2014/main" id="{83944608-E895-44F2-AB97-B9E6930C0889}"/>
                </a:ext>
              </a:extLst>
            </p:cNvPr>
            <p:cNvSpPr txBox="1"/>
            <p:nvPr/>
          </p:nvSpPr>
          <p:spPr>
            <a:xfrm>
              <a:off x="10382547" y="2725669"/>
              <a:ext cx="583814" cy="338554"/>
            </a:xfrm>
            <a:prstGeom prst="rect">
              <a:avLst/>
            </a:prstGeom>
            <a:noFill/>
          </p:spPr>
          <p:txBody>
            <a:bodyPr wrap="none" rtlCol="0">
              <a:spAutoFit/>
            </a:bodyPr>
            <a:lstStyle/>
            <a:p>
              <a:pPr algn="ctr" defTabSz="914217"/>
              <a:r>
                <a:rPr lang="en-US" sz="1600" b="1" spc="300" dirty="0">
                  <a:solidFill>
                    <a:prstClr val="black">
                      <a:lumMod val="65000"/>
                      <a:lumOff val="35000"/>
                    </a:prstClr>
                  </a:solidFill>
                  <a:ea typeface="Montserrat Semi" charset="0"/>
                  <a:cs typeface="Montserrat Semi" charset="0"/>
                </a:rPr>
                <a:t>BOX</a:t>
              </a:r>
            </a:p>
          </p:txBody>
        </p:sp>
        <p:sp>
          <p:nvSpPr>
            <p:cNvPr id="36" name="TextBox 27">
              <a:extLst>
                <a:ext uri="{FF2B5EF4-FFF2-40B4-BE49-F238E27FC236}">
                  <a16:creationId xmlns="" xmlns:a16="http://schemas.microsoft.com/office/drawing/2014/main" id="{52D51946-7C60-413E-9F65-A1105D423F24}"/>
                </a:ext>
              </a:extLst>
            </p:cNvPr>
            <p:cNvSpPr txBox="1"/>
            <p:nvPr/>
          </p:nvSpPr>
          <p:spPr>
            <a:xfrm>
              <a:off x="9803630" y="3061253"/>
              <a:ext cx="1725352" cy="646331"/>
            </a:xfrm>
            <a:prstGeom prst="rect">
              <a:avLst/>
            </a:prstGeom>
            <a:noFill/>
          </p:spPr>
          <p:txBody>
            <a:bodyPr wrap="square" rtlCol="0">
              <a:spAutoFit/>
            </a:bodyPr>
            <a:lstStyle/>
            <a:p>
              <a:pPr algn="ctr" defTabSz="914217">
                <a:lnSpc>
                  <a:spcPct val="150000"/>
                </a:lnSpc>
              </a:pPr>
              <a:r>
                <a:rPr lang="en-US" sz="1200" dirty="0">
                  <a:solidFill>
                    <a:prstClr val="black">
                      <a:lumMod val="65000"/>
                      <a:lumOff val="35000"/>
                    </a:prstClr>
                  </a:solidFill>
                  <a:ea typeface="Lato Light" charset="0"/>
                  <a:cs typeface="Lato Light" charset="0"/>
                </a:rPr>
                <a:t>Entrepreneurial activities differ substantially</a:t>
              </a:r>
            </a:p>
          </p:txBody>
        </p:sp>
      </p:grpSp>
      <p:grpSp>
        <p:nvGrpSpPr>
          <p:cNvPr id="37" name="组合 36">
            <a:extLst>
              <a:ext uri="{FF2B5EF4-FFF2-40B4-BE49-F238E27FC236}">
                <a16:creationId xmlns="" xmlns:a16="http://schemas.microsoft.com/office/drawing/2014/main" id="{897C9753-95C0-485B-97C1-4D87E283FD61}"/>
              </a:ext>
            </a:extLst>
          </p:cNvPr>
          <p:cNvGrpSpPr/>
          <p:nvPr/>
        </p:nvGrpSpPr>
        <p:grpSpPr>
          <a:xfrm>
            <a:off x="5489279" y="4471661"/>
            <a:ext cx="1725352" cy="981914"/>
            <a:chOff x="5501979" y="4935211"/>
            <a:chExt cx="1725352" cy="981914"/>
          </a:xfrm>
        </p:grpSpPr>
        <p:sp>
          <p:nvSpPr>
            <p:cNvPr id="38" name="TextBox 28">
              <a:extLst>
                <a:ext uri="{FF2B5EF4-FFF2-40B4-BE49-F238E27FC236}">
                  <a16:creationId xmlns="" xmlns:a16="http://schemas.microsoft.com/office/drawing/2014/main" id="{764AC323-696E-41F1-8520-5D5F032FCB18}"/>
                </a:ext>
              </a:extLst>
            </p:cNvPr>
            <p:cNvSpPr txBox="1"/>
            <p:nvPr/>
          </p:nvSpPr>
          <p:spPr>
            <a:xfrm>
              <a:off x="6092117" y="4935211"/>
              <a:ext cx="561372" cy="338554"/>
            </a:xfrm>
            <a:prstGeom prst="rect">
              <a:avLst/>
            </a:prstGeom>
            <a:noFill/>
          </p:spPr>
          <p:txBody>
            <a:bodyPr wrap="none" rtlCol="0">
              <a:spAutoFit/>
            </a:bodyPr>
            <a:lstStyle/>
            <a:p>
              <a:pPr algn="ctr" defTabSz="914217"/>
              <a:r>
                <a:rPr lang="en-US" sz="1600" b="1" spc="300" dirty="0">
                  <a:solidFill>
                    <a:prstClr val="black">
                      <a:lumMod val="65000"/>
                      <a:lumOff val="35000"/>
                    </a:prstClr>
                  </a:solidFill>
                  <a:ea typeface="Montserrat Semi" charset="0"/>
                  <a:cs typeface="Montserrat Semi" charset="0"/>
                </a:rPr>
                <a:t>KEY</a:t>
              </a:r>
            </a:p>
          </p:txBody>
        </p:sp>
        <p:sp>
          <p:nvSpPr>
            <p:cNvPr id="39" name="TextBox 31">
              <a:extLst>
                <a:ext uri="{FF2B5EF4-FFF2-40B4-BE49-F238E27FC236}">
                  <a16:creationId xmlns="" xmlns:a16="http://schemas.microsoft.com/office/drawing/2014/main" id="{F88E39BA-CF59-429C-B827-BA5E869D9DC9}"/>
                </a:ext>
              </a:extLst>
            </p:cNvPr>
            <p:cNvSpPr txBox="1"/>
            <p:nvPr/>
          </p:nvSpPr>
          <p:spPr>
            <a:xfrm>
              <a:off x="5501979" y="5270794"/>
              <a:ext cx="1725352" cy="646331"/>
            </a:xfrm>
            <a:prstGeom prst="rect">
              <a:avLst/>
            </a:prstGeom>
            <a:noFill/>
          </p:spPr>
          <p:txBody>
            <a:bodyPr wrap="square" rtlCol="0">
              <a:spAutoFit/>
            </a:bodyPr>
            <a:lstStyle/>
            <a:p>
              <a:pPr algn="ctr" defTabSz="914217">
                <a:lnSpc>
                  <a:spcPct val="150000"/>
                </a:lnSpc>
              </a:pPr>
              <a:r>
                <a:rPr lang="en-US" sz="1200" dirty="0">
                  <a:solidFill>
                    <a:prstClr val="black">
                      <a:lumMod val="65000"/>
                      <a:lumOff val="35000"/>
                    </a:prstClr>
                  </a:solidFill>
                  <a:ea typeface="Lato Light" charset="0"/>
                  <a:cs typeface="Lato Light" charset="0"/>
                </a:rPr>
                <a:t>Entrepreneurial activities differ substantially</a:t>
              </a:r>
            </a:p>
          </p:txBody>
        </p:sp>
      </p:grpSp>
      <p:grpSp>
        <p:nvGrpSpPr>
          <p:cNvPr id="40" name="组合 39">
            <a:extLst>
              <a:ext uri="{FF2B5EF4-FFF2-40B4-BE49-F238E27FC236}">
                <a16:creationId xmlns="" xmlns:a16="http://schemas.microsoft.com/office/drawing/2014/main" id="{A0E4B418-10CA-4076-85B8-C84A3568AA9D}"/>
              </a:ext>
            </a:extLst>
          </p:cNvPr>
          <p:cNvGrpSpPr/>
          <p:nvPr/>
        </p:nvGrpSpPr>
        <p:grpSpPr>
          <a:xfrm>
            <a:off x="7645966" y="4471661"/>
            <a:ext cx="1725352" cy="981914"/>
            <a:chOff x="7658666" y="4935211"/>
            <a:chExt cx="1725352" cy="981914"/>
          </a:xfrm>
        </p:grpSpPr>
        <p:sp>
          <p:nvSpPr>
            <p:cNvPr id="41" name="TextBox 32">
              <a:extLst>
                <a:ext uri="{FF2B5EF4-FFF2-40B4-BE49-F238E27FC236}">
                  <a16:creationId xmlns="" xmlns:a16="http://schemas.microsoft.com/office/drawing/2014/main" id="{1B4637D2-C4C1-43BA-AB34-245BEB4F8585}"/>
                </a:ext>
              </a:extLst>
            </p:cNvPr>
            <p:cNvSpPr txBox="1"/>
            <p:nvPr/>
          </p:nvSpPr>
          <p:spPr>
            <a:xfrm>
              <a:off x="8175868" y="4935211"/>
              <a:ext cx="707245" cy="338554"/>
            </a:xfrm>
            <a:prstGeom prst="rect">
              <a:avLst/>
            </a:prstGeom>
            <a:noFill/>
          </p:spPr>
          <p:txBody>
            <a:bodyPr wrap="none" rtlCol="0">
              <a:spAutoFit/>
            </a:bodyPr>
            <a:lstStyle/>
            <a:p>
              <a:pPr algn="ctr" defTabSz="914217"/>
              <a:r>
                <a:rPr lang="en-US" sz="1600" b="1" spc="300" dirty="0">
                  <a:solidFill>
                    <a:prstClr val="black">
                      <a:lumMod val="65000"/>
                      <a:lumOff val="35000"/>
                    </a:prstClr>
                  </a:solidFill>
                  <a:ea typeface="Montserrat Semi" charset="0"/>
                  <a:cs typeface="Montserrat Semi" charset="0"/>
                </a:rPr>
                <a:t>TEAM</a:t>
              </a:r>
            </a:p>
          </p:txBody>
        </p:sp>
        <p:sp>
          <p:nvSpPr>
            <p:cNvPr id="42" name="TextBox 33">
              <a:extLst>
                <a:ext uri="{FF2B5EF4-FFF2-40B4-BE49-F238E27FC236}">
                  <a16:creationId xmlns="" xmlns:a16="http://schemas.microsoft.com/office/drawing/2014/main" id="{5518FDEC-F3EC-4AB9-9F8D-BFCC7B8E65CF}"/>
                </a:ext>
              </a:extLst>
            </p:cNvPr>
            <p:cNvSpPr txBox="1"/>
            <p:nvPr/>
          </p:nvSpPr>
          <p:spPr>
            <a:xfrm>
              <a:off x="7658666" y="5270794"/>
              <a:ext cx="1725352" cy="646331"/>
            </a:xfrm>
            <a:prstGeom prst="rect">
              <a:avLst/>
            </a:prstGeom>
            <a:noFill/>
          </p:spPr>
          <p:txBody>
            <a:bodyPr wrap="square" rtlCol="0">
              <a:spAutoFit/>
            </a:bodyPr>
            <a:lstStyle/>
            <a:p>
              <a:pPr algn="ctr" defTabSz="914217">
                <a:lnSpc>
                  <a:spcPct val="150000"/>
                </a:lnSpc>
              </a:pPr>
              <a:r>
                <a:rPr lang="en-US" sz="1200" dirty="0">
                  <a:solidFill>
                    <a:prstClr val="black">
                      <a:lumMod val="65000"/>
                      <a:lumOff val="35000"/>
                    </a:prstClr>
                  </a:solidFill>
                  <a:ea typeface="Lato Light" charset="0"/>
                  <a:cs typeface="Lato Light" charset="0"/>
                </a:rPr>
                <a:t>Entrepreneurial activities differ substantially</a:t>
              </a:r>
            </a:p>
          </p:txBody>
        </p:sp>
      </p:grpSp>
      <p:grpSp>
        <p:nvGrpSpPr>
          <p:cNvPr id="54" name="组合 53">
            <a:extLst>
              <a:ext uri="{FF2B5EF4-FFF2-40B4-BE49-F238E27FC236}">
                <a16:creationId xmlns="" xmlns:a16="http://schemas.microsoft.com/office/drawing/2014/main" id="{264DE9B7-81E4-4E8E-8859-6D57F959DA26}"/>
              </a:ext>
            </a:extLst>
          </p:cNvPr>
          <p:cNvGrpSpPr/>
          <p:nvPr/>
        </p:nvGrpSpPr>
        <p:grpSpPr>
          <a:xfrm>
            <a:off x="9804295" y="4471661"/>
            <a:ext cx="1725352" cy="981914"/>
            <a:chOff x="9816995" y="4935211"/>
            <a:chExt cx="1725352" cy="981914"/>
          </a:xfrm>
        </p:grpSpPr>
        <p:sp>
          <p:nvSpPr>
            <p:cNvPr id="55" name="TextBox 36">
              <a:extLst>
                <a:ext uri="{FF2B5EF4-FFF2-40B4-BE49-F238E27FC236}">
                  <a16:creationId xmlns="" xmlns:a16="http://schemas.microsoft.com/office/drawing/2014/main" id="{F8385214-4D4D-4B48-9D4E-DD0F8164FEE2}"/>
                </a:ext>
              </a:extLst>
            </p:cNvPr>
            <p:cNvSpPr txBox="1"/>
            <p:nvPr/>
          </p:nvSpPr>
          <p:spPr>
            <a:xfrm>
              <a:off x="10334197" y="4935211"/>
              <a:ext cx="707245" cy="338554"/>
            </a:xfrm>
            <a:prstGeom prst="rect">
              <a:avLst/>
            </a:prstGeom>
            <a:noFill/>
          </p:spPr>
          <p:txBody>
            <a:bodyPr wrap="none" rtlCol="0">
              <a:spAutoFit/>
            </a:bodyPr>
            <a:lstStyle/>
            <a:p>
              <a:pPr algn="ctr" defTabSz="914217"/>
              <a:r>
                <a:rPr lang="en-US" sz="1600" b="1" spc="300" dirty="0">
                  <a:solidFill>
                    <a:prstClr val="black">
                      <a:lumMod val="65000"/>
                      <a:lumOff val="35000"/>
                    </a:prstClr>
                  </a:solidFill>
                  <a:ea typeface="Montserrat Semi" charset="0"/>
                  <a:cs typeface="Montserrat Semi" charset="0"/>
                </a:rPr>
                <a:t>TEAM</a:t>
              </a:r>
            </a:p>
          </p:txBody>
        </p:sp>
        <p:sp>
          <p:nvSpPr>
            <p:cNvPr id="56" name="TextBox 37">
              <a:extLst>
                <a:ext uri="{FF2B5EF4-FFF2-40B4-BE49-F238E27FC236}">
                  <a16:creationId xmlns="" xmlns:a16="http://schemas.microsoft.com/office/drawing/2014/main" id="{194C5C0F-FC68-4710-9F1A-46A7CDA5D6E4}"/>
                </a:ext>
              </a:extLst>
            </p:cNvPr>
            <p:cNvSpPr txBox="1"/>
            <p:nvPr/>
          </p:nvSpPr>
          <p:spPr>
            <a:xfrm>
              <a:off x="9816995" y="5270794"/>
              <a:ext cx="1725352" cy="646331"/>
            </a:xfrm>
            <a:prstGeom prst="rect">
              <a:avLst/>
            </a:prstGeom>
            <a:noFill/>
          </p:spPr>
          <p:txBody>
            <a:bodyPr wrap="square" rtlCol="0">
              <a:spAutoFit/>
            </a:bodyPr>
            <a:lstStyle/>
            <a:p>
              <a:pPr algn="ctr" defTabSz="914217">
                <a:lnSpc>
                  <a:spcPct val="150000"/>
                </a:lnSpc>
              </a:pPr>
              <a:r>
                <a:rPr lang="en-US" sz="1200" dirty="0">
                  <a:solidFill>
                    <a:prstClr val="black">
                      <a:lumMod val="65000"/>
                      <a:lumOff val="35000"/>
                    </a:prstClr>
                  </a:solidFill>
                  <a:ea typeface="Lato Light" charset="0"/>
                  <a:cs typeface="Lato Light" charset="0"/>
                </a:rPr>
                <a:t>Entrepreneurial activities differ substantially</a:t>
              </a:r>
            </a:p>
          </p:txBody>
        </p:sp>
      </p:grpSp>
      <p:sp>
        <p:nvSpPr>
          <p:cNvPr id="57" name="Shape 2641">
            <a:extLst>
              <a:ext uri="{FF2B5EF4-FFF2-40B4-BE49-F238E27FC236}">
                <a16:creationId xmlns="" xmlns:a16="http://schemas.microsoft.com/office/drawing/2014/main" id="{3B21D775-5CC6-4081-AEEF-2600259DEBB9}"/>
              </a:ext>
            </a:extLst>
          </p:cNvPr>
          <p:cNvSpPr/>
          <p:nvPr/>
        </p:nvSpPr>
        <p:spPr>
          <a:xfrm>
            <a:off x="10414030" y="3884890"/>
            <a:ext cx="481395" cy="306343"/>
          </a:xfrm>
          <a:custGeom>
            <a:avLst/>
            <a:gdLst/>
            <a:ahLst/>
            <a:cxnLst>
              <a:cxn ang="0">
                <a:pos x="wd2" y="hd2"/>
              </a:cxn>
              <a:cxn ang="5400000">
                <a:pos x="wd2" y="hd2"/>
              </a:cxn>
              <a:cxn ang="10800000">
                <a:pos x="wd2" y="hd2"/>
              </a:cxn>
              <a:cxn ang="16200000">
                <a:pos x="wd2" y="hd2"/>
              </a:cxn>
            </a:cxnLst>
            <a:rect l="0" t="0" r="r" b="b"/>
            <a:pathLst>
              <a:path w="21600" h="21600" extrusionOk="0">
                <a:moveTo>
                  <a:pt x="20618" y="16606"/>
                </a:moveTo>
                <a:lnTo>
                  <a:pt x="16691" y="14138"/>
                </a:lnTo>
                <a:lnTo>
                  <a:pt x="16691" y="7462"/>
                </a:lnTo>
                <a:lnTo>
                  <a:pt x="20618" y="4994"/>
                </a:lnTo>
                <a:cubicBezTo>
                  <a:pt x="20618" y="4994"/>
                  <a:pt x="20618" y="16606"/>
                  <a:pt x="20618" y="16606"/>
                </a:cubicBezTo>
                <a:close/>
                <a:moveTo>
                  <a:pt x="21109" y="3086"/>
                </a:moveTo>
                <a:cubicBezTo>
                  <a:pt x="21030" y="3086"/>
                  <a:pt x="20958" y="3122"/>
                  <a:pt x="20892" y="3174"/>
                </a:cubicBezTo>
                <a:lnTo>
                  <a:pt x="20890" y="3167"/>
                </a:lnTo>
                <a:lnTo>
                  <a:pt x="16018" y="6229"/>
                </a:lnTo>
                <a:cubicBezTo>
                  <a:pt x="16013" y="6233"/>
                  <a:pt x="16008" y="6235"/>
                  <a:pt x="16003" y="6239"/>
                </a:cubicBezTo>
                <a:lnTo>
                  <a:pt x="15980" y="6252"/>
                </a:lnTo>
                <a:lnTo>
                  <a:pt x="15983" y="6260"/>
                </a:lnTo>
                <a:cubicBezTo>
                  <a:pt x="15822" y="6387"/>
                  <a:pt x="15709" y="6641"/>
                  <a:pt x="15709" y="6943"/>
                </a:cubicBezTo>
                <a:lnTo>
                  <a:pt x="15709" y="14657"/>
                </a:lnTo>
                <a:cubicBezTo>
                  <a:pt x="15709" y="14959"/>
                  <a:pt x="15822" y="15213"/>
                  <a:pt x="15983" y="15340"/>
                </a:cubicBezTo>
                <a:lnTo>
                  <a:pt x="15980" y="15347"/>
                </a:lnTo>
                <a:lnTo>
                  <a:pt x="16002" y="15360"/>
                </a:lnTo>
                <a:cubicBezTo>
                  <a:pt x="16008" y="15365"/>
                  <a:pt x="16013" y="15368"/>
                  <a:pt x="16018" y="15371"/>
                </a:cubicBezTo>
                <a:lnTo>
                  <a:pt x="20890" y="18433"/>
                </a:lnTo>
                <a:lnTo>
                  <a:pt x="20892" y="18426"/>
                </a:lnTo>
                <a:cubicBezTo>
                  <a:pt x="20958" y="18478"/>
                  <a:pt x="21030" y="18514"/>
                  <a:pt x="21109" y="18514"/>
                </a:cubicBezTo>
                <a:cubicBezTo>
                  <a:pt x="21380" y="18514"/>
                  <a:pt x="21600" y="18169"/>
                  <a:pt x="21600" y="17743"/>
                </a:cubicBezTo>
                <a:lnTo>
                  <a:pt x="21600" y="3857"/>
                </a:lnTo>
                <a:cubicBezTo>
                  <a:pt x="21600" y="3431"/>
                  <a:pt x="21380" y="3086"/>
                  <a:pt x="21109" y="3086"/>
                </a:cubicBezTo>
                <a:moveTo>
                  <a:pt x="13745" y="18514"/>
                </a:moveTo>
                <a:cubicBezTo>
                  <a:pt x="13745" y="19367"/>
                  <a:pt x="13306" y="20057"/>
                  <a:pt x="12764" y="20057"/>
                </a:cubicBezTo>
                <a:lnTo>
                  <a:pt x="1964" y="20057"/>
                </a:lnTo>
                <a:cubicBezTo>
                  <a:pt x="1422" y="20057"/>
                  <a:pt x="982" y="19367"/>
                  <a:pt x="982" y="18514"/>
                </a:cubicBezTo>
                <a:lnTo>
                  <a:pt x="982" y="3086"/>
                </a:lnTo>
                <a:cubicBezTo>
                  <a:pt x="982" y="2233"/>
                  <a:pt x="1422" y="1543"/>
                  <a:pt x="1964" y="1543"/>
                </a:cubicBezTo>
                <a:lnTo>
                  <a:pt x="12764" y="1543"/>
                </a:lnTo>
                <a:cubicBezTo>
                  <a:pt x="13306" y="1543"/>
                  <a:pt x="13745" y="2233"/>
                  <a:pt x="13745" y="3086"/>
                </a:cubicBezTo>
                <a:cubicBezTo>
                  <a:pt x="13745" y="3086"/>
                  <a:pt x="13745" y="18514"/>
                  <a:pt x="13745" y="18514"/>
                </a:cubicBezTo>
                <a:close/>
                <a:moveTo>
                  <a:pt x="12764" y="0"/>
                </a:moveTo>
                <a:lnTo>
                  <a:pt x="1964" y="0"/>
                </a:lnTo>
                <a:cubicBezTo>
                  <a:pt x="879" y="0"/>
                  <a:pt x="0" y="1382"/>
                  <a:pt x="0" y="3086"/>
                </a:cubicBezTo>
                <a:lnTo>
                  <a:pt x="0" y="18514"/>
                </a:lnTo>
                <a:cubicBezTo>
                  <a:pt x="0" y="20219"/>
                  <a:pt x="879" y="21600"/>
                  <a:pt x="1964" y="21600"/>
                </a:cubicBezTo>
                <a:lnTo>
                  <a:pt x="12764" y="21600"/>
                </a:lnTo>
                <a:cubicBezTo>
                  <a:pt x="13848" y="21600"/>
                  <a:pt x="14727" y="20219"/>
                  <a:pt x="14727" y="18514"/>
                </a:cubicBezTo>
                <a:lnTo>
                  <a:pt x="14727" y="3086"/>
                </a:lnTo>
                <a:cubicBezTo>
                  <a:pt x="14727" y="1382"/>
                  <a:pt x="13848" y="0"/>
                  <a:pt x="12764" y="0"/>
                </a:cubicBezTo>
              </a:path>
            </a:pathLst>
          </a:custGeom>
          <a:solidFill>
            <a:srgbClr val="99191E"/>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prstClr val="black">
                  <a:lumMod val="65000"/>
                  <a:lumOff val="35000"/>
                </a:prstClr>
              </a:solidFill>
              <a:effectLst>
                <a:outerShdw blurRad="38100" dist="12700" dir="5400000" rotWithShape="0">
                  <a:srgbClr val="000000">
                    <a:alpha val="50000"/>
                  </a:srgbClr>
                </a:outerShdw>
              </a:effectLst>
              <a:ea typeface="Gill Sans"/>
              <a:cs typeface="Gill Sans"/>
              <a:sym typeface="Gill Sans"/>
            </a:endParaRPr>
          </a:p>
        </p:txBody>
      </p:sp>
    </p:spTree>
    <p:extLst>
      <p:ext uri="{BB962C8B-B14F-4D97-AF65-F5344CB8AC3E}">
        <p14:creationId xmlns:p14="http://schemas.microsoft.com/office/powerpoint/2010/main" val="1671669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up)">
                                      <p:cBhvr>
                                        <p:cTn id="7" dur="500"/>
                                        <p:tgtEl>
                                          <p:spTgt spid="15"/>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p:cTn id="11" dur="500" fill="hold"/>
                                        <p:tgtEl>
                                          <p:spTgt spid="23"/>
                                        </p:tgtEl>
                                        <p:attrNameLst>
                                          <p:attrName>ppt_w</p:attrName>
                                        </p:attrNameLst>
                                      </p:cBhvr>
                                      <p:tavLst>
                                        <p:tav tm="0">
                                          <p:val>
                                            <p:fltVal val="0"/>
                                          </p:val>
                                        </p:tav>
                                        <p:tav tm="100000">
                                          <p:val>
                                            <p:strVal val="#ppt_w"/>
                                          </p:val>
                                        </p:tav>
                                      </p:tavLst>
                                    </p:anim>
                                    <p:anim calcmode="lin" valueType="num">
                                      <p:cBhvr>
                                        <p:cTn id="12" dur="500" fill="hold"/>
                                        <p:tgtEl>
                                          <p:spTgt spid="23"/>
                                        </p:tgtEl>
                                        <p:attrNameLst>
                                          <p:attrName>ppt_h</p:attrName>
                                        </p:attrNameLst>
                                      </p:cBhvr>
                                      <p:tavLst>
                                        <p:tav tm="0">
                                          <p:val>
                                            <p:fltVal val="0"/>
                                          </p:val>
                                        </p:tav>
                                        <p:tav tm="100000">
                                          <p:val>
                                            <p:strVal val="#ppt_h"/>
                                          </p:val>
                                        </p:tav>
                                      </p:tavLst>
                                    </p:anim>
                                    <p:animEffect transition="in" filter="fade">
                                      <p:cBhvr>
                                        <p:cTn id="13" dur="500"/>
                                        <p:tgtEl>
                                          <p:spTgt spid="23"/>
                                        </p:tgtEl>
                                      </p:cBhvr>
                                    </p:animEffect>
                                  </p:childTnLst>
                                </p:cTn>
                              </p:par>
                            </p:childTnLst>
                          </p:cTn>
                        </p:par>
                        <p:par>
                          <p:cTn id="14" fill="hold">
                            <p:stCondLst>
                              <p:cond delay="1000"/>
                            </p:stCondLst>
                            <p:childTnLst>
                              <p:par>
                                <p:cTn id="15" presetID="22" presetClass="entr" presetSubtype="1" fill="hold" nodeType="after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wipe(up)">
                                      <p:cBhvr>
                                        <p:cTn id="17" dur="500"/>
                                        <p:tgtEl>
                                          <p:spTgt spid="28"/>
                                        </p:tgtEl>
                                      </p:cBhvr>
                                    </p:animEffect>
                                  </p:childTnLst>
                                </p:cTn>
                              </p:par>
                            </p:childTnLst>
                          </p:cTn>
                        </p:par>
                        <p:par>
                          <p:cTn id="18" fill="hold">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24"/>
                                        </p:tgtEl>
                                        <p:attrNameLst>
                                          <p:attrName>style.visibility</p:attrName>
                                        </p:attrNameLst>
                                      </p:cBhvr>
                                      <p:to>
                                        <p:strVal val="visible"/>
                                      </p:to>
                                    </p:set>
                                    <p:anim calcmode="lin" valueType="num">
                                      <p:cBhvr>
                                        <p:cTn id="21" dur="500" fill="hold"/>
                                        <p:tgtEl>
                                          <p:spTgt spid="24"/>
                                        </p:tgtEl>
                                        <p:attrNameLst>
                                          <p:attrName>ppt_w</p:attrName>
                                        </p:attrNameLst>
                                      </p:cBhvr>
                                      <p:tavLst>
                                        <p:tav tm="0">
                                          <p:val>
                                            <p:fltVal val="0"/>
                                          </p:val>
                                        </p:tav>
                                        <p:tav tm="100000">
                                          <p:val>
                                            <p:strVal val="#ppt_w"/>
                                          </p:val>
                                        </p:tav>
                                      </p:tavLst>
                                    </p:anim>
                                    <p:anim calcmode="lin" valueType="num">
                                      <p:cBhvr>
                                        <p:cTn id="22" dur="500" fill="hold"/>
                                        <p:tgtEl>
                                          <p:spTgt spid="24"/>
                                        </p:tgtEl>
                                        <p:attrNameLst>
                                          <p:attrName>ppt_h</p:attrName>
                                        </p:attrNameLst>
                                      </p:cBhvr>
                                      <p:tavLst>
                                        <p:tav tm="0">
                                          <p:val>
                                            <p:fltVal val="0"/>
                                          </p:val>
                                        </p:tav>
                                        <p:tav tm="100000">
                                          <p:val>
                                            <p:strVal val="#ppt_h"/>
                                          </p:val>
                                        </p:tav>
                                      </p:tavLst>
                                    </p:anim>
                                    <p:animEffect transition="in" filter="fade">
                                      <p:cBhvr>
                                        <p:cTn id="23" dur="500"/>
                                        <p:tgtEl>
                                          <p:spTgt spid="24"/>
                                        </p:tgtEl>
                                      </p:cBhvr>
                                    </p:animEffect>
                                  </p:childTnLst>
                                </p:cTn>
                              </p:par>
                            </p:childTnLst>
                          </p:cTn>
                        </p:par>
                        <p:par>
                          <p:cTn id="24" fill="hold">
                            <p:stCondLst>
                              <p:cond delay="2000"/>
                            </p:stCondLst>
                            <p:childTnLst>
                              <p:par>
                                <p:cTn id="25" presetID="22" presetClass="entr" presetSubtype="1" fill="hold" nodeType="afterEffect">
                                  <p:stCondLst>
                                    <p:cond delay="0"/>
                                  </p:stCondLst>
                                  <p:childTnLst>
                                    <p:set>
                                      <p:cBhvr>
                                        <p:cTn id="26" dur="1" fill="hold">
                                          <p:stCondLst>
                                            <p:cond delay="0"/>
                                          </p:stCondLst>
                                        </p:cTn>
                                        <p:tgtEl>
                                          <p:spTgt spid="31"/>
                                        </p:tgtEl>
                                        <p:attrNameLst>
                                          <p:attrName>style.visibility</p:attrName>
                                        </p:attrNameLst>
                                      </p:cBhvr>
                                      <p:to>
                                        <p:strVal val="visible"/>
                                      </p:to>
                                    </p:set>
                                    <p:animEffect transition="in" filter="wipe(up)">
                                      <p:cBhvr>
                                        <p:cTn id="27" dur="500"/>
                                        <p:tgtEl>
                                          <p:spTgt spid="31"/>
                                        </p:tgtEl>
                                      </p:cBhvr>
                                    </p:animEffect>
                                  </p:childTnLst>
                                </p:cTn>
                              </p:par>
                            </p:childTnLst>
                          </p:cTn>
                        </p:par>
                        <p:par>
                          <p:cTn id="28" fill="hold">
                            <p:stCondLst>
                              <p:cond delay="2500"/>
                            </p:stCondLst>
                            <p:childTnLst>
                              <p:par>
                                <p:cTn id="29" presetID="53" presetClass="entr" presetSubtype="16" fill="hold" grpId="0" nodeType="afterEffect">
                                  <p:stCondLst>
                                    <p:cond delay="0"/>
                                  </p:stCondLst>
                                  <p:childTnLst>
                                    <p:set>
                                      <p:cBhvr>
                                        <p:cTn id="30" dur="1" fill="hold">
                                          <p:stCondLst>
                                            <p:cond delay="0"/>
                                          </p:stCondLst>
                                        </p:cTn>
                                        <p:tgtEl>
                                          <p:spTgt spid="25"/>
                                        </p:tgtEl>
                                        <p:attrNameLst>
                                          <p:attrName>style.visibility</p:attrName>
                                        </p:attrNameLst>
                                      </p:cBhvr>
                                      <p:to>
                                        <p:strVal val="visible"/>
                                      </p:to>
                                    </p:set>
                                    <p:anim calcmode="lin" valueType="num">
                                      <p:cBhvr>
                                        <p:cTn id="31" dur="500" fill="hold"/>
                                        <p:tgtEl>
                                          <p:spTgt spid="25"/>
                                        </p:tgtEl>
                                        <p:attrNameLst>
                                          <p:attrName>ppt_w</p:attrName>
                                        </p:attrNameLst>
                                      </p:cBhvr>
                                      <p:tavLst>
                                        <p:tav tm="0">
                                          <p:val>
                                            <p:fltVal val="0"/>
                                          </p:val>
                                        </p:tav>
                                        <p:tav tm="100000">
                                          <p:val>
                                            <p:strVal val="#ppt_w"/>
                                          </p:val>
                                        </p:tav>
                                      </p:tavLst>
                                    </p:anim>
                                    <p:anim calcmode="lin" valueType="num">
                                      <p:cBhvr>
                                        <p:cTn id="32" dur="500" fill="hold"/>
                                        <p:tgtEl>
                                          <p:spTgt spid="25"/>
                                        </p:tgtEl>
                                        <p:attrNameLst>
                                          <p:attrName>ppt_h</p:attrName>
                                        </p:attrNameLst>
                                      </p:cBhvr>
                                      <p:tavLst>
                                        <p:tav tm="0">
                                          <p:val>
                                            <p:fltVal val="0"/>
                                          </p:val>
                                        </p:tav>
                                        <p:tav tm="100000">
                                          <p:val>
                                            <p:strVal val="#ppt_h"/>
                                          </p:val>
                                        </p:tav>
                                      </p:tavLst>
                                    </p:anim>
                                    <p:animEffect transition="in" filter="fade">
                                      <p:cBhvr>
                                        <p:cTn id="33" dur="500"/>
                                        <p:tgtEl>
                                          <p:spTgt spid="25"/>
                                        </p:tgtEl>
                                      </p:cBhvr>
                                    </p:animEffect>
                                  </p:childTnLst>
                                </p:cTn>
                              </p:par>
                            </p:childTnLst>
                          </p:cTn>
                        </p:par>
                        <p:par>
                          <p:cTn id="34" fill="hold">
                            <p:stCondLst>
                              <p:cond delay="3000"/>
                            </p:stCondLst>
                            <p:childTnLst>
                              <p:par>
                                <p:cTn id="35" presetID="22" presetClass="entr" presetSubtype="1" fill="hold" nodeType="afterEffect">
                                  <p:stCondLst>
                                    <p:cond delay="0"/>
                                  </p:stCondLst>
                                  <p:childTnLst>
                                    <p:set>
                                      <p:cBhvr>
                                        <p:cTn id="36" dur="1" fill="hold">
                                          <p:stCondLst>
                                            <p:cond delay="0"/>
                                          </p:stCondLst>
                                        </p:cTn>
                                        <p:tgtEl>
                                          <p:spTgt spid="34"/>
                                        </p:tgtEl>
                                        <p:attrNameLst>
                                          <p:attrName>style.visibility</p:attrName>
                                        </p:attrNameLst>
                                      </p:cBhvr>
                                      <p:to>
                                        <p:strVal val="visible"/>
                                      </p:to>
                                    </p:set>
                                    <p:animEffect transition="in" filter="wipe(up)">
                                      <p:cBhvr>
                                        <p:cTn id="37" dur="500"/>
                                        <p:tgtEl>
                                          <p:spTgt spid="34"/>
                                        </p:tgtEl>
                                      </p:cBhvr>
                                    </p:animEffect>
                                  </p:childTnLst>
                                </p:cTn>
                              </p:par>
                            </p:childTnLst>
                          </p:cTn>
                        </p:par>
                        <p:par>
                          <p:cTn id="38" fill="hold">
                            <p:stCondLst>
                              <p:cond delay="3500"/>
                            </p:stCondLst>
                            <p:childTnLst>
                              <p:par>
                                <p:cTn id="39" presetID="53" presetClass="entr" presetSubtype="16" fill="hold" grpId="0" nodeType="afterEffect">
                                  <p:stCondLst>
                                    <p:cond delay="0"/>
                                  </p:stCondLst>
                                  <p:childTnLst>
                                    <p:set>
                                      <p:cBhvr>
                                        <p:cTn id="40" dur="1" fill="hold">
                                          <p:stCondLst>
                                            <p:cond delay="0"/>
                                          </p:stCondLst>
                                        </p:cTn>
                                        <p:tgtEl>
                                          <p:spTgt spid="26"/>
                                        </p:tgtEl>
                                        <p:attrNameLst>
                                          <p:attrName>style.visibility</p:attrName>
                                        </p:attrNameLst>
                                      </p:cBhvr>
                                      <p:to>
                                        <p:strVal val="visible"/>
                                      </p:to>
                                    </p:set>
                                    <p:anim calcmode="lin" valueType="num">
                                      <p:cBhvr>
                                        <p:cTn id="41" dur="500" fill="hold"/>
                                        <p:tgtEl>
                                          <p:spTgt spid="26"/>
                                        </p:tgtEl>
                                        <p:attrNameLst>
                                          <p:attrName>ppt_w</p:attrName>
                                        </p:attrNameLst>
                                      </p:cBhvr>
                                      <p:tavLst>
                                        <p:tav tm="0">
                                          <p:val>
                                            <p:fltVal val="0"/>
                                          </p:val>
                                        </p:tav>
                                        <p:tav tm="100000">
                                          <p:val>
                                            <p:strVal val="#ppt_w"/>
                                          </p:val>
                                        </p:tav>
                                      </p:tavLst>
                                    </p:anim>
                                    <p:anim calcmode="lin" valueType="num">
                                      <p:cBhvr>
                                        <p:cTn id="42" dur="500" fill="hold"/>
                                        <p:tgtEl>
                                          <p:spTgt spid="26"/>
                                        </p:tgtEl>
                                        <p:attrNameLst>
                                          <p:attrName>ppt_h</p:attrName>
                                        </p:attrNameLst>
                                      </p:cBhvr>
                                      <p:tavLst>
                                        <p:tav tm="0">
                                          <p:val>
                                            <p:fltVal val="0"/>
                                          </p:val>
                                        </p:tav>
                                        <p:tav tm="100000">
                                          <p:val>
                                            <p:strVal val="#ppt_h"/>
                                          </p:val>
                                        </p:tav>
                                      </p:tavLst>
                                    </p:anim>
                                    <p:animEffect transition="in" filter="fade">
                                      <p:cBhvr>
                                        <p:cTn id="43" dur="500"/>
                                        <p:tgtEl>
                                          <p:spTgt spid="26"/>
                                        </p:tgtEl>
                                      </p:cBhvr>
                                    </p:animEffect>
                                  </p:childTnLst>
                                </p:cTn>
                              </p:par>
                            </p:childTnLst>
                          </p:cTn>
                        </p:par>
                        <p:par>
                          <p:cTn id="44" fill="hold">
                            <p:stCondLst>
                              <p:cond delay="4000"/>
                            </p:stCondLst>
                            <p:childTnLst>
                              <p:par>
                                <p:cTn id="45" presetID="22" presetClass="entr" presetSubtype="1" fill="hold" nodeType="afterEffect">
                                  <p:stCondLst>
                                    <p:cond delay="0"/>
                                  </p:stCondLst>
                                  <p:childTnLst>
                                    <p:set>
                                      <p:cBhvr>
                                        <p:cTn id="46" dur="1" fill="hold">
                                          <p:stCondLst>
                                            <p:cond delay="0"/>
                                          </p:stCondLst>
                                        </p:cTn>
                                        <p:tgtEl>
                                          <p:spTgt spid="37"/>
                                        </p:tgtEl>
                                        <p:attrNameLst>
                                          <p:attrName>style.visibility</p:attrName>
                                        </p:attrNameLst>
                                      </p:cBhvr>
                                      <p:to>
                                        <p:strVal val="visible"/>
                                      </p:to>
                                    </p:set>
                                    <p:animEffect transition="in" filter="wipe(up)">
                                      <p:cBhvr>
                                        <p:cTn id="47" dur="500"/>
                                        <p:tgtEl>
                                          <p:spTgt spid="37"/>
                                        </p:tgtEl>
                                      </p:cBhvr>
                                    </p:animEffect>
                                  </p:childTnLst>
                                </p:cTn>
                              </p:par>
                            </p:childTnLst>
                          </p:cTn>
                        </p:par>
                        <p:par>
                          <p:cTn id="48" fill="hold">
                            <p:stCondLst>
                              <p:cond delay="4500"/>
                            </p:stCondLst>
                            <p:childTnLst>
                              <p:par>
                                <p:cTn id="49" presetID="53" presetClass="entr" presetSubtype="16" fill="hold" grpId="0" nodeType="afterEffect">
                                  <p:stCondLst>
                                    <p:cond delay="0"/>
                                  </p:stCondLst>
                                  <p:childTnLst>
                                    <p:set>
                                      <p:cBhvr>
                                        <p:cTn id="50" dur="1" fill="hold">
                                          <p:stCondLst>
                                            <p:cond delay="0"/>
                                          </p:stCondLst>
                                        </p:cTn>
                                        <p:tgtEl>
                                          <p:spTgt spid="27"/>
                                        </p:tgtEl>
                                        <p:attrNameLst>
                                          <p:attrName>style.visibility</p:attrName>
                                        </p:attrNameLst>
                                      </p:cBhvr>
                                      <p:to>
                                        <p:strVal val="visible"/>
                                      </p:to>
                                    </p:set>
                                    <p:anim calcmode="lin" valueType="num">
                                      <p:cBhvr>
                                        <p:cTn id="51" dur="500" fill="hold"/>
                                        <p:tgtEl>
                                          <p:spTgt spid="27"/>
                                        </p:tgtEl>
                                        <p:attrNameLst>
                                          <p:attrName>ppt_w</p:attrName>
                                        </p:attrNameLst>
                                      </p:cBhvr>
                                      <p:tavLst>
                                        <p:tav tm="0">
                                          <p:val>
                                            <p:fltVal val="0"/>
                                          </p:val>
                                        </p:tav>
                                        <p:tav tm="100000">
                                          <p:val>
                                            <p:strVal val="#ppt_w"/>
                                          </p:val>
                                        </p:tav>
                                      </p:tavLst>
                                    </p:anim>
                                    <p:anim calcmode="lin" valueType="num">
                                      <p:cBhvr>
                                        <p:cTn id="52" dur="500" fill="hold"/>
                                        <p:tgtEl>
                                          <p:spTgt spid="27"/>
                                        </p:tgtEl>
                                        <p:attrNameLst>
                                          <p:attrName>ppt_h</p:attrName>
                                        </p:attrNameLst>
                                      </p:cBhvr>
                                      <p:tavLst>
                                        <p:tav tm="0">
                                          <p:val>
                                            <p:fltVal val="0"/>
                                          </p:val>
                                        </p:tav>
                                        <p:tav tm="100000">
                                          <p:val>
                                            <p:strVal val="#ppt_h"/>
                                          </p:val>
                                        </p:tav>
                                      </p:tavLst>
                                    </p:anim>
                                    <p:animEffect transition="in" filter="fade">
                                      <p:cBhvr>
                                        <p:cTn id="53" dur="500"/>
                                        <p:tgtEl>
                                          <p:spTgt spid="27"/>
                                        </p:tgtEl>
                                      </p:cBhvr>
                                    </p:animEffect>
                                  </p:childTnLst>
                                </p:cTn>
                              </p:par>
                            </p:childTnLst>
                          </p:cTn>
                        </p:par>
                        <p:par>
                          <p:cTn id="54" fill="hold">
                            <p:stCondLst>
                              <p:cond delay="5000"/>
                            </p:stCondLst>
                            <p:childTnLst>
                              <p:par>
                                <p:cTn id="55" presetID="22" presetClass="entr" presetSubtype="1" fill="hold" nodeType="afterEffect">
                                  <p:stCondLst>
                                    <p:cond delay="0"/>
                                  </p:stCondLst>
                                  <p:childTnLst>
                                    <p:set>
                                      <p:cBhvr>
                                        <p:cTn id="56" dur="1" fill="hold">
                                          <p:stCondLst>
                                            <p:cond delay="0"/>
                                          </p:stCondLst>
                                        </p:cTn>
                                        <p:tgtEl>
                                          <p:spTgt spid="40"/>
                                        </p:tgtEl>
                                        <p:attrNameLst>
                                          <p:attrName>style.visibility</p:attrName>
                                        </p:attrNameLst>
                                      </p:cBhvr>
                                      <p:to>
                                        <p:strVal val="visible"/>
                                      </p:to>
                                    </p:set>
                                    <p:animEffect transition="in" filter="wipe(up)">
                                      <p:cBhvr>
                                        <p:cTn id="57" dur="500"/>
                                        <p:tgtEl>
                                          <p:spTgt spid="40"/>
                                        </p:tgtEl>
                                      </p:cBhvr>
                                    </p:animEffect>
                                  </p:childTnLst>
                                </p:cTn>
                              </p:par>
                            </p:childTnLst>
                          </p:cTn>
                        </p:par>
                        <p:par>
                          <p:cTn id="58" fill="hold">
                            <p:stCondLst>
                              <p:cond delay="5500"/>
                            </p:stCondLst>
                            <p:childTnLst>
                              <p:par>
                                <p:cTn id="59" presetID="53" presetClass="entr" presetSubtype="16" fill="hold" grpId="0" nodeType="afterEffect">
                                  <p:stCondLst>
                                    <p:cond delay="0"/>
                                  </p:stCondLst>
                                  <p:childTnLst>
                                    <p:set>
                                      <p:cBhvr>
                                        <p:cTn id="60" dur="1" fill="hold">
                                          <p:stCondLst>
                                            <p:cond delay="0"/>
                                          </p:stCondLst>
                                        </p:cTn>
                                        <p:tgtEl>
                                          <p:spTgt spid="57"/>
                                        </p:tgtEl>
                                        <p:attrNameLst>
                                          <p:attrName>style.visibility</p:attrName>
                                        </p:attrNameLst>
                                      </p:cBhvr>
                                      <p:to>
                                        <p:strVal val="visible"/>
                                      </p:to>
                                    </p:set>
                                    <p:anim calcmode="lin" valueType="num">
                                      <p:cBhvr>
                                        <p:cTn id="61" dur="500" fill="hold"/>
                                        <p:tgtEl>
                                          <p:spTgt spid="57"/>
                                        </p:tgtEl>
                                        <p:attrNameLst>
                                          <p:attrName>ppt_w</p:attrName>
                                        </p:attrNameLst>
                                      </p:cBhvr>
                                      <p:tavLst>
                                        <p:tav tm="0">
                                          <p:val>
                                            <p:fltVal val="0"/>
                                          </p:val>
                                        </p:tav>
                                        <p:tav tm="100000">
                                          <p:val>
                                            <p:strVal val="#ppt_w"/>
                                          </p:val>
                                        </p:tav>
                                      </p:tavLst>
                                    </p:anim>
                                    <p:anim calcmode="lin" valueType="num">
                                      <p:cBhvr>
                                        <p:cTn id="62" dur="500" fill="hold"/>
                                        <p:tgtEl>
                                          <p:spTgt spid="57"/>
                                        </p:tgtEl>
                                        <p:attrNameLst>
                                          <p:attrName>ppt_h</p:attrName>
                                        </p:attrNameLst>
                                      </p:cBhvr>
                                      <p:tavLst>
                                        <p:tav tm="0">
                                          <p:val>
                                            <p:fltVal val="0"/>
                                          </p:val>
                                        </p:tav>
                                        <p:tav tm="100000">
                                          <p:val>
                                            <p:strVal val="#ppt_h"/>
                                          </p:val>
                                        </p:tav>
                                      </p:tavLst>
                                    </p:anim>
                                    <p:animEffect transition="in" filter="fade">
                                      <p:cBhvr>
                                        <p:cTn id="63" dur="500"/>
                                        <p:tgtEl>
                                          <p:spTgt spid="57"/>
                                        </p:tgtEl>
                                      </p:cBhvr>
                                    </p:animEffect>
                                  </p:childTnLst>
                                </p:cTn>
                              </p:par>
                            </p:childTnLst>
                          </p:cTn>
                        </p:par>
                        <p:par>
                          <p:cTn id="64" fill="hold">
                            <p:stCondLst>
                              <p:cond delay="6000"/>
                            </p:stCondLst>
                            <p:childTnLst>
                              <p:par>
                                <p:cTn id="65" presetID="22" presetClass="entr" presetSubtype="1" fill="hold" nodeType="afterEffect">
                                  <p:stCondLst>
                                    <p:cond delay="0"/>
                                  </p:stCondLst>
                                  <p:childTnLst>
                                    <p:set>
                                      <p:cBhvr>
                                        <p:cTn id="66" dur="1" fill="hold">
                                          <p:stCondLst>
                                            <p:cond delay="0"/>
                                          </p:stCondLst>
                                        </p:cTn>
                                        <p:tgtEl>
                                          <p:spTgt spid="54"/>
                                        </p:tgtEl>
                                        <p:attrNameLst>
                                          <p:attrName>style.visibility</p:attrName>
                                        </p:attrNameLst>
                                      </p:cBhvr>
                                      <p:to>
                                        <p:strVal val="visible"/>
                                      </p:to>
                                    </p:set>
                                    <p:animEffect transition="in" filter="wipe(up)">
                                      <p:cBhvr>
                                        <p:cTn id="67"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5" grpId="0" animBg="1"/>
      <p:bldP spid="26" grpId="0" animBg="1"/>
      <p:bldP spid="27" grpId="0" animBg="1"/>
      <p:bldP spid="5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 xmlns:a16="http://schemas.microsoft.com/office/drawing/2014/main" id="{7B50A984-9019-44FA-B6B2-2455046E8A29}"/>
              </a:ext>
            </a:extLst>
          </p:cNvPr>
          <p:cNvSpPr/>
          <p:nvPr/>
        </p:nvSpPr>
        <p:spPr>
          <a:xfrm>
            <a:off x="3949700" y="0"/>
            <a:ext cx="4292600" cy="6858000"/>
          </a:xfrm>
          <a:prstGeom prst="rect">
            <a:avLst/>
          </a:prstGeom>
          <a:solidFill>
            <a:srgbClr val="991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6" name="矩形 5">
            <a:extLst>
              <a:ext uri="{FF2B5EF4-FFF2-40B4-BE49-F238E27FC236}">
                <a16:creationId xmlns="" xmlns:a16="http://schemas.microsoft.com/office/drawing/2014/main" id="{B492FA93-77B5-41D2-8C0A-309368611680}"/>
              </a:ext>
            </a:extLst>
          </p:cNvPr>
          <p:cNvSpPr/>
          <p:nvPr/>
        </p:nvSpPr>
        <p:spPr>
          <a:xfrm>
            <a:off x="694989" y="557005"/>
            <a:ext cx="10784494" cy="5825652"/>
          </a:xfrm>
          <a:prstGeom prst="rect">
            <a:avLst/>
          </a:prstGeom>
          <a:solidFill>
            <a:schemeClr val="bg1"/>
          </a:solidFill>
          <a:ln>
            <a:noFill/>
          </a:ln>
          <a:effectLst>
            <a:outerShdw blurRad="558800" sx="103000" sy="103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grpSp>
        <p:nvGrpSpPr>
          <p:cNvPr id="2" name="组合 1">
            <a:extLst>
              <a:ext uri="{FF2B5EF4-FFF2-40B4-BE49-F238E27FC236}">
                <a16:creationId xmlns="" xmlns:a16="http://schemas.microsoft.com/office/drawing/2014/main" id="{0A210B64-8AB9-4891-872B-5BCA3B32D291}"/>
              </a:ext>
            </a:extLst>
          </p:cNvPr>
          <p:cNvGrpSpPr/>
          <p:nvPr/>
        </p:nvGrpSpPr>
        <p:grpSpPr>
          <a:xfrm>
            <a:off x="1437912" y="2211070"/>
            <a:ext cx="7939448" cy="2674620"/>
            <a:chOff x="1345202" y="2164080"/>
            <a:chExt cx="7939448" cy="2674620"/>
          </a:xfrm>
        </p:grpSpPr>
        <p:sp>
          <p:nvSpPr>
            <p:cNvPr id="33" name="文本框 32">
              <a:extLst>
                <a:ext uri="{FF2B5EF4-FFF2-40B4-BE49-F238E27FC236}">
                  <a16:creationId xmlns="" xmlns:a16="http://schemas.microsoft.com/office/drawing/2014/main" id="{E465C611-D860-401A-A6F4-5D2DE30F7C3D}"/>
                </a:ext>
              </a:extLst>
            </p:cNvPr>
            <p:cNvSpPr txBox="1"/>
            <p:nvPr/>
          </p:nvSpPr>
          <p:spPr>
            <a:xfrm>
              <a:off x="1345202" y="3174414"/>
              <a:ext cx="460828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a:ln>
                    <a:noFill/>
                  </a:ln>
                  <a:solidFill>
                    <a:prstClr val="black">
                      <a:lumMod val="65000"/>
                      <a:lumOff val="35000"/>
                    </a:prstClr>
                  </a:solidFill>
                  <a:effectLst/>
                  <a:uLnTx/>
                  <a:uFillTx/>
                  <a:latin typeface="Agency FB" panose="020F0502020204030204"/>
                  <a:ea typeface="微软雅黑"/>
                  <a:cs typeface="+mn-ea"/>
                  <a:sym typeface="+mn-lt"/>
                </a:rPr>
                <a:t>第四部分</a:t>
              </a:r>
            </a:p>
          </p:txBody>
        </p:sp>
        <p:sp>
          <p:nvSpPr>
            <p:cNvPr id="34" name="矩形 33">
              <a:extLst>
                <a:ext uri="{FF2B5EF4-FFF2-40B4-BE49-F238E27FC236}">
                  <a16:creationId xmlns="" xmlns:a16="http://schemas.microsoft.com/office/drawing/2014/main" id="{14B77C76-1332-4CD2-93F9-9856D3FD76F9}"/>
                </a:ext>
              </a:extLst>
            </p:cNvPr>
            <p:cNvSpPr/>
            <p:nvPr/>
          </p:nvSpPr>
          <p:spPr>
            <a:xfrm>
              <a:off x="5868330" y="2526714"/>
              <a:ext cx="3416320" cy="64633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600" b="1" i="0" u="none" strike="noStrike" kern="100" cap="none" spc="0" normalizeH="0" baseline="0" noProof="0" dirty="0">
                  <a:ln>
                    <a:noFill/>
                  </a:ln>
                  <a:solidFill>
                    <a:srgbClr val="99191E"/>
                  </a:solidFill>
                  <a:effectLst/>
                  <a:uLnTx/>
                  <a:uFillTx/>
                  <a:latin typeface="Agency FB" panose="020F0502020204030204"/>
                  <a:ea typeface="微软雅黑"/>
                  <a:cs typeface="+mn-ea"/>
                  <a:sym typeface="+mn-lt"/>
                </a:rPr>
                <a:t>预算经费及方案</a:t>
              </a:r>
              <a:endParaRPr kumimoji="0" lang="zh-CN" altLang="zh-CN" sz="3600" b="1" i="0" u="none" strike="noStrike" kern="100" cap="none" spc="0" normalizeH="0" baseline="0" noProof="0" dirty="0">
                <a:ln>
                  <a:noFill/>
                </a:ln>
                <a:solidFill>
                  <a:srgbClr val="99191E"/>
                </a:solidFill>
                <a:effectLst/>
                <a:uLnTx/>
                <a:uFillTx/>
                <a:latin typeface="Agency FB" panose="020F0502020204030204"/>
                <a:ea typeface="微软雅黑"/>
                <a:cs typeface="+mn-ea"/>
                <a:sym typeface="+mn-lt"/>
              </a:endParaRPr>
            </a:p>
          </p:txBody>
        </p:sp>
        <p:sp>
          <p:nvSpPr>
            <p:cNvPr id="35" name="TextBox 23">
              <a:extLst>
                <a:ext uri="{FF2B5EF4-FFF2-40B4-BE49-F238E27FC236}">
                  <a16:creationId xmlns="" xmlns:a16="http://schemas.microsoft.com/office/drawing/2014/main" id="{655CA926-1AC5-4803-8391-5D24DC291D42}"/>
                </a:ext>
              </a:extLst>
            </p:cNvPr>
            <p:cNvSpPr txBox="1">
              <a:spLocks noChangeArrowheads="1"/>
            </p:cNvSpPr>
            <p:nvPr/>
          </p:nvSpPr>
          <p:spPr bwMode="auto">
            <a:xfrm>
              <a:off x="5868330" y="3342689"/>
              <a:ext cx="150495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zh-CN" altLang="en-US" sz="1200" b="0" i="0" u="none" strike="noStrike" kern="1200" cap="none" spc="0" normalizeH="0" baseline="0" noProof="0">
                  <a:ln>
                    <a:noFill/>
                  </a:ln>
                  <a:solidFill>
                    <a:prstClr val="black">
                      <a:lumMod val="65000"/>
                      <a:lumOff val="35000"/>
                    </a:prstClr>
                  </a:solidFill>
                  <a:effectLst/>
                  <a:uLnTx/>
                  <a:uFillTx/>
                  <a:latin typeface="Agency FB" panose="020F0502020204030204"/>
                  <a:ea typeface="微软雅黑"/>
                  <a:cs typeface="+mn-ea"/>
                  <a:sym typeface="+mn-lt"/>
                </a:rPr>
                <a:t>添加文字标题一</a:t>
              </a:r>
            </a:p>
          </p:txBody>
        </p:sp>
        <p:sp>
          <p:nvSpPr>
            <p:cNvPr id="36" name="TextBox 24">
              <a:extLst>
                <a:ext uri="{FF2B5EF4-FFF2-40B4-BE49-F238E27FC236}">
                  <a16:creationId xmlns="" xmlns:a16="http://schemas.microsoft.com/office/drawing/2014/main" id="{42F28938-8C1B-4457-B85A-8162ADD2734D}"/>
                </a:ext>
              </a:extLst>
            </p:cNvPr>
            <p:cNvSpPr txBox="1">
              <a:spLocks noChangeArrowheads="1"/>
            </p:cNvSpPr>
            <p:nvPr/>
          </p:nvSpPr>
          <p:spPr bwMode="auto">
            <a:xfrm>
              <a:off x="5868330" y="3671301"/>
              <a:ext cx="150495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zh-CN" altLang="en-US" sz="1200" b="0" i="0" u="none" strike="noStrike" kern="1200" cap="none" spc="0" normalizeH="0" baseline="0" noProof="0">
                  <a:ln>
                    <a:noFill/>
                  </a:ln>
                  <a:solidFill>
                    <a:prstClr val="black">
                      <a:lumMod val="65000"/>
                      <a:lumOff val="35000"/>
                    </a:prstClr>
                  </a:solidFill>
                  <a:effectLst/>
                  <a:uLnTx/>
                  <a:uFillTx/>
                  <a:latin typeface="Agency FB" panose="020F0502020204030204"/>
                  <a:ea typeface="微软雅黑"/>
                  <a:cs typeface="+mn-ea"/>
                  <a:sym typeface="+mn-lt"/>
                </a:rPr>
                <a:t>添加文字标题二</a:t>
              </a:r>
            </a:p>
          </p:txBody>
        </p:sp>
        <p:sp>
          <p:nvSpPr>
            <p:cNvPr id="37" name="TextBox 25">
              <a:extLst>
                <a:ext uri="{FF2B5EF4-FFF2-40B4-BE49-F238E27FC236}">
                  <a16:creationId xmlns="" xmlns:a16="http://schemas.microsoft.com/office/drawing/2014/main" id="{963CAFDF-4B6D-4A6C-9DFE-C9FCFE7EE85F}"/>
                </a:ext>
              </a:extLst>
            </p:cNvPr>
            <p:cNvSpPr txBox="1">
              <a:spLocks noChangeArrowheads="1"/>
            </p:cNvSpPr>
            <p:nvPr/>
          </p:nvSpPr>
          <p:spPr bwMode="auto">
            <a:xfrm>
              <a:off x="5868330" y="4020551"/>
              <a:ext cx="150495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zh-CN" altLang="en-US" sz="1200" b="0" i="0" u="none" strike="noStrike" kern="1200" cap="none" spc="0" normalizeH="0" baseline="0" noProof="0">
                  <a:ln>
                    <a:noFill/>
                  </a:ln>
                  <a:solidFill>
                    <a:prstClr val="black">
                      <a:lumMod val="65000"/>
                      <a:lumOff val="35000"/>
                    </a:prstClr>
                  </a:solidFill>
                  <a:effectLst/>
                  <a:uLnTx/>
                  <a:uFillTx/>
                  <a:latin typeface="Agency FB" panose="020F0502020204030204"/>
                  <a:ea typeface="微软雅黑"/>
                  <a:cs typeface="+mn-ea"/>
                  <a:sym typeface="+mn-lt"/>
                </a:rPr>
                <a:t>添加文字标题三</a:t>
              </a:r>
            </a:p>
          </p:txBody>
        </p:sp>
        <p:sp>
          <p:nvSpPr>
            <p:cNvPr id="38" name="TextBox 23">
              <a:extLst>
                <a:ext uri="{FF2B5EF4-FFF2-40B4-BE49-F238E27FC236}">
                  <a16:creationId xmlns="" xmlns:a16="http://schemas.microsoft.com/office/drawing/2014/main" id="{AFB2C405-4D47-4E57-B342-35079F6F2414}"/>
                </a:ext>
              </a:extLst>
            </p:cNvPr>
            <p:cNvSpPr txBox="1">
              <a:spLocks noChangeArrowheads="1"/>
            </p:cNvSpPr>
            <p:nvPr/>
          </p:nvSpPr>
          <p:spPr bwMode="auto">
            <a:xfrm>
              <a:off x="7741580" y="3377614"/>
              <a:ext cx="1503362"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zh-CN" altLang="en-US" sz="1200" b="0" i="0" u="none" strike="noStrike" kern="1200" cap="none" spc="0" normalizeH="0" baseline="0" noProof="0">
                  <a:ln>
                    <a:noFill/>
                  </a:ln>
                  <a:solidFill>
                    <a:prstClr val="black">
                      <a:lumMod val="65000"/>
                      <a:lumOff val="35000"/>
                    </a:prstClr>
                  </a:solidFill>
                  <a:effectLst/>
                  <a:uLnTx/>
                  <a:uFillTx/>
                  <a:latin typeface="Agency FB" panose="020F0502020204030204"/>
                  <a:ea typeface="微软雅黑"/>
                  <a:cs typeface="+mn-ea"/>
                  <a:sym typeface="+mn-lt"/>
                </a:rPr>
                <a:t>添加文字标题四</a:t>
              </a:r>
            </a:p>
          </p:txBody>
        </p:sp>
        <p:sp>
          <p:nvSpPr>
            <p:cNvPr id="39" name="TextBox 24">
              <a:extLst>
                <a:ext uri="{FF2B5EF4-FFF2-40B4-BE49-F238E27FC236}">
                  <a16:creationId xmlns="" xmlns:a16="http://schemas.microsoft.com/office/drawing/2014/main" id="{DF812209-FC4A-4DDF-8282-2E46393AB6E3}"/>
                </a:ext>
              </a:extLst>
            </p:cNvPr>
            <p:cNvSpPr txBox="1">
              <a:spLocks noChangeArrowheads="1"/>
            </p:cNvSpPr>
            <p:nvPr/>
          </p:nvSpPr>
          <p:spPr bwMode="auto">
            <a:xfrm>
              <a:off x="7741580" y="3704639"/>
              <a:ext cx="1503362"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zh-CN" altLang="en-US" sz="1200" b="0" i="0" u="none" strike="noStrike" kern="1200" cap="none" spc="0" normalizeH="0" baseline="0" noProof="0">
                  <a:ln>
                    <a:noFill/>
                  </a:ln>
                  <a:solidFill>
                    <a:prstClr val="black">
                      <a:lumMod val="65000"/>
                      <a:lumOff val="35000"/>
                    </a:prstClr>
                  </a:solidFill>
                  <a:effectLst/>
                  <a:uLnTx/>
                  <a:uFillTx/>
                  <a:latin typeface="Agency FB" panose="020F0502020204030204"/>
                  <a:ea typeface="微软雅黑"/>
                  <a:cs typeface="+mn-ea"/>
                  <a:sym typeface="+mn-lt"/>
                </a:rPr>
                <a:t>添加文字标题五</a:t>
              </a:r>
            </a:p>
          </p:txBody>
        </p:sp>
        <p:sp>
          <p:nvSpPr>
            <p:cNvPr id="40" name="TextBox 25">
              <a:extLst>
                <a:ext uri="{FF2B5EF4-FFF2-40B4-BE49-F238E27FC236}">
                  <a16:creationId xmlns="" xmlns:a16="http://schemas.microsoft.com/office/drawing/2014/main" id="{B78B4450-588F-4135-9B36-C343A1E0643D}"/>
                </a:ext>
              </a:extLst>
            </p:cNvPr>
            <p:cNvSpPr txBox="1">
              <a:spLocks noChangeArrowheads="1"/>
            </p:cNvSpPr>
            <p:nvPr/>
          </p:nvSpPr>
          <p:spPr bwMode="auto">
            <a:xfrm>
              <a:off x="7741580" y="4055476"/>
              <a:ext cx="1503362"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zh-CN" altLang="en-US" sz="1200" b="0" i="0" u="none" strike="noStrike" kern="1200" cap="none" spc="0" normalizeH="0" baseline="0" noProof="0">
                  <a:ln>
                    <a:noFill/>
                  </a:ln>
                  <a:solidFill>
                    <a:prstClr val="black">
                      <a:lumMod val="65000"/>
                      <a:lumOff val="35000"/>
                    </a:prstClr>
                  </a:solidFill>
                  <a:effectLst/>
                  <a:uLnTx/>
                  <a:uFillTx/>
                  <a:latin typeface="Agency FB" panose="020F0502020204030204"/>
                  <a:ea typeface="微软雅黑"/>
                  <a:cs typeface="+mn-ea"/>
                  <a:sym typeface="+mn-lt"/>
                </a:rPr>
                <a:t>添加文字标题六</a:t>
              </a:r>
            </a:p>
          </p:txBody>
        </p:sp>
        <p:cxnSp>
          <p:nvCxnSpPr>
            <p:cNvPr id="41" name="直接连接符 40">
              <a:extLst>
                <a:ext uri="{FF2B5EF4-FFF2-40B4-BE49-F238E27FC236}">
                  <a16:creationId xmlns="" xmlns:a16="http://schemas.microsoft.com/office/drawing/2014/main" id="{FFDB56E9-F74A-499B-AD95-F1CABF62E1F3}"/>
                </a:ext>
              </a:extLst>
            </p:cNvPr>
            <p:cNvCxnSpPr/>
            <p:nvPr/>
          </p:nvCxnSpPr>
          <p:spPr>
            <a:xfrm>
              <a:off x="5166360" y="2164080"/>
              <a:ext cx="0" cy="2674620"/>
            </a:xfrm>
            <a:prstGeom prst="line">
              <a:avLst/>
            </a:prstGeom>
            <a:noFill/>
            <a:ln w="6350" cap="flat" cmpd="sng" algn="ctr">
              <a:solidFill>
                <a:sysClr val="windowText" lastClr="000000">
                  <a:lumMod val="65000"/>
                  <a:lumOff val="35000"/>
                </a:sysClr>
              </a:solidFill>
              <a:prstDash val="dash"/>
              <a:miter lim="800000"/>
            </a:ln>
            <a:effectLst/>
          </p:spPr>
        </p:cxnSp>
      </p:grpSp>
    </p:spTree>
    <p:extLst>
      <p:ext uri="{BB962C8B-B14F-4D97-AF65-F5344CB8AC3E}">
        <p14:creationId xmlns:p14="http://schemas.microsoft.com/office/powerpoint/2010/main" val="696759865"/>
      </p:ext>
    </p:extLst>
  </p:cSld>
  <p:clrMapOvr>
    <a:masterClrMapping/>
  </p:clrMapOvr>
  <p:transition spd="slow">
    <p:push dir="u"/>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 xmlns:a16="http://schemas.microsoft.com/office/drawing/2014/main" id="{7B50A984-9019-44FA-B6B2-2455046E8A29}"/>
              </a:ext>
            </a:extLst>
          </p:cNvPr>
          <p:cNvSpPr/>
          <p:nvPr/>
        </p:nvSpPr>
        <p:spPr>
          <a:xfrm>
            <a:off x="3949700" y="0"/>
            <a:ext cx="4292600" cy="6858000"/>
          </a:xfrm>
          <a:prstGeom prst="rect">
            <a:avLst/>
          </a:prstGeom>
          <a:solidFill>
            <a:srgbClr val="991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6" name="矩形 5">
            <a:extLst>
              <a:ext uri="{FF2B5EF4-FFF2-40B4-BE49-F238E27FC236}">
                <a16:creationId xmlns="" xmlns:a16="http://schemas.microsoft.com/office/drawing/2014/main" id="{B492FA93-77B5-41D2-8C0A-309368611680}"/>
              </a:ext>
            </a:extLst>
          </p:cNvPr>
          <p:cNvSpPr/>
          <p:nvPr/>
        </p:nvSpPr>
        <p:spPr>
          <a:xfrm>
            <a:off x="259080" y="321532"/>
            <a:ext cx="11656312" cy="6296598"/>
          </a:xfrm>
          <a:prstGeom prst="rect">
            <a:avLst/>
          </a:prstGeom>
          <a:solidFill>
            <a:schemeClr val="bg1"/>
          </a:solidFill>
          <a:ln>
            <a:noFill/>
          </a:ln>
          <a:effectLst>
            <a:outerShdw blurRad="558800" sx="103000" sy="103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cxnSp>
        <p:nvCxnSpPr>
          <p:cNvPr id="43" name="Straight Connector 7">
            <a:extLst>
              <a:ext uri="{FF2B5EF4-FFF2-40B4-BE49-F238E27FC236}">
                <a16:creationId xmlns="" xmlns:a16="http://schemas.microsoft.com/office/drawing/2014/main" id="{DE68628D-105C-48E2-A36F-72685182AF50}"/>
              </a:ext>
            </a:extLst>
          </p:cNvPr>
          <p:cNvCxnSpPr/>
          <p:nvPr/>
        </p:nvCxnSpPr>
        <p:spPr>
          <a:xfrm>
            <a:off x="9840201" y="1367413"/>
            <a:ext cx="601976" cy="0"/>
          </a:xfrm>
          <a:prstGeom prst="line">
            <a:avLst/>
          </a:prstGeom>
          <a:noFill/>
          <a:ln w="38100" cap="flat" cmpd="sng" algn="ctr">
            <a:solidFill>
              <a:srgbClr val="000000"/>
            </a:solidFill>
            <a:prstDash val="solid"/>
            <a:miter lim="800000"/>
          </a:ln>
          <a:effectLst/>
        </p:spPr>
      </p:cxnSp>
      <p:sp>
        <p:nvSpPr>
          <p:cNvPr id="44" name="TextBox 8">
            <a:extLst>
              <a:ext uri="{FF2B5EF4-FFF2-40B4-BE49-F238E27FC236}">
                <a16:creationId xmlns="" xmlns:a16="http://schemas.microsoft.com/office/drawing/2014/main" id="{01C41050-B10C-40EB-BA93-04FD8F892AF7}"/>
              </a:ext>
            </a:extLst>
          </p:cNvPr>
          <p:cNvSpPr txBox="1"/>
          <p:nvPr/>
        </p:nvSpPr>
        <p:spPr>
          <a:xfrm>
            <a:off x="9669872" y="1636678"/>
            <a:ext cx="934871" cy="338554"/>
          </a:xfrm>
          <a:prstGeom prst="rect">
            <a:avLst/>
          </a:prstGeom>
          <a:noFill/>
        </p:spPr>
        <p:txBody>
          <a:bodyPr wrap="none" rtlCol="0">
            <a:spAutoFit/>
          </a:bodyPr>
          <a:lstStyle/>
          <a:p>
            <a:pPr algn="ctr" defTabSz="914217"/>
            <a:r>
              <a:rPr lang="zh-CN" altLang="en-US" sz="1600" b="1" spc="300" dirty="0">
                <a:solidFill>
                  <a:srgbClr val="99191E"/>
                </a:solidFill>
                <a:ea typeface="Montserrat Semi" charset="0"/>
                <a:cs typeface="Montserrat Semi" charset="0"/>
              </a:rPr>
              <a:t>预算</a:t>
            </a:r>
            <a:r>
              <a:rPr lang="en-US" altLang="zh-CN" sz="1600" b="1" spc="300" dirty="0">
                <a:solidFill>
                  <a:srgbClr val="99191E"/>
                </a:solidFill>
                <a:ea typeface="Montserrat Semi" charset="0"/>
                <a:cs typeface="Montserrat Semi" charset="0"/>
              </a:rPr>
              <a:t>02</a:t>
            </a:r>
            <a:endParaRPr lang="en-US" sz="1600" b="1" spc="300" dirty="0">
              <a:solidFill>
                <a:srgbClr val="99191E"/>
              </a:solidFill>
              <a:ea typeface="Montserrat Semi" charset="0"/>
              <a:cs typeface="Montserrat Semi" charset="0"/>
            </a:endParaRPr>
          </a:p>
        </p:txBody>
      </p:sp>
      <p:sp>
        <p:nvSpPr>
          <p:cNvPr id="45" name="TextBox 9">
            <a:extLst>
              <a:ext uri="{FF2B5EF4-FFF2-40B4-BE49-F238E27FC236}">
                <a16:creationId xmlns="" xmlns:a16="http://schemas.microsoft.com/office/drawing/2014/main" id="{10F83D64-16B0-478C-959A-EF1D55F5BCF1}"/>
              </a:ext>
            </a:extLst>
          </p:cNvPr>
          <p:cNvSpPr txBox="1"/>
          <p:nvPr/>
        </p:nvSpPr>
        <p:spPr>
          <a:xfrm>
            <a:off x="8739809" y="2000004"/>
            <a:ext cx="2778696" cy="609975"/>
          </a:xfrm>
          <a:prstGeom prst="rect">
            <a:avLst/>
          </a:prstGeom>
          <a:noFill/>
        </p:spPr>
        <p:txBody>
          <a:bodyPr wrap="square" rtlCol="0">
            <a:spAutoFit/>
          </a:bodyPr>
          <a:lstStyle/>
          <a:p>
            <a:pPr algn="ctr" defTabSz="914217">
              <a:lnSpc>
                <a:spcPct val="150000"/>
              </a:lnSpc>
            </a:pPr>
            <a:r>
              <a:rPr lang="en-US" sz="1200" dirty="0">
                <a:solidFill>
                  <a:srgbClr val="7F7F7F"/>
                </a:solidFill>
                <a:ea typeface="Lato Light" charset="0"/>
                <a:cs typeface="Lato Light" charset="0"/>
              </a:rPr>
              <a:t>Entrepreneurial activities differ substantially depending on the type.</a:t>
            </a:r>
          </a:p>
        </p:txBody>
      </p:sp>
      <p:cxnSp>
        <p:nvCxnSpPr>
          <p:cNvPr id="46" name="Straight Connector 10">
            <a:extLst>
              <a:ext uri="{FF2B5EF4-FFF2-40B4-BE49-F238E27FC236}">
                <a16:creationId xmlns="" xmlns:a16="http://schemas.microsoft.com/office/drawing/2014/main" id="{18D5A340-4BF7-450B-B59F-0A3BA7101258}"/>
              </a:ext>
            </a:extLst>
          </p:cNvPr>
          <p:cNvCxnSpPr/>
          <p:nvPr/>
        </p:nvCxnSpPr>
        <p:spPr>
          <a:xfrm>
            <a:off x="5801972" y="4935528"/>
            <a:ext cx="601976" cy="0"/>
          </a:xfrm>
          <a:prstGeom prst="line">
            <a:avLst/>
          </a:prstGeom>
          <a:noFill/>
          <a:ln w="38100" cap="flat" cmpd="sng" algn="ctr">
            <a:solidFill>
              <a:srgbClr val="000000"/>
            </a:solidFill>
            <a:prstDash val="solid"/>
            <a:miter lim="800000"/>
          </a:ln>
          <a:effectLst/>
        </p:spPr>
      </p:cxnSp>
      <p:sp>
        <p:nvSpPr>
          <p:cNvPr id="47" name="TextBox 11">
            <a:extLst>
              <a:ext uri="{FF2B5EF4-FFF2-40B4-BE49-F238E27FC236}">
                <a16:creationId xmlns="" xmlns:a16="http://schemas.microsoft.com/office/drawing/2014/main" id="{92A84BB6-F508-4185-A47D-B420037858AA}"/>
              </a:ext>
            </a:extLst>
          </p:cNvPr>
          <p:cNvSpPr txBox="1"/>
          <p:nvPr/>
        </p:nvSpPr>
        <p:spPr>
          <a:xfrm>
            <a:off x="5652483" y="5204792"/>
            <a:ext cx="893194" cy="338554"/>
          </a:xfrm>
          <a:prstGeom prst="rect">
            <a:avLst/>
          </a:prstGeom>
          <a:noFill/>
        </p:spPr>
        <p:txBody>
          <a:bodyPr wrap="none" rtlCol="0">
            <a:spAutoFit/>
          </a:bodyPr>
          <a:lstStyle/>
          <a:p>
            <a:pPr algn="ctr" defTabSz="914217"/>
            <a:r>
              <a:rPr lang="zh-CN" altLang="en-US" sz="1600" b="1" spc="300" dirty="0">
                <a:solidFill>
                  <a:srgbClr val="99191E"/>
                </a:solidFill>
                <a:ea typeface="Montserrat Semi" charset="0"/>
                <a:cs typeface="Montserrat Semi" charset="0"/>
              </a:rPr>
              <a:t>预算</a:t>
            </a:r>
            <a:r>
              <a:rPr lang="en-US" altLang="zh-CN" sz="1600" b="1" spc="300" dirty="0">
                <a:solidFill>
                  <a:srgbClr val="99191E"/>
                </a:solidFill>
                <a:ea typeface="Montserrat Semi" charset="0"/>
                <a:cs typeface="Montserrat Semi" charset="0"/>
              </a:rPr>
              <a:t>01</a:t>
            </a:r>
            <a:endParaRPr lang="en-US" sz="1600" b="1" spc="300" dirty="0">
              <a:solidFill>
                <a:srgbClr val="99191E"/>
              </a:solidFill>
              <a:ea typeface="Montserrat Semi" charset="0"/>
              <a:cs typeface="Montserrat Semi" charset="0"/>
            </a:endParaRPr>
          </a:p>
        </p:txBody>
      </p:sp>
      <p:sp>
        <p:nvSpPr>
          <p:cNvPr id="48" name="TextBox 12">
            <a:extLst>
              <a:ext uri="{FF2B5EF4-FFF2-40B4-BE49-F238E27FC236}">
                <a16:creationId xmlns="" xmlns:a16="http://schemas.microsoft.com/office/drawing/2014/main" id="{CC593A85-EE47-457D-9A1B-F6AA08704230}"/>
              </a:ext>
            </a:extLst>
          </p:cNvPr>
          <p:cNvSpPr txBox="1"/>
          <p:nvPr/>
        </p:nvSpPr>
        <p:spPr>
          <a:xfrm>
            <a:off x="4701581" y="5568118"/>
            <a:ext cx="2778696" cy="609975"/>
          </a:xfrm>
          <a:prstGeom prst="rect">
            <a:avLst/>
          </a:prstGeom>
          <a:noFill/>
        </p:spPr>
        <p:txBody>
          <a:bodyPr wrap="square" rtlCol="0">
            <a:spAutoFit/>
          </a:bodyPr>
          <a:lstStyle/>
          <a:p>
            <a:pPr algn="ctr" defTabSz="914217">
              <a:lnSpc>
                <a:spcPct val="150000"/>
              </a:lnSpc>
            </a:pPr>
            <a:r>
              <a:rPr lang="en-US" sz="1200" dirty="0">
                <a:solidFill>
                  <a:srgbClr val="7F7F7F"/>
                </a:solidFill>
                <a:ea typeface="Lato Light" charset="0"/>
                <a:cs typeface="Lato Light" charset="0"/>
              </a:rPr>
              <a:t>Entrepreneurial activities differ substantially depending on the type.</a:t>
            </a:r>
          </a:p>
        </p:txBody>
      </p:sp>
      <p:sp>
        <p:nvSpPr>
          <p:cNvPr id="49" name="Shape 2688">
            <a:extLst>
              <a:ext uri="{FF2B5EF4-FFF2-40B4-BE49-F238E27FC236}">
                <a16:creationId xmlns="" xmlns:a16="http://schemas.microsoft.com/office/drawing/2014/main" id="{099D7D61-D2DA-4884-92AE-2ADB9C979152}"/>
              </a:ext>
            </a:extLst>
          </p:cNvPr>
          <p:cNvSpPr/>
          <p:nvPr/>
        </p:nvSpPr>
        <p:spPr>
          <a:xfrm>
            <a:off x="9907804" y="531990"/>
            <a:ext cx="495737" cy="495737"/>
          </a:xfrm>
          <a:custGeom>
            <a:avLst/>
            <a:gdLst/>
            <a:ahLst/>
            <a:cxnLst>
              <a:cxn ang="0">
                <a:pos x="wd2" y="hd2"/>
              </a:cxn>
              <a:cxn ang="5400000">
                <a:pos x="wd2" y="hd2"/>
              </a:cxn>
              <a:cxn ang="10800000">
                <a:pos x="wd2" y="hd2"/>
              </a:cxn>
              <a:cxn ang="16200000">
                <a:pos x="wd2" y="hd2"/>
              </a:cxn>
            </a:cxnLst>
            <a:rect l="0" t="0" r="r" b="b"/>
            <a:pathLst>
              <a:path w="21600" h="21600" extrusionOk="0">
                <a:moveTo>
                  <a:pt x="20618" y="10309"/>
                </a:moveTo>
                <a:cubicBezTo>
                  <a:pt x="20618" y="10851"/>
                  <a:pt x="20178" y="11291"/>
                  <a:pt x="19636" y="11291"/>
                </a:cubicBezTo>
                <a:lnTo>
                  <a:pt x="19636" y="7364"/>
                </a:lnTo>
                <a:cubicBezTo>
                  <a:pt x="20178" y="7364"/>
                  <a:pt x="20618" y="7804"/>
                  <a:pt x="20618" y="8345"/>
                </a:cubicBezTo>
                <a:cubicBezTo>
                  <a:pt x="20618" y="8345"/>
                  <a:pt x="20618" y="10309"/>
                  <a:pt x="20618" y="10309"/>
                </a:cubicBezTo>
                <a:close/>
                <a:moveTo>
                  <a:pt x="18655" y="17182"/>
                </a:moveTo>
                <a:cubicBezTo>
                  <a:pt x="18655" y="17453"/>
                  <a:pt x="18434" y="17673"/>
                  <a:pt x="18164" y="17673"/>
                </a:cubicBezTo>
                <a:cubicBezTo>
                  <a:pt x="17893" y="17673"/>
                  <a:pt x="17673" y="17453"/>
                  <a:pt x="17673" y="17182"/>
                </a:cubicBezTo>
                <a:lnTo>
                  <a:pt x="17673" y="1473"/>
                </a:lnTo>
                <a:cubicBezTo>
                  <a:pt x="17673" y="1202"/>
                  <a:pt x="17893" y="982"/>
                  <a:pt x="18164" y="982"/>
                </a:cubicBezTo>
                <a:cubicBezTo>
                  <a:pt x="18434" y="982"/>
                  <a:pt x="18655" y="1202"/>
                  <a:pt x="18655" y="1473"/>
                </a:cubicBezTo>
                <a:cubicBezTo>
                  <a:pt x="18655" y="1473"/>
                  <a:pt x="18655" y="17182"/>
                  <a:pt x="18655" y="17182"/>
                </a:cubicBezTo>
                <a:close/>
                <a:moveTo>
                  <a:pt x="16691" y="15788"/>
                </a:moveTo>
                <a:lnTo>
                  <a:pt x="2945" y="11745"/>
                </a:lnTo>
                <a:lnTo>
                  <a:pt x="2945" y="6910"/>
                </a:lnTo>
                <a:lnTo>
                  <a:pt x="16691" y="2867"/>
                </a:lnTo>
                <a:cubicBezTo>
                  <a:pt x="16691" y="2867"/>
                  <a:pt x="16691" y="15788"/>
                  <a:pt x="16691" y="15788"/>
                </a:cubicBezTo>
                <a:close/>
                <a:moveTo>
                  <a:pt x="8251" y="18655"/>
                </a:moveTo>
                <a:lnTo>
                  <a:pt x="5357" y="18655"/>
                </a:lnTo>
                <a:lnTo>
                  <a:pt x="4126" y="13116"/>
                </a:lnTo>
                <a:lnTo>
                  <a:pt x="7167" y="14010"/>
                </a:lnTo>
                <a:cubicBezTo>
                  <a:pt x="7167" y="14010"/>
                  <a:pt x="8251" y="18655"/>
                  <a:pt x="8251" y="18655"/>
                </a:cubicBezTo>
                <a:close/>
                <a:moveTo>
                  <a:pt x="8709" y="20618"/>
                </a:moveTo>
                <a:lnTo>
                  <a:pt x="5794" y="20618"/>
                </a:lnTo>
                <a:lnTo>
                  <a:pt x="5576" y="19636"/>
                </a:lnTo>
                <a:lnTo>
                  <a:pt x="8479" y="19636"/>
                </a:lnTo>
                <a:cubicBezTo>
                  <a:pt x="8479" y="19636"/>
                  <a:pt x="8709" y="20618"/>
                  <a:pt x="8709" y="20618"/>
                </a:cubicBezTo>
                <a:close/>
                <a:moveTo>
                  <a:pt x="1964" y="11782"/>
                </a:moveTo>
                <a:lnTo>
                  <a:pt x="982" y="11782"/>
                </a:lnTo>
                <a:lnTo>
                  <a:pt x="982" y="6873"/>
                </a:lnTo>
                <a:lnTo>
                  <a:pt x="1964" y="6873"/>
                </a:lnTo>
                <a:cubicBezTo>
                  <a:pt x="1964" y="6873"/>
                  <a:pt x="1964" y="11782"/>
                  <a:pt x="1964" y="11782"/>
                </a:cubicBezTo>
                <a:close/>
                <a:moveTo>
                  <a:pt x="19636" y="6382"/>
                </a:moveTo>
                <a:lnTo>
                  <a:pt x="19636" y="1473"/>
                </a:lnTo>
                <a:cubicBezTo>
                  <a:pt x="19636" y="659"/>
                  <a:pt x="18977" y="0"/>
                  <a:pt x="18164" y="0"/>
                </a:cubicBezTo>
                <a:cubicBezTo>
                  <a:pt x="17350" y="0"/>
                  <a:pt x="16691" y="659"/>
                  <a:pt x="16691" y="1473"/>
                </a:cubicBezTo>
                <a:lnTo>
                  <a:pt x="16691" y="1844"/>
                </a:lnTo>
                <a:lnTo>
                  <a:pt x="2459" y="6029"/>
                </a:lnTo>
                <a:cubicBezTo>
                  <a:pt x="2313" y="5944"/>
                  <a:pt x="2145" y="5891"/>
                  <a:pt x="1964" y="5891"/>
                </a:cubicBezTo>
                <a:lnTo>
                  <a:pt x="982" y="5891"/>
                </a:lnTo>
                <a:cubicBezTo>
                  <a:pt x="440" y="5891"/>
                  <a:pt x="0" y="6331"/>
                  <a:pt x="0" y="6873"/>
                </a:cubicBezTo>
                <a:lnTo>
                  <a:pt x="0" y="11782"/>
                </a:lnTo>
                <a:cubicBezTo>
                  <a:pt x="0" y="12324"/>
                  <a:pt x="440" y="12764"/>
                  <a:pt x="982" y="12764"/>
                </a:cubicBezTo>
                <a:lnTo>
                  <a:pt x="1964" y="12764"/>
                </a:lnTo>
                <a:cubicBezTo>
                  <a:pt x="2145" y="12764"/>
                  <a:pt x="2313" y="12711"/>
                  <a:pt x="2458" y="12626"/>
                </a:cubicBezTo>
                <a:lnTo>
                  <a:pt x="3050" y="12799"/>
                </a:lnTo>
                <a:lnTo>
                  <a:pt x="4921" y="21216"/>
                </a:lnTo>
                <a:lnTo>
                  <a:pt x="4930" y="21214"/>
                </a:lnTo>
                <a:cubicBezTo>
                  <a:pt x="4979" y="21433"/>
                  <a:pt x="5166" y="21600"/>
                  <a:pt x="5400" y="21600"/>
                </a:cubicBezTo>
                <a:lnTo>
                  <a:pt x="9327" y="21600"/>
                </a:lnTo>
                <a:cubicBezTo>
                  <a:pt x="9598" y="21600"/>
                  <a:pt x="9818" y="21381"/>
                  <a:pt x="9818" y="21109"/>
                </a:cubicBezTo>
                <a:cubicBezTo>
                  <a:pt x="9818" y="21072"/>
                  <a:pt x="9805" y="21039"/>
                  <a:pt x="9797" y="21005"/>
                </a:cubicBezTo>
                <a:lnTo>
                  <a:pt x="9806" y="21003"/>
                </a:lnTo>
                <a:lnTo>
                  <a:pt x="8249" y="14329"/>
                </a:lnTo>
                <a:lnTo>
                  <a:pt x="16691" y="16811"/>
                </a:lnTo>
                <a:lnTo>
                  <a:pt x="16691" y="17182"/>
                </a:lnTo>
                <a:cubicBezTo>
                  <a:pt x="16691" y="17995"/>
                  <a:pt x="17350" y="18655"/>
                  <a:pt x="18164" y="18655"/>
                </a:cubicBezTo>
                <a:cubicBezTo>
                  <a:pt x="18977" y="18655"/>
                  <a:pt x="19636" y="17995"/>
                  <a:pt x="19636" y="17182"/>
                </a:cubicBezTo>
                <a:lnTo>
                  <a:pt x="19636" y="12273"/>
                </a:lnTo>
                <a:cubicBezTo>
                  <a:pt x="20721" y="12273"/>
                  <a:pt x="21600" y="11394"/>
                  <a:pt x="21600" y="10309"/>
                </a:cubicBezTo>
                <a:lnTo>
                  <a:pt x="21600" y="8345"/>
                </a:lnTo>
                <a:cubicBezTo>
                  <a:pt x="21600" y="7261"/>
                  <a:pt x="20721" y="6382"/>
                  <a:pt x="19636" y="6382"/>
                </a:cubicBezTo>
              </a:path>
            </a:pathLst>
          </a:custGeom>
          <a:solidFill>
            <a:srgbClr val="99191E"/>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ea typeface="Gill Sans"/>
              <a:cs typeface="Gill Sans"/>
              <a:sym typeface="Gill Sans"/>
            </a:endParaRPr>
          </a:p>
        </p:txBody>
      </p:sp>
      <p:sp>
        <p:nvSpPr>
          <p:cNvPr id="50" name="Shape 2699">
            <a:extLst>
              <a:ext uri="{FF2B5EF4-FFF2-40B4-BE49-F238E27FC236}">
                <a16:creationId xmlns="" xmlns:a16="http://schemas.microsoft.com/office/drawing/2014/main" id="{7605316A-9FE0-4005-A933-3C80753FB3C2}"/>
              </a:ext>
            </a:extLst>
          </p:cNvPr>
          <p:cNvSpPr/>
          <p:nvPr/>
        </p:nvSpPr>
        <p:spPr>
          <a:xfrm>
            <a:off x="5843060" y="4245810"/>
            <a:ext cx="495737" cy="405603"/>
          </a:xfrm>
          <a:custGeom>
            <a:avLst/>
            <a:gdLst/>
            <a:ahLst/>
            <a:cxnLst>
              <a:cxn ang="0">
                <a:pos x="wd2" y="hd2"/>
              </a:cxn>
              <a:cxn ang="5400000">
                <a:pos x="wd2" y="hd2"/>
              </a:cxn>
              <a:cxn ang="10800000">
                <a:pos x="wd2" y="hd2"/>
              </a:cxn>
              <a:cxn ang="16200000">
                <a:pos x="wd2" y="hd2"/>
              </a:cxn>
            </a:cxnLst>
            <a:rect l="0" t="0" r="r" b="b"/>
            <a:pathLst>
              <a:path w="21600" h="21600" extrusionOk="0">
                <a:moveTo>
                  <a:pt x="5976" y="20400"/>
                </a:moveTo>
                <a:lnTo>
                  <a:pt x="10800" y="13522"/>
                </a:lnTo>
                <a:lnTo>
                  <a:pt x="15623" y="20400"/>
                </a:lnTo>
                <a:cubicBezTo>
                  <a:pt x="15623" y="20400"/>
                  <a:pt x="5976" y="20400"/>
                  <a:pt x="5976" y="20400"/>
                </a:cubicBezTo>
                <a:close/>
                <a:moveTo>
                  <a:pt x="17063" y="20610"/>
                </a:moveTo>
                <a:lnTo>
                  <a:pt x="11172" y="12210"/>
                </a:lnTo>
                <a:lnTo>
                  <a:pt x="11168" y="12214"/>
                </a:lnTo>
                <a:cubicBezTo>
                  <a:pt x="11078" y="12086"/>
                  <a:pt x="10949" y="12000"/>
                  <a:pt x="10800" y="12000"/>
                </a:cubicBezTo>
                <a:cubicBezTo>
                  <a:pt x="10651" y="12000"/>
                  <a:pt x="10521" y="12086"/>
                  <a:pt x="10432" y="12214"/>
                </a:cubicBezTo>
                <a:lnTo>
                  <a:pt x="10427" y="12210"/>
                </a:lnTo>
                <a:lnTo>
                  <a:pt x="4536" y="20610"/>
                </a:lnTo>
                <a:lnTo>
                  <a:pt x="4540" y="20614"/>
                </a:lnTo>
                <a:cubicBezTo>
                  <a:pt x="4467" y="20719"/>
                  <a:pt x="4418" y="20851"/>
                  <a:pt x="4418" y="21000"/>
                </a:cubicBezTo>
                <a:cubicBezTo>
                  <a:pt x="4418" y="21332"/>
                  <a:pt x="4638" y="21600"/>
                  <a:pt x="4909" y="21600"/>
                </a:cubicBezTo>
                <a:lnTo>
                  <a:pt x="16691" y="21600"/>
                </a:lnTo>
                <a:cubicBezTo>
                  <a:pt x="16962" y="21600"/>
                  <a:pt x="17182" y="21332"/>
                  <a:pt x="17182" y="21000"/>
                </a:cubicBezTo>
                <a:cubicBezTo>
                  <a:pt x="17182" y="20851"/>
                  <a:pt x="17133" y="20719"/>
                  <a:pt x="17059" y="20614"/>
                </a:cubicBezTo>
                <a:cubicBezTo>
                  <a:pt x="17059" y="20614"/>
                  <a:pt x="17063" y="20610"/>
                  <a:pt x="17063" y="20610"/>
                </a:cubicBezTo>
                <a:close/>
                <a:moveTo>
                  <a:pt x="21109" y="0"/>
                </a:moveTo>
                <a:lnTo>
                  <a:pt x="491" y="0"/>
                </a:lnTo>
                <a:cubicBezTo>
                  <a:pt x="220" y="0"/>
                  <a:pt x="0" y="269"/>
                  <a:pt x="0" y="600"/>
                </a:cubicBezTo>
                <a:lnTo>
                  <a:pt x="0" y="17400"/>
                </a:lnTo>
                <a:cubicBezTo>
                  <a:pt x="0" y="17732"/>
                  <a:pt x="220" y="18000"/>
                  <a:pt x="491" y="18000"/>
                </a:cubicBezTo>
                <a:lnTo>
                  <a:pt x="4418" y="18000"/>
                </a:lnTo>
                <a:cubicBezTo>
                  <a:pt x="4689" y="18000"/>
                  <a:pt x="4909" y="17732"/>
                  <a:pt x="4909" y="17400"/>
                </a:cubicBezTo>
                <a:cubicBezTo>
                  <a:pt x="4909" y="17068"/>
                  <a:pt x="4689" y="16800"/>
                  <a:pt x="4418" y="16800"/>
                </a:cubicBezTo>
                <a:lnTo>
                  <a:pt x="982" y="16800"/>
                </a:lnTo>
                <a:lnTo>
                  <a:pt x="982" y="1200"/>
                </a:lnTo>
                <a:lnTo>
                  <a:pt x="20618" y="1200"/>
                </a:lnTo>
                <a:lnTo>
                  <a:pt x="20618" y="16800"/>
                </a:lnTo>
                <a:lnTo>
                  <a:pt x="17182" y="16800"/>
                </a:lnTo>
                <a:cubicBezTo>
                  <a:pt x="16911" y="16800"/>
                  <a:pt x="16691" y="17068"/>
                  <a:pt x="16691" y="17400"/>
                </a:cubicBezTo>
                <a:cubicBezTo>
                  <a:pt x="16691" y="17732"/>
                  <a:pt x="16911" y="18000"/>
                  <a:pt x="17182" y="18000"/>
                </a:cubicBezTo>
                <a:lnTo>
                  <a:pt x="21109" y="18000"/>
                </a:lnTo>
                <a:cubicBezTo>
                  <a:pt x="21380" y="18000"/>
                  <a:pt x="21600" y="17732"/>
                  <a:pt x="21600" y="17400"/>
                </a:cubicBezTo>
                <a:lnTo>
                  <a:pt x="21600" y="600"/>
                </a:lnTo>
                <a:cubicBezTo>
                  <a:pt x="21600" y="269"/>
                  <a:pt x="21380" y="0"/>
                  <a:pt x="21109" y="0"/>
                </a:cubicBezTo>
              </a:path>
            </a:pathLst>
          </a:custGeom>
          <a:solidFill>
            <a:srgbClr val="99191E"/>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ea typeface="Gill Sans"/>
              <a:cs typeface="Gill Sans"/>
              <a:sym typeface="Gill Sans"/>
            </a:endParaRPr>
          </a:p>
        </p:txBody>
      </p:sp>
      <p:pic>
        <p:nvPicPr>
          <p:cNvPr id="51" name="图片占位符 5">
            <a:extLst>
              <a:ext uri="{FF2B5EF4-FFF2-40B4-BE49-F238E27FC236}">
                <a16:creationId xmlns="" xmlns:a16="http://schemas.microsoft.com/office/drawing/2014/main" id="{CC157AD1-C5D9-47C3-8505-A717D4511444}"/>
              </a:ext>
            </a:extLst>
          </p:cNvPr>
          <p:cNvPicPr>
            <a:picLocks noChangeAspect="1"/>
          </p:cNvPicPr>
          <p:nvPr/>
        </p:nvPicPr>
        <p:blipFill>
          <a:blip r:embed="rId3" cstate="email">
            <a:extLst>
              <a:ext uri="{28A0092B-C50C-407E-A947-70E740481C1C}">
                <a14:useLocalDpi xmlns:a14="http://schemas.microsoft.com/office/drawing/2010/main" val="0"/>
              </a:ext>
            </a:extLst>
          </a:blip>
          <a:srcRect l="27829" r="27829"/>
          <a:stretch>
            <a:fillRect/>
          </a:stretch>
        </p:blipFill>
        <p:spPr>
          <a:xfrm>
            <a:off x="259080" y="321532"/>
            <a:ext cx="3611072" cy="6107225"/>
          </a:xfrm>
          <a:prstGeom prst="rect">
            <a:avLst/>
          </a:prstGeom>
          <a:solidFill>
            <a:srgbClr val="FFFFFF">
              <a:lumMod val="95000"/>
            </a:srgbClr>
          </a:solidFill>
        </p:spPr>
      </p:pic>
      <p:pic>
        <p:nvPicPr>
          <p:cNvPr id="52" name="图片占位符 14">
            <a:extLst>
              <a:ext uri="{FF2B5EF4-FFF2-40B4-BE49-F238E27FC236}">
                <a16:creationId xmlns="" xmlns:a16="http://schemas.microsoft.com/office/drawing/2014/main" id="{BAFCD85C-0EDC-464C-B248-27B9A08CC6A9}"/>
              </a:ext>
            </a:extLst>
          </p:cNvPr>
          <p:cNvPicPr>
            <a:picLocks noChangeAspect="1"/>
          </p:cNvPicPr>
          <p:nvPr/>
        </p:nvPicPr>
        <p:blipFill>
          <a:blip r:embed="rId4" cstate="email">
            <a:extLst>
              <a:ext uri="{28A0092B-C50C-407E-A947-70E740481C1C}">
                <a14:useLocalDpi xmlns:a14="http://schemas.microsoft.com/office/drawing/2010/main" val="0"/>
              </a:ext>
            </a:extLst>
          </a:blip>
          <a:srcRect l="10509" r="10509"/>
          <a:stretch>
            <a:fillRect/>
          </a:stretch>
        </p:blipFill>
        <p:spPr>
          <a:xfrm>
            <a:off x="7818364" y="3457130"/>
            <a:ext cx="4097028" cy="3202697"/>
          </a:xfrm>
          <a:prstGeom prst="rect">
            <a:avLst/>
          </a:prstGeom>
          <a:solidFill>
            <a:srgbClr val="FFFFFF">
              <a:lumMod val="95000"/>
            </a:srgbClr>
          </a:solidFill>
        </p:spPr>
      </p:pic>
      <p:pic>
        <p:nvPicPr>
          <p:cNvPr id="53" name="图片占位符 17">
            <a:extLst>
              <a:ext uri="{FF2B5EF4-FFF2-40B4-BE49-F238E27FC236}">
                <a16:creationId xmlns="" xmlns:a16="http://schemas.microsoft.com/office/drawing/2014/main" id="{F83F0BA9-D8AF-43ED-9BD6-98D0A7B03180}"/>
              </a:ext>
            </a:extLst>
          </p:cNvPr>
          <p:cNvPicPr>
            <a:picLocks noChangeAspect="1"/>
          </p:cNvPicPr>
          <p:nvPr/>
        </p:nvPicPr>
        <p:blipFill>
          <a:blip r:embed="rId5" cstate="email">
            <a:extLst>
              <a:ext uri="{28A0092B-C50C-407E-A947-70E740481C1C}">
                <a14:useLocalDpi xmlns:a14="http://schemas.microsoft.com/office/drawing/2010/main" val="0"/>
              </a:ext>
            </a:extLst>
          </a:blip>
          <a:srcRect l="10651" r="10651"/>
          <a:stretch>
            <a:fillRect/>
          </a:stretch>
        </p:blipFill>
        <p:spPr>
          <a:xfrm>
            <a:off x="3870152" y="321532"/>
            <a:ext cx="3948212" cy="3135599"/>
          </a:xfrm>
          <a:prstGeom prst="rect">
            <a:avLst/>
          </a:prstGeom>
          <a:solidFill>
            <a:srgbClr val="FFFFFF">
              <a:lumMod val="95000"/>
            </a:srgbClr>
          </a:solidFill>
        </p:spPr>
      </p:pic>
    </p:spTree>
    <p:extLst>
      <p:ext uri="{BB962C8B-B14F-4D97-AF65-F5344CB8AC3E}">
        <p14:creationId xmlns:p14="http://schemas.microsoft.com/office/powerpoint/2010/main" val="2052975055"/>
      </p:ext>
    </p:extLst>
  </p:cSld>
  <p:clrMapOvr>
    <a:masterClrMapping/>
  </p:clrMapOvr>
  <p:transition spd="slow">
    <p:push dir="u"/>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 xmlns:a16="http://schemas.microsoft.com/office/drawing/2014/main" id="{7B50A984-9019-44FA-B6B2-2455046E8A29}"/>
              </a:ext>
            </a:extLst>
          </p:cNvPr>
          <p:cNvSpPr/>
          <p:nvPr/>
        </p:nvSpPr>
        <p:spPr>
          <a:xfrm>
            <a:off x="3949700" y="0"/>
            <a:ext cx="4292600" cy="6858000"/>
          </a:xfrm>
          <a:prstGeom prst="rect">
            <a:avLst/>
          </a:prstGeom>
          <a:solidFill>
            <a:srgbClr val="991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6" name="矩形 5">
            <a:extLst>
              <a:ext uri="{FF2B5EF4-FFF2-40B4-BE49-F238E27FC236}">
                <a16:creationId xmlns="" xmlns:a16="http://schemas.microsoft.com/office/drawing/2014/main" id="{B492FA93-77B5-41D2-8C0A-309368611680}"/>
              </a:ext>
            </a:extLst>
          </p:cNvPr>
          <p:cNvSpPr/>
          <p:nvPr/>
        </p:nvSpPr>
        <p:spPr>
          <a:xfrm>
            <a:off x="259080" y="321532"/>
            <a:ext cx="11656312" cy="6296598"/>
          </a:xfrm>
          <a:prstGeom prst="rect">
            <a:avLst/>
          </a:prstGeom>
          <a:solidFill>
            <a:schemeClr val="bg1"/>
          </a:solidFill>
          <a:ln>
            <a:noFill/>
          </a:ln>
          <a:effectLst>
            <a:outerShdw blurRad="558800" sx="103000" sy="103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grpSp>
        <p:nvGrpSpPr>
          <p:cNvPr id="15" name="组合 14">
            <a:extLst>
              <a:ext uri="{FF2B5EF4-FFF2-40B4-BE49-F238E27FC236}">
                <a16:creationId xmlns="" xmlns:a16="http://schemas.microsoft.com/office/drawing/2014/main" id="{3C0788DD-2A7E-43BE-8261-42589266C500}"/>
              </a:ext>
            </a:extLst>
          </p:cNvPr>
          <p:cNvGrpSpPr/>
          <p:nvPr/>
        </p:nvGrpSpPr>
        <p:grpSpPr>
          <a:xfrm>
            <a:off x="8126379" y="756763"/>
            <a:ext cx="3387725" cy="5253234"/>
            <a:chOff x="7547664" y="1149582"/>
            <a:chExt cx="3387725" cy="5253234"/>
          </a:xfrm>
        </p:grpSpPr>
        <p:grpSp>
          <p:nvGrpSpPr>
            <p:cNvPr id="16" name="组合 15">
              <a:extLst>
                <a:ext uri="{FF2B5EF4-FFF2-40B4-BE49-F238E27FC236}">
                  <a16:creationId xmlns="" xmlns:a16="http://schemas.microsoft.com/office/drawing/2014/main" id="{2BBC618D-30E7-47E8-9B34-B1F8BF24C542}"/>
                </a:ext>
              </a:extLst>
            </p:cNvPr>
            <p:cNvGrpSpPr/>
            <p:nvPr/>
          </p:nvGrpSpPr>
          <p:grpSpPr>
            <a:xfrm>
              <a:off x="7547664" y="1149582"/>
              <a:ext cx="3387725" cy="5253234"/>
              <a:chOff x="4365625" y="1577975"/>
              <a:chExt cx="3211513" cy="4979988"/>
            </a:xfrm>
          </p:grpSpPr>
          <p:sp>
            <p:nvSpPr>
              <p:cNvPr id="21" name="Freeform 5">
                <a:extLst>
                  <a:ext uri="{FF2B5EF4-FFF2-40B4-BE49-F238E27FC236}">
                    <a16:creationId xmlns="" xmlns:a16="http://schemas.microsoft.com/office/drawing/2014/main" id="{7D38E015-BBFA-49DC-85A9-B4706A98ED05}"/>
                  </a:ext>
                </a:extLst>
              </p:cNvPr>
              <p:cNvSpPr>
                <a:spLocks/>
              </p:cNvSpPr>
              <p:nvPr/>
            </p:nvSpPr>
            <p:spPr bwMode="auto">
              <a:xfrm>
                <a:off x="5399088" y="3711575"/>
                <a:ext cx="1849438" cy="1163638"/>
              </a:xfrm>
              <a:custGeom>
                <a:avLst/>
                <a:gdLst>
                  <a:gd name="T0" fmla="*/ 1587 w 7256"/>
                  <a:gd name="T1" fmla="*/ 0 h 4574"/>
                  <a:gd name="T2" fmla="*/ 12 w 7256"/>
                  <a:gd name="T3" fmla="*/ 3727 h 4574"/>
                  <a:gd name="T4" fmla="*/ 20 w 7256"/>
                  <a:gd name="T5" fmla="*/ 4574 h 4574"/>
                  <a:gd name="T6" fmla="*/ 3651 w 7256"/>
                  <a:gd name="T7" fmla="*/ 4574 h 4574"/>
                  <a:gd name="T8" fmla="*/ 3699 w 7256"/>
                  <a:gd name="T9" fmla="*/ 3744 h 4574"/>
                  <a:gd name="T10" fmla="*/ 7256 w 7256"/>
                  <a:gd name="T11" fmla="*/ 0 h 4574"/>
                  <a:gd name="T12" fmla="*/ 1587 w 7256"/>
                  <a:gd name="T13" fmla="*/ 0 h 4574"/>
                </a:gdLst>
                <a:ahLst/>
                <a:cxnLst>
                  <a:cxn ang="0">
                    <a:pos x="T0" y="T1"/>
                  </a:cxn>
                  <a:cxn ang="0">
                    <a:pos x="T2" y="T3"/>
                  </a:cxn>
                  <a:cxn ang="0">
                    <a:pos x="T4" y="T5"/>
                  </a:cxn>
                  <a:cxn ang="0">
                    <a:pos x="T6" y="T7"/>
                  </a:cxn>
                  <a:cxn ang="0">
                    <a:pos x="T8" y="T9"/>
                  </a:cxn>
                  <a:cxn ang="0">
                    <a:pos x="T10" y="T11"/>
                  </a:cxn>
                  <a:cxn ang="0">
                    <a:pos x="T12" y="T13"/>
                  </a:cxn>
                </a:cxnLst>
                <a:rect l="0" t="0" r="r" b="b"/>
                <a:pathLst>
                  <a:path w="7256" h="4574">
                    <a:moveTo>
                      <a:pt x="1587" y="0"/>
                    </a:moveTo>
                    <a:cubicBezTo>
                      <a:pt x="790" y="1177"/>
                      <a:pt x="0" y="2000"/>
                      <a:pt x="12" y="3727"/>
                    </a:cubicBezTo>
                    <a:cubicBezTo>
                      <a:pt x="13" y="3928"/>
                      <a:pt x="17" y="4550"/>
                      <a:pt x="20" y="4574"/>
                    </a:cubicBezTo>
                    <a:cubicBezTo>
                      <a:pt x="3651" y="4574"/>
                      <a:pt x="3651" y="4574"/>
                      <a:pt x="3651" y="4574"/>
                    </a:cubicBezTo>
                    <a:cubicBezTo>
                      <a:pt x="3656" y="4556"/>
                      <a:pt x="3619" y="4146"/>
                      <a:pt x="3699" y="3744"/>
                    </a:cubicBezTo>
                    <a:cubicBezTo>
                      <a:pt x="3984" y="2307"/>
                      <a:pt x="5939" y="1510"/>
                      <a:pt x="7256" y="0"/>
                    </a:cubicBezTo>
                    <a:lnTo>
                      <a:pt x="1587" y="0"/>
                    </a:lnTo>
                    <a:close/>
                  </a:path>
                </a:pathLst>
              </a:custGeom>
              <a:solidFill>
                <a:sysClr val="windowText" lastClr="000000">
                  <a:lumMod val="65000"/>
                  <a:lumOff val="35000"/>
                </a:sys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等线" panose="020F0502020204030204"/>
                  <a:ea typeface="等线" panose="02010600030101010101" pitchFamily="2" charset="-122"/>
                </a:endParaRPr>
              </a:p>
            </p:txBody>
          </p:sp>
          <p:sp>
            <p:nvSpPr>
              <p:cNvPr id="22" name="Freeform 6">
                <a:extLst>
                  <a:ext uri="{FF2B5EF4-FFF2-40B4-BE49-F238E27FC236}">
                    <a16:creationId xmlns="" xmlns:a16="http://schemas.microsoft.com/office/drawing/2014/main" id="{3979CAB7-CA09-4A20-A83D-69778665E45B}"/>
                  </a:ext>
                </a:extLst>
              </p:cNvPr>
              <p:cNvSpPr>
                <a:spLocks/>
              </p:cNvSpPr>
              <p:nvPr/>
            </p:nvSpPr>
            <p:spPr bwMode="auto">
              <a:xfrm>
                <a:off x="5803900" y="2357438"/>
                <a:ext cx="1773238" cy="1792288"/>
              </a:xfrm>
              <a:custGeom>
                <a:avLst/>
                <a:gdLst>
                  <a:gd name="T0" fmla="*/ 6959 w 6959"/>
                  <a:gd name="T1" fmla="*/ 2214 h 7049"/>
                  <a:gd name="T2" fmla="*/ 6507 w 6959"/>
                  <a:gd name="T3" fmla="*/ 0 h 7049"/>
                  <a:gd name="T4" fmla="*/ 1030 w 6959"/>
                  <a:gd name="T5" fmla="*/ 2187 h 7049"/>
                  <a:gd name="T6" fmla="*/ 1071 w 6959"/>
                  <a:gd name="T7" fmla="*/ 2556 h 7049"/>
                  <a:gd name="T8" fmla="*/ 0 w 6959"/>
                  <a:gd name="T9" fmla="*/ 5328 h 7049"/>
                  <a:gd name="T10" fmla="*/ 1169 w 6959"/>
                  <a:gd name="T11" fmla="*/ 5333 h 7049"/>
                  <a:gd name="T12" fmla="*/ 1690 w 6959"/>
                  <a:gd name="T13" fmla="*/ 6086 h 7049"/>
                  <a:gd name="T14" fmla="*/ 1691 w 6959"/>
                  <a:gd name="T15" fmla="*/ 6086 h 7049"/>
                  <a:gd name="T16" fmla="*/ 1527 w 6959"/>
                  <a:gd name="T17" fmla="*/ 6482 h 7049"/>
                  <a:gd name="T18" fmla="*/ 2207 w 6959"/>
                  <a:gd name="T19" fmla="*/ 7038 h 7049"/>
                  <a:gd name="T20" fmla="*/ 2852 w 6959"/>
                  <a:gd name="T21" fmla="*/ 6442 h 7049"/>
                  <a:gd name="T22" fmla="*/ 2654 w 6959"/>
                  <a:gd name="T23" fmla="*/ 6049 h 7049"/>
                  <a:gd name="T24" fmla="*/ 3020 w 6959"/>
                  <a:gd name="T25" fmla="*/ 5336 h 7049"/>
                  <a:gd name="T26" fmla="*/ 5669 w 6959"/>
                  <a:gd name="T27" fmla="*/ 5328 h 7049"/>
                  <a:gd name="T28" fmla="*/ 6959 w 6959"/>
                  <a:gd name="T29" fmla="*/ 2214 h 7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959" h="7049">
                    <a:moveTo>
                      <a:pt x="6959" y="2214"/>
                    </a:moveTo>
                    <a:cubicBezTo>
                      <a:pt x="6959" y="1379"/>
                      <a:pt x="6803" y="641"/>
                      <a:pt x="6507" y="0"/>
                    </a:cubicBezTo>
                    <a:cubicBezTo>
                      <a:pt x="1030" y="2187"/>
                      <a:pt x="1030" y="2187"/>
                      <a:pt x="1030" y="2187"/>
                    </a:cubicBezTo>
                    <a:cubicBezTo>
                      <a:pt x="1056" y="2302"/>
                      <a:pt x="1071" y="2425"/>
                      <a:pt x="1071" y="2556"/>
                    </a:cubicBezTo>
                    <a:cubicBezTo>
                      <a:pt x="1071" y="3614"/>
                      <a:pt x="569" y="4489"/>
                      <a:pt x="0" y="5328"/>
                    </a:cubicBezTo>
                    <a:cubicBezTo>
                      <a:pt x="1169" y="5333"/>
                      <a:pt x="1169" y="5333"/>
                      <a:pt x="1169" y="5333"/>
                    </a:cubicBezTo>
                    <a:cubicBezTo>
                      <a:pt x="1989" y="5332"/>
                      <a:pt x="1856" y="5921"/>
                      <a:pt x="1690" y="6086"/>
                    </a:cubicBezTo>
                    <a:cubicBezTo>
                      <a:pt x="1691" y="6086"/>
                      <a:pt x="1691" y="6086"/>
                      <a:pt x="1691" y="6086"/>
                    </a:cubicBezTo>
                    <a:cubicBezTo>
                      <a:pt x="1585" y="6192"/>
                      <a:pt x="1522" y="6331"/>
                      <a:pt x="1527" y="6482"/>
                    </a:cubicBezTo>
                    <a:cubicBezTo>
                      <a:pt x="1536" y="6800"/>
                      <a:pt x="1840" y="7049"/>
                      <a:pt x="2207" y="7038"/>
                    </a:cubicBezTo>
                    <a:cubicBezTo>
                      <a:pt x="2572" y="7027"/>
                      <a:pt x="2861" y="6761"/>
                      <a:pt x="2852" y="6442"/>
                    </a:cubicBezTo>
                    <a:cubicBezTo>
                      <a:pt x="2847" y="6288"/>
                      <a:pt x="2772" y="6149"/>
                      <a:pt x="2654" y="6049"/>
                    </a:cubicBezTo>
                    <a:cubicBezTo>
                      <a:pt x="2514" y="5875"/>
                      <a:pt x="2404" y="5419"/>
                      <a:pt x="3020" y="5336"/>
                    </a:cubicBezTo>
                    <a:cubicBezTo>
                      <a:pt x="5669" y="5328"/>
                      <a:pt x="5669" y="5328"/>
                      <a:pt x="5669" y="5328"/>
                    </a:cubicBezTo>
                    <a:cubicBezTo>
                      <a:pt x="6404" y="4485"/>
                      <a:pt x="6959" y="3489"/>
                      <a:pt x="6959" y="2214"/>
                    </a:cubicBezTo>
                    <a:close/>
                  </a:path>
                </a:pathLst>
              </a:custGeom>
              <a:solidFill>
                <a:srgbClr val="99191E"/>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等线" panose="020F0502020204030204"/>
                  <a:ea typeface="等线" panose="02010600030101010101" pitchFamily="2" charset="-122"/>
                </a:endParaRPr>
              </a:p>
            </p:txBody>
          </p:sp>
          <p:sp>
            <p:nvSpPr>
              <p:cNvPr id="23" name="Freeform 7">
                <a:extLst>
                  <a:ext uri="{FF2B5EF4-FFF2-40B4-BE49-F238E27FC236}">
                    <a16:creationId xmlns="" xmlns:a16="http://schemas.microsoft.com/office/drawing/2014/main" id="{E1AE7BA2-2AC9-499C-A3DE-DB17A0D6360D}"/>
                  </a:ext>
                </a:extLst>
              </p:cNvPr>
              <p:cNvSpPr>
                <a:spLocks/>
              </p:cNvSpPr>
              <p:nvPr/>
            </p:nvSpPr>
            <p:spPr bwMode="auto">
              <a:xfrm>
                <a:off x="5759450" y="1577975"/>
                <a:ext cx="1701800" cy="1477963"/>
              </a:xfrm>
              <a:custGeom>
                <a:avLst/>
                <a:gdLst>
                  <a:gd name="T0" fmla="*/ 4785 w 6683"/>
                  <a:gd name="T1" fmla="*/ 4582 h 5809"/>
                  <a:gd name="T2" fmla="*/ 4844 w 6683"/>
                  <a:gd name="T3" fmla="*/ 3797 h 5809"/>
                  <a:gd name="T4" fmla="*/ 6683 w 6683"/>
                  <a:gd name="T5" fmla="*/ 3063 h 5809"/>
                  <a:gd name="T6" fmla="*/ 50 w 6683"/>
                  <a:gd name="T7" fmla="*/ 0 h 5809"/>
                  <a:gd name="T8" fmla="*/ 0 w 6683"/>
                  <a:gd name="T9" fmla="*/ 1 h 5809"/>
                  <a:gd name="T10" fmla="*/ 15 w 6683"/>
                  <a:gd name="T11" fmla="*/ 4176 h 5809"/>
                  <a:gd name="T12" fmla="*/ 1206 w 6683"/>
                  <a:gd name="T13" fmla="*/ 5250 h 5809"/>
                  <a:gd name="T14" fmla="*/ 3319 w 6683"/>
                  <a:gd name="T15" fmla="*/ 4406 h 5809"/>
                  <a:gd name="T16" fmla="*/ 3900 w 6683"/>
                  <a:gd name="T17" fmla="*/ 4967 h 5809"/>
                  <a:gd name="T18" fmla="*/ 3901 w 6683"/>
                  <a:gd name="T19" fmla="*/ 4967 h 5809"/>
                  <a:gd name="T20" fmla="*/ 3892 w 6683"/>
                  <a:gd name="T21" fmla="*/ 5395 h 5809"/>
                  <a:gd name="T22" fmla="*/ 4727 w 6683"/>
                  <a:gd name="T23" fmla="*/ 5666 h 5809"/>
                  <a:gd name="T24" fmla="*/ 5111 w 6683"/>
                  <a:gd name="T25" fmla="*/ 4876 h 5809"/>
                  <a:gd name="T26" fmla="*/ 4785 w 6683"/>
                  <a:gd name="T27" fmla="*/ 4582 h 58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683" h="5809">
                    <a:moveTo>
                      <a:pt x="4785" y="4582"/>
                    </a:moveTo>
                    <a:cubicBezTo>
                      <a:pt x="4593" y="4473"/>
                      <a:pt x="4332" y="4097"/>
                      <a:pt x="4844" y="3797"/>
                    </a:cubicBezTo>
                    <a:cubicBezTo>
                      <a:pt x="6683" y="3063"/>
                      <a:pt x="6683" y="3063"/>
                      <a:pt x="6683" y="3063"/>
                    </a:cubicBezTo>
                    <a:cubicBezTo>
                      <a:pt x="5749" y="1043"/>
                      <a:pt x="3407" y="0"/>
                      <a:pt x="50" y="0"/>
                    </a:cubicBezTo>
                    <a:cubicBezTo>
                      <a:pt x="33" y="0"/>
                      <a:pt x="17" y="1"/>
                      <a:pt x="0" y="1"/>
                    </a:cubicBezTo>
                    <a:cubicBezTo>
                      <a:pt x="15" y="4176"/>
                      <a:pt x="15" y="4176"/>
                      <a:pt x="15" y="4176"/>
                    </a:cubicBezTo>
                    <a:cubicBezTo>
                      <a:pt x="652" y="4347"/>
                      <a:pt x="1077" y="4703"/>
                      <a:pt x="1206" y="5250"/>
                    </a:cubicBezTo>
                    <a:cubicBezTo>
                      <a:pt x="3319" y="4406"/>
                      <a:pt x="3319" y="4406"/>
                      <a:pt x="3319" y="4406"/>
                    </a:cubicBezTo>
                    <a:cubicBezTo>
                      <a:pt x="3946" y="4233"/>
                      <a:pt x="3989" y="4767"/>
                      <a:pt x="3900" y="4967"/>
                    </a:cubicBezTo>
                    <a:cubicBezTo>
                      <a:pt x="3901" y="4967"/>
                      <a:pt x="3901" y="4967"/>
                      <a:pt x="3901" y="4967"/>
                    </a:cubicBezTo>
                    <a:cubicBezTo>
                      <a:pt x="3841" y="5104"/>
                      <a:pt x="3833" y="5257"/>
                      <a:pt x="3892" y="5395"/>
                    </a:cubicBezTo>
                    <a:cubicBezTo>
                      <a:pt x="4016" y="5688"/>
                      <a:pt x="4390" y="5809"/>
                      <a:pt x="4727" y="5666"/>
                    </a:cubicBezTo>
                    <a:cubicBezTo>
                      <a:pt x="5064" y="5523"/>
                      <a:pt x="5236" y="5169"/>
                      <a:pt x="5111" y="4876"/>
                    </a:cubicBezTo>
                    <a:cubicBezTo>
                      <a:pt x="5051" y="4734"/>
                      <a:pt x="4931" y="4632"/>
                      <a:pt x="4785" y="4582"/>
                    </a:cubicBezTo>
                    <a:close/>
                  </a:path>
                </a:pathLst>
              </a:custGeom>
              <a:solidFill>
                <a:sysClr val="windowText" lastClr="000000">
                  <a:lumMod val="65000"/>
                  <a:lumOff val="35000"/>
                </a:sys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等线" panose="020F0502020204030204"/>
                  <a:ea typeface="等线" panose="02010600030101010101" pitchFamily="2" charset="-122"/>
                </a:endParaRPr>
              </a:p>
            </p:txBody>
          </p:sp>
          <p:sp>
            <p:nvSpPr>
              <p:cNvPr id="24" name="Freeform 8">
                <a:extLst>
                  <a:ext uri="{FF2B5EF4-FFF2-40B4-BE49-F238E27FC236}">
                    <a16:creationId xmlns="" xmlns:a16="http://schemas.microsoft.com/office/drawing/2014/main" id="{AD698274-3C43-4923-98E0-1D24C540BB61}"/>
                  </a:ext>
                </a:extLst>
              </p:cNvPr>
              <p:cNvSpPr>
                <a:spLocks/>
              </p:cNvSpPr>
              <p:nvPr/>
            </p:nvSpPr>
            <p:spPr bwMode="auto">
              <a:xfrm>
                <a:off x="4365625" y="1577975"/>
                <a:ext cx="1833563" cy="1336675"/>
              </a:xfrm>
              <a:custGeom>
                <a:avLst/>
                <a:gdLst>
                  <a:gd name="T0" fmla="*/ 6582 w 7195"/>
                  <a:gd name="T1" fmla="*/ 1351 h 5252"/>
                  <a:gd name="T2" fmla="*/ 6190 w 7195"/>
                  <a:gd name="T3" fmla="*/ 1551 h 5252"/>
                  <a:gd name="T4" fmla="*/ 5475 w 7195"/>
                  <a:gd name="T5" fmla="*/ 1198 h 5252"/>
                  <a:gd name="T6" fmla="*/ 5471 w 7195"/>
                  <a:gd name="T7" fmla="*/ 0 h 5252"/>
                  <a:gd name="T8" fmla="*/ 0 w 7195"/>
                  <a:gd name="T9" fmla="*/ 1489 h 5252"/>
                  <a:gd name="T10" fmla="*/ 1173 w 7195"/>
                  <a:gd name="T11" fmla="*/ 5252 h 5252"/>
                  <a:gd name="T12" fmla="*/ 4471 w 7195"/>
                  <a:gd name="T13" fmla="*/ 4055 h 5252"/>
                  <a:gd name="T14" fmla="*/ 5486 w 7195"/>
                  <a:gd name="T15" fmla="*/ 4175 h 5252"/>
                  <a:gd name="T16" fmla="*/ 5484 w 7195"/>
                  <a:gd name="T17" fmla="*/ 3670 h 5252"/>
                  <a:gd name="T18" fmla="*/ 5495 w 7195"/>
                  <a:gd name="T19" fmla="*/ 3006 h 5252"/>
                  <a:gd name="T20" fmla="*/ 6233 w 7195"/>
                  <a:gd name="T21" fmla="*/ 2514 h 5252"/>
                  <a:gd name="T22" fmla="*/ 6233 w 7195"/>
                  <a:gd name="T23" fmla="*/ 2513 h 5252"/>
                  <a:gd name="T24" fmla="*/ 6630 w 7195"/>
                  <a:gd name="T25" fmla="*/ 2676 h 5252"/>
                  <a:gd name="T26" fmla="*/ 7181 w 7195"/>
                  <a:gd name="T27" fmla="*/ 1992 h 5252"/>
                  <a:gd name="T28" fmla="*/ 6582 w 7195"/>
                  <a:gd name="T29" fmla="*/ 1351 h 5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195" h="5252">
                    <a:moveTo>
                      <a:pt x="6582" y="1351"/>
                    </a:moveTo>
                    <a:cubicBezTo>
                      <a:pt x="6427" y="1357"/>
                      <a:pt x="6289" y="1432"/>
                      <a:pt x="6190" y="1551"/>
                    </a:cubicBezTo>
                    <a:cubicBezTo>
                      <a:pt x="6018" y="1692"/>
                      <a:pt x="5566" y="1803"/>
                      <a:pt x="5475" y="1198"/>
                    </a:cubicBezTo>
                    <a:cubicBezTo>
                      <a:pt x="5471" y="0"/>
                      <a:pt x="5471" y="0"/>
                      <a:pt x="5471" y="0"/>
                    </a:cubicBezTo>
                    <a:cubicBezTo>
                      <a:pt x="2249" y="15"/>
                      <a:pt x="0" y="1489"/>
                      <a:pt x="0" y="1489"/>
                    </a:cubicBezTo>
                    <a:cubicBezTo>
                      <a:pt x="1173" y="5252"/>
                      <a:pt x="1173" y="5252"/>
                      <a:pt x="1173" y="5252"/>
                    </a:cubicBezTo>
                    <a:cubicBezTo>
                      <a:pt x="1173" y="5252"/>
                      <a:pt x="2712" y="4055"/>
                      <a:pt x="4471" y="4055"/>
                    </a:cubicBezTo>
                    <a:cubicBezTo>
                      <a:pt x="4850" y="4055"/>
                      <a:pt x="5190" y="4096"/>
                      <a:pt x="5486" y="4175"/>
                    </a:cubicBezTo>
                    <a:cubicBezTo>
                      <a:pt x="5484" y="3670"/>
                      <a:pt x="5484" y="3670"/>
                      <a:pt x="5484" y="3670"/>
                    </a:cubicBezTo>
                    <a:cubicBezTo>
                      <a:pt x="5495" y="3006"/>
                      <a:pt x="5495" y="3006"/>
                      <a:pt x="5495" y="3006"/>
                    </a:cubicBezTo>
                    <a:cubicBezTo>
                      <a:pt x="5488" y="2187"/>
                      <a:pt x="6067" y="2349"/>
                      <a:pt x="6233" y="2514"/>
                    </a:cubicBezTo>
                    <a:cubicBezTo>
                      <a:pt x="6233" y="2513"/>
                      <a:pt x="6233" y="2513"/>
                      <a:pt x="6233" y="2513"/>
                    </a:cubicBezTo>
                    <a:cubicBezTo>
                      <a:pt x="6339" y="2618"/>
                      <a:pt x="6479" y="2681"/>
                      <a:pt x="6630" y="2676"/>
                    </a:cubicBezTo>
                    <a:cubicBezTo>
                      <a:pt x="6947" y="2664"/>
                      <a:pt x="7195" y="2358"/>
                      <a:pt x="7181" y="1992"/>
                    </a:cubicBezTo>
                    <a:cubicBezTo>
                      <a:pt x="7168" y="1627"/>
                      <a:pt x="6900" y="1339"/>
                      <a:pt x="6582" y="1351"/>
                    </a:cubicBezTo>
                    <a:close/>
                  </a:path>
                </a:pathLst>
              </a:custGeom>
              <a:solidFill>
                <a:srgbClr val="99191E"/>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等线" panose="020F0502020204030204"/>
                  <a:ea typeface="等线" panose="02010600030101010101" pitchFamily="2" charset="-122"/>
                </a:endParaRPr>
              </a:p>
            </p:txBody>
          </p:sp>
          <p:sp>
            <p:nvSpPr>
              <p:cNvPr id="25" name="Freeform 9">
                <a:extLst>
                  <a:ext uri="{FF2B5EF4-FFF2-40B4-BE49-F238E27FC236}">
                    <a16:creationId xmlns="" xmlns:a16="http://schemas.microsoft.com/office/drawing/2014/main" id="{50D113DB-68AC-430F-8D8F-BD598EBF7738}"/>
                  </a:ext>
                </a:extLst>
              </p:cNvPr>
              <p:cNvSpPr>
                <a:spLocks/>
              </p:cNvSpPr>
              <p:nvPr/>
            </p:nvSpPr>
            <p:spPr bwMode="auto">
              <a:xfrm>
                <a:off x="5095874" y="5019675"/>
                <a:ext cx="1541463" cy="1538288"/>
              </a:xfrm>
              <a:custGeom>
                <a:avLst/>
                <a:gdLst>
                  <a:gd name="T0" fmla="*/ 3881 w 6049"/>
                  <a:gd name="T1" fmla="*/ 5576 h 6049"/>
                  <a:gd name="T2" fmla="*/ 473 w 6049"/>
                  <a:gd name="T3" fmla="*/ 3881 h 6049"/>
                  <a:gd name="T4" fmla="*/ 2168 w 6049"/>
                  <a:gd name="T5" fmla="*/ 473 h 6049"/>
                  <a:gd name="T6" fmla="*/ 5576 w 6049"/>
                  <a:gd name="T7" fmla="*/ 2168 h 6049"/>
                  <a:gd name="T8" fmla="*/ 3881 w 6049"/>
                  <a:gd name="T9" fmla="*/ 5576 h 6049"/>
                </a:gdLst>
                <a:ahLst/>
                <a:cxnLst>
                  <a:cxn ang="0">
                    <a:pos x="T0" y="T1"/>
                  </a:cxn>
                  <a:cxn ang="0">
                    <a:pos x="T2" y="T3"/>
                  </a:cxn>
                  <a:cxn ang="0">
                    <a:pos x="T4" y="T5"/>
                  </a:cxn>
                  <a:cxn ang="0">
                    <a:pos x="T6" y="T7"/>
                  </a:cxn>
                  <a:cxn ang="0">
                    <a:pos x="T8" y="T9"/>
                  </a:cxn>
                </a:cxnLst>
                <a:rect l="0" t="0" r="r" b="b"/>
                <a:pathLst>
                  <a:path w="6049" h="6049">
                    <a:moveTo>
                      <a:pt x="3881" y="5576"/>
                    </a:moveTo>
                    <a:cubicBezTo>
                      <a:pt x="2472" y="6049"/>
                      <a:pt x="946" y="5290"/>
                      <a:pt x="473" y="3881"/>
                    </a:cubicBezTo>
                    <a:cubicBezTo>
                      <a:pt x="0" y="2472"/>
                      <a:pt x="759" y="946"/>
                      <a:pt x="2168" y="473"/>
                    </a:cubicBezTo>
                    <a:cubicBezTo>
                      <a:pt x="3577" y="0"/>
                      <a:pt x="5103" y="759"/>
                      <a:pt x="5576" y="2168"/>
                    </a:cubicBezTo>
                    <a:cubicBezTo>
                      <a:pt x="6049" y="3577"/>
                      <a:pt x="5291" y="5103"/>
                      <a:pt x="3881" y="5576"/>
                    </a:cubicBezTo>
                    <a:close/>
                  </a:path>
                </a:pathLst>
              </a:custGeom>
              <a:solidFill>
                <a:sysClr val="windowText" lastClr="000000">
                  <a:lumMod val="65000"/>
                  <a:lumOff val="35000"/>
                </a:sysClr>
              </a:solidFill>
              <a:ln w="9525" cap="flat" cmpd="sng" algn="ctr">
                <a:noFill/>
                <a:prstDash val="solid"/>
                <a:round/>
                <a:headEnd/>
                <a:tailEnd/>
              </a:ln>
              <a:effectLst>
                <a:outerShdw blurRad="190500" dist="88900" dir="2700000" algn="tl" rotWithShape="0">
                  <a:prstClr val="black">
                    <a:alpha val="35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prstClr val="white"/>
                  </a:solidFill>
                  <a:effectLst/>
                  <a:uLnTx/>
                  <a:uFillTx/>
                  <a:latin typeface="等线" panose="020F0502020204030204"/>
                  <a:ea typeface="等线" panose="02010600030101010101" pitchFamily="2" charset="-122"/>
                  <a:cs typeface="+mn-cs"/>
                </a:endParaRPr>
              </a:p>
            </p:txBody>
          </p:sp>
          <p:sp>
            <p:nvSpPr>
              <p:cNvPr id="26" name="Freeform 10">
                <a:extLst>
                  <a:ext uri="{FF2B5EF4-FFF2-40B4-BE49-F238E27FC236}">
                    <a16:creationId xmlns="" xmlns:a16="http://schemas.microsoft.com/office/drawing/2014/main" id="{B8EC21D9-F441-448C-9823-6B0A088B90D5}"/>
                  </a:ext>
                </a:extLst>
              </p:cNvPr>
              <p:cNvSpPr>
                <a:spLocks/>
              </p:cNvSpPr>
              <p:nvPr/>
            </p:nvSpPr>
            <p:spPr bwMode="auto">
              <a:xfrm>
                <a:off x="5327650" y="5251450"/>
                <a:ext cx="1077913" cy="1074738"/>
              </a:xfrm>
              <a:custGeom>
                <a:avLst/>
                <a:gdLst>
                  <a:gd name="T0" fmla="*/ 2712 w 4227"/>
                  <a:gd name="T1" fmla="*/ 3896 h 4227"/>
                  <a:gd name="T2" fmla="*/ 331 w 4227"/>
                  <a:gd name="T3" fmla="*/ 2712 h 4227"/>
                  <a:gd name="T4" fmla="*/ 1515 w 4227"/>
                  <a:gd name="T5" fmla="*/ 330 h 4227"/>
                  <a:gd name="T6" fmla="*/ 3897 w 4227"/>
                  <a:gd name="T7" fmla="*/ 1515 h 4227"/>
                  <a:gd name="T8" fmla="*/ 2712 w 4227"/>
                  <a:gd name="T9" fmla="*/ 3896 h 4227"/>
                </a:gdLst>
                <a:ahLst/>
                <a:cxnLst>
                  <a:cxn ang="0">
                    <a:pos x="T0" y="T1"/>
                  </a:cxn>
                  <a:cxn ang="0">
                    <a:pos x="T2" y="T3"/>
                  </a:cxn>
                  <a:cxn ang="0">
                    <a:pos x="T4" y="T5"/>
                  </a:cxn>
                  <a:cxn ang="0">
                    <a:pos x="T6" y="T7"/>
                  </a:cxn>
                  <a:cxn ang="0">
                    <a:pos x="T8" y="T9"/>
                  </a:cxn>
                </a:cxnLst>
                <a:rect l="0" t="0" r="r" b="b"/>
                <a:pathLst>
                  <a:path w="4227" h="4227">
                    <a:moveTo>
                      <a:pt x="2712" y="3896"/>
                    </a:moveTo>
                    <a:cubicBezTo>
                      <a:pt x="1728" y="4227"/>
                      <a:pt x="661" y="3697"/>
                      <a:pt x="331" y="2712"/>
                    </a:cubicBezTo>
                    <a:cubicBezTo>
                      <a:pt x="0" y="1727"/>
                      <a:pt x="530" y="661"/>
                      <a:pt x="1515" y="330"/>
                    </a:cubicBezTo>
                    <a:cubicBezTo>
                      <a:pt x="2500" y="0"/>
                      <a:pt x="3566" y="530"/>
                      <a:pt x="3897" y="1515"/>
                    </a:cubicBezTo>
                    <a:cubicBezTo>
                      <a:pt x="4227" y="2500"/>
                      <a:pt x="3697" y="3566"/>
                      <a:pt x="2712" y="3896"/>
                    </a:cubicBezTo>
                    <a:close/>
                  </a:path>
                </a:pathLst>
              </a:custGeom>
              <a:gradFill flip="none" rotWithShape="1">
                <a:gsLst>
                  <a:gs pos="0">
                    <a:srgbClr val="F0F0F0"/>
                  </a:gs>
                  <a:gs pos="100000">
                    <a:srgbClr val="F1F1F1"/>
                  </a:gs>
                </a:gsLst>
                <a:lin ang="2700000" scaled="1"/>
                <a:tileRect/>
              </a:gradFill>
              <a:ln w="38100" cap="flat" cmpd="sng" algn="ctr">
                <a:gradFill flip="none" rotWithShape="1">
                  <a:gsLst>
                    <a:gs pos="100000">
                      <a:srgbClr val="FFFFFF"/>
                    </a:gs>
                    <a:gs pos="0">
                      <a:srgbClr val="CECED0"/>
                    </a:gs>
                  </a:gsLst>
                  <a:lin ang="13500000" scaled="1"/>
                  <a:tileRect/>
                </a:gradFill>
                <a:prstDash val="solid"/>
                <a:miter lim="800000"/>
              </a:ln>
              <a:effectLst>
                <a:outerShdw blurRad="190500" dist="88900" dir="2700000" algn="tl" rotWithShape="0">
                  <a:prstClr val="black">
                    <a:alpha val="35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grpSp>
        <p:sp>
          <p:nvSpPr>
            <p:cNvPr id="17" name="矩形 16">
              <a:extLst>
                <a:ext uri="{FF2B5EF4-FFF2-40B4-BE49-F238E27FC236}">
                  <a16:creationId xmlns="" xmlns:a16="http://schemas.microsoft.com/office/drawing/2014/main" id="{9CC36C46-DE02-401D-96AD-4AF88717116B}"/>
                </a:ext>
              </a:extLst>
            </p:cNvPr>
            <p:cNvSpPr/>
            <p:nvPr/>
          </p:nvSpPr>
          <p:spPr>
            <a:xfrm>
              <a:off x="7929893" y="1588075"/>
              <a:ext cx="837089" cy="369332"/>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800" b="1" i="0" u="none" strike="noStrike" kern="0" cap="none" spc="0" normalizeH="0" baseline="0" noProof="0" dirty="0">
                  <a:ln>
                    <a:noFill/>
                  </a:ln>
                  <a:solidFill>
                    <a:prstClr val="white"/>
                  </a:solidFill>
                  <a:effectLst/>
                  <a:uLnTx/>
                  <a:uFillTx/>
                  <a:ea typeface="等线" panose="02010600030101010101" pitchFamily="2" charset="-122"/>
                  <a:cs typeface="+mn-ea"/>
                  <a:sym typeface="+mn-lt"/>
                </a:rPr>
                <a:t>SERVICE</a:t>
              </a:r>
              <a:endParaRPr kumimoji="0" lang="zh-CN" altLang="en-US" sz="1800" b="1" i="0" u="none" strike="noStrike" kern="0" cap="none" spc="0" normalizeH="0" baseline="0" noProof="0" dirty="0">
                <a:ln>
                  <a:noFill/>
                </a:ln>
                <a:solidFill>
                  <a:prstClr val="white"/>
                </a:solidFill>
                <a:effectLst/>
                <a:uLnTx/>
                <a:uFillTx/>
                <a:latin typeface="等线" panose="020F0502020204030204"/>
                <a:ea typeface="等线" panose="02010600030101010101" pitchFamily="2" charset="-122"/>
              </a:endParaRPr>
            </a:p>
          </p:txBody>
        </p:sp>
        <p:sp>
          <p:nvSpPr>
            <p:cNvPr id="18" name="矩形 17">
              <a:extLst>
                <a:ext uri="{FF2B5EF4-FFF2-40B4-BE49-F238E27FC236}">
                  <a16:creationId xmlns="" xmlns:a16="http://schemas.microsoft.com/office/drawing/2014/main" id="{C8574FC0-7A34-4ED2-9B07-1151D9932BBA}"/>
                </a:ext>
              </a:extLst>
            </p:cNvPr>
            <p:cNvSpPr/>
            <p:nvPr/>
          </p:nvSpPr>
          <p:spPr>
            <a:xfrm>
              <a:off x="9577078" y="1651862"/>
              <a:ext cx="837089" cy="369332"/>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800" b="1" i="0" u="none" strike="noStrike" kern="0" cap="none" spc="0" normalizeH="0" baseline="0" noProof="0" dirty="0">
                  <a:ln>
                    <a:noFill/>
                  </a:ln>
                  <a:solidFill>
                    <a:prstClr val="white"/>
                  </a:solidFill>
                  <a:effectLst/>
                  <a:uLnTx/>
                  <a:uFillTx/>
                  <a:ea typeface="等线" panose="02010600030101010101" pitchFamily="2" charset="-122"/>
                  <a:cs typeface="+mn-ea"/>
                  <a:sym typeface="+mn-lt"/>
                </a:rPr>
                <a:t>SERVICE</a:t>
              </a:r>
              <a:endParaRPr kumimoji="0" lang="zh-CN" altLang="en-US" sz="1800" b="1" i="0" u="none" strike="noStrike" kern="0" cap="none" spc="0" normalizeH="0" baseline="0" noProof="0" dirty="0">
                <a:ln>
                  <a:noFill/>
                </a:ln>
                <a:solidFill>
                  <a:prstClr val="white"/>
                </a:solidFill>
                <a:effectLst/>
                <a:uLnTx/>
                <a:uFillTx/>
                <a:latin typeface="等线" panose="020F0502020204030204"/>
                <a:ea typeface="等线" panose="02010600030101010101" pitchFamily="2" charset="-122"/>
              </a:endParaRPr>
            </a:p>
          </p:txBody>
        </p:sp>
        <p:sp>
          <p:nvSpPr>
            <p:cNvPr id="19" name="矩形 18">
              <a:extLst>
                <a:ext uri="{FF2B5EF4-FFF2-40B4-BE49-F238E27FC236}">
                  <a16:creationId xmlns="" xmlns:a16="http://schemas.microsoft.com/office/drawing/2014/main" id="{3CD3B3CA-BA6B-48F5-859B-CE92002D1933}"/>
                </a:ext>
              </a:extLst>
            </p:cNvPr>
            <p:cNvSpPr/>
            <p:nvPr/>
          </p:nvSpPr>
          <p:spPr>
            <a:xfrm>
              <a:off x="9607677" y="2837480"/>
              <a:ext cx="837089" cy="369332"/>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800" b="1" i="0" u="none" strike="noStrike" kern="0" cap="none" spc="0" normalizeH="0" baseline="0" noProof="0" dirty="0">
                  <a:ln>
                    <a:noFill/>
                  </a:ln>
                  <a:solidFill>
                    <a:prstClr val="white"/>
                  </a:solidFill>
                  <a:effectLst/>
                  <a:uLnTx/>
                  <a:uFillTx/>
                  <a:ea typeface="等线" panose="02010600030101010101" pitchFamily="2" charset="-122"/>
                  <a:cs typeface="+mn-ea"/>
                  <a:sym typeface="+mn-lt"/>
                </a:rPr>
                <a:t>SERVICE</a:t>
              </a:r>
              <a:endParaRPr kumimoji="0" lang="zh-CN" altLang="en-US" sz="1800" b="1" i="0" u="none" strike="noStrike" kern="0" cap="none" spc="0" normalizeH="0" baseline="0" noProof="0" dirty="0">
                <a:ln>
                  <a:noFill/>
                </a:ln>
                <a:solidFill>
                  <a:prstClr val="white"/>
                </a:solidFill>
                <a:effectLst/>
                <a:uLnTx/>
                <a:uFillTx/>
                <a:latin typeface="等线" panose="020F0502020204030204"/>
                <a:ea typeface="等线" panose="02010600030101010101" pitchFamily="2" charset="-122"/>
              </a:endParaRPr>
            </a:p>
          </p:txBody>
        </p:sp>
        <p:sp>
          <p:nvSpPr>
            <p:cNvPr id="20" name="矩形 19">
              <a:extLst>
                <a:ext uri="{FF2B5EF4-FFF2-40B4-BE49-F238E27FC236}">
                  <a16:creationId xmlns="" xmlns:a16="http://schemas.microsoft.com/office/drawing/2014/main" id="{B7DB96B9-63D5-40D7-8DAD-139F2DC71D6B}"/>
                </a:ext>
              </a:extLst>
            </p:cNvPr>
            <p:cNvSpPr/>
            <p:nvPr/>
          </p:nvSpPr>
          <p:spPr>
            <a:xfrm>
              <a:off x="8822982" y="3973331"/>
              <a:ext cx="837089" cy="369332"/>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800" b="1" i="0" u="none" strike="noStrike" kern="0" cap="none" spc="0" normalizeH="0" baseline="0" noProof="0" dirty="0">
                  <a:ln>
                    <a:noFill/>
                  </a:ln>
                  <a:solidFill>
                    <a:prstClr val="white"/>
                  </a:solidFill>
                  <a:effectLst/>
                  <a:uLnTx/>
                  <a:uFillTx/>
                  <a:ea typeface="等线" panose="02010600030101010101" pitchFamily="2" charset="-122"/>
                  <a:cs typeface="+mn-ea"/>
                  <a:sym typeface="+mn-lt"/>
                </a:rPr>
                <a:t>SERVICE</a:t>
              </a:r>
              <a:endParaRPr kumimoji="0" lang="zh-CN" altLang="en-US" sz="1800" b="1" i="0" u="none" strike="noStrike" kern="0" cap="none" spc="0" normalizeH="0" baseline="0" noProof="0" dirty="0">
                <a:ln>
                  <a:noFill/>
                </a:ln>
                <a:solidFill>
                  <a:prstClr val="white"/>
                </a:solidFill>
                <a:effectLst/>
                <a:uLnTx/>
                <a:uFillTx/>
                <a:latin typeface="等线" panose="020F0502020204030204"/>
                <a:ea typeface="等线" panose="02010600030101010101" pitchFamily="2" charset="-122"/>
              </a:endParaRPr>
            </a:p>
          </p:txBody>
        </p:sp>
      </p:grpSp>
      <p:grpSp>
        <p:nvGrpSpPr>
          <p:cNvPr id="27" name="组合 26">
            <a:extLst>
              <a:ext uri="{FF2B5EF4-FFF2-40B4-BE49-F238E27FC236}">
                <a16:creationId xmlns="" xmlns:a16="http://schemas.microsoft.com/office/drawing/2014/main" id="{C0780414-54B4-49D9-B889-2F7BF3181A7C}"/>
              </a:ext>
            </a:extLst>
          </p:cNvPr>
          <p:cNvGrpSpPr/>
          <p:nvPr/>
        </p:nvGrpSpPr>
        <p:grpSpPr>
          <a:xfrm>
            <a:off x="600078" y="1257005"/>
            <a:ext cx="7324854" cy="1575460"/>
            <a:chOff x="523878" y="1587205"/>
            <a:chExt cx="7324854" cy="1575460"/>
          </a:xfrm>
        </p:grpSpPr>
        <p:sp>
          <p:nvSpPr>
            <p:cNvPr id="28" name="TextBox 46">
              <a:extLst>
                <a:ext uri="{FF2B5EF4-FFF2-40B4-BE49-F238E27FC236}">
                  <a16:creationId xmlns="" xmlns:a16="http://schemas.microsoft.com/office/drawing/2014/main" id="{137220A8-984D-4A67-8C21-DA5DC72B91D2}"/>
                </a:ext>
              </a:extLst>
            </p:cNvPr>
            <p:cNvSpPr txBox="1"/>
            <p:nvPr/>
          </p:nvSpPr>
          <p:spPr>
            <a:xfrm>
              <a:off x="624861" y="2608667"/>
              <a:ext cx="7223871" cy="553998"/>
            </a:xfrm>
            <a:prstGeom prst="rect">
              <a:avLst/>
            </a:prstGeom>
            <a:noFill/>
          </p:spPr>
          <p:txBody>
            <a:bodyPr wrap="square" lIns="0" tIns="0" rIns="0" bIns="0" rtlCol="0">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lumMod val="65000"/>
                      <a:lumOff val="35000"/>
                    </a:prstClr>
                  </a:solidFill>
                  <a:effectLst/>
                  <a:uLnTx/>
                  <a:uFillTx/>
                  <a:sym typeface="+mn-lt"/>
                </a:rPr>
                <a:t>There are many variations of passages of Lorem Ipsum available, but the have suffered alteration in some  form, by </a:t>
              </a:r>
              <a:r>
                <a:rPr kumimoji="0" lang="en-US" sz="1200" b="0" i="0" u="none" strike="noStrike" kern="0" cap="none" spc="0" normalizeH="0" baseline="0" noProof="0" dirty="0" err="1">
                  <a:ln>
                    <a:noFill/>
                  </a:ln>
                  <a:solidFill>
                    <a:prstClr val="black">
                      <a:lumMod val="65000"/>
                      <a:lumOff val="35000"/>
                    </a:prstClr>
                  </a:solidFill>
                  <a:effectLst/>
                  <a:uLnTx/>
                  <a:uFillTx/>
                  <a:sym typeface="+mn-lt"/>
                </a:rPr>
                <a:t>humour</a:t>
              </a:r>
              <a:r>
                <a:rPr kumimoji="0" lang="en-US" sz="1200" b="0" i="0" u="none" strike="noStrike" kern="0" cap="none" spc="0" normalizeH="0" baseline="0" noProof="0" dirty="0">
                  <a:ln>
                    <a:noFill/>
                  </a:ln>
                  <a:solidFill>
                    <a:prstClr val="black">
                      <a:lumMod val="65000"/>
                      <a:lumOff val="35000"/>
                    </a:prstClr>
                  </a:solidFill>
                  <a:effectLst/>
                  <a:uLnTx/>
                  <a:uFillTx/>
                  <a:sym typeface="+mn-lt"/>
                </a:rPr>
                <a:t>, or randomized have suffered alteration in some  form, by </a:t>
              </a:r>
              <a:r>
                <a:rPr kumimoji="0" lang="en-US" sz="1200" b="0" i="0" u="none" strike="noStrike" kern="0" cap="none" spc="0" normalizeH="0" baseline="0" noProof="0" dirty="0" err="1">
                  <a:ln>
                    <a:noFill/>
                  </a:ln>
                  <a:solidFill>
                    <a:prstClr val="black">
                      <a:lumMod val="65000"/>
                      <a:lumOff val="35000"/>
                    </a:prstClr>
                  </a:solidFill>
                  <a:effectLst/>
                  <a:uLnTx/>
                  <a:uFillTx/>
                  <a:sym typeface="+mn-lt"/>
                </a:rPr>
                <a:t>humour</a:t>
              </a:r>
              <a:r>
                <a:rPr kumimoji="0" lang="en-US" sz="1200" b="0" i="0" u="none" strike="noStrike" kern="0" cap="none" spc="0" normalizeH="0" baseline="0" noProof="0" dirty="0">
                  <a:ln>
                    <a:noFill/>
                  </a:ln>
                  <a:solidFill>
                    <a:prstClr val="black">
                      <a:lumMod val="65000"/>
                      <a:lumOff val="35000"/>
                    </a:prstClr>
                  </a:solidFill>
                  <a:effectLst/>
                  <a:uLnTx/>
                  <a:uFillTx/>
                  <a:sym typeface="+mn-lt"/>
                </a:rPr>
                <a:t>, or randomized</a:t>
              </a:r>
              <a:r>
                <a:rPr kumimoji="0" lang="zh-CN" altLang="en-US" sz="1200" b="0" i="0" u="none" strike="noStrike" kern="0" cap="none" spc="0" normalizeH="0" baseline="0" noProof="0" dirty="0">
                  <a:ln>
                    <a:noFill/>
                  </a:ln>
                  <a:solidFill>
                    <a:prstClr val="black">
                      <a:lumMod val="65000"/>
                      <a:lumOff val="35000"/>
                    </a:prstClr>
                  </a:solidFill>
                  <a:effectLst/>
                  <a:uLnTx/>
                  <a:uFillTx/>
                  <a:ea typeface="等线" panose="02010600030101010101" pitchFamily="2" charset="-122"/>
                  <a:cs typeface="+mn-ea"/>
                  <a:sym typeface="+mn-lt"/>
                </a:rPr>
                <a:t>，</a:t>
              </a:r>
              <a:r>
                <a:rPr kumimoji="0" lang="en-US" altLang="zh-CN" sz="1200" b="0" i="0" u="none" strike="noStrike" kern="0" cap="none" spc="0" normalizeH="0" baseline="0" noProof="0" dirty="0">
                  <a:ln>
                    <a:noFill/>
                  </a:ln>
                  <a:solidFill>
                    <a:prstClr val="black">
                      <a:lumMod val="65000"/>
                      <a:lumOff val="35000"/>
                    </a:prstClr>
                  </a:solidFill>
                  <a:effectLst/>
                  <a:uLnTx/>
                  <a:uFillTx/>
                  <a:ea typeface="等线" panose="02010600030101010101" pitchFamily="2" charset="-122"/>
                  <a:cs typeface="+mn-ea"/>
                  <a:sym typeface="+mn-lt"/>
                </a:rPr>
                <a:t>There are</a:t>
              </a:r>
              <a:endParaRPr kumimoji="0" lang="en-US" sz="1200" b="0" i="0" u="none" strike="noStrike" kern="0" cap="none" spc="0" normalizeH="0" baseline="0" noProof="0" dirty="0">
                <a:ln>
                  <a:noFill/>
                </a:ln>
                <a:solidFill>
                  <a:prstClr val="black">
                    <a:lumMod val="65000"/>
                    <a:lumOff val="35000"/>
                  </a:prstClr>
                </a:solidFill>
                <a:effectLst/>
                <a:uLnTx/>
                <a:uFillTx/>
                <a:sym typeface="+mn-lt"/>
              </a:endParaRPr>
            </a:p>
          </p:txBody>
        </p:sp>
        <p:sp>
          <p:nvSpPr>
            <p:cNvPr id="29" name="Rectangle 47">
              <a:extLst>
                <a:ext uri="{FF2B5EF4-FFF2-40B4-BE49-F238E27FC236}">
                  <a16:creationId xmlns="" xmlns:a16="http://schemas.microsoft.com/office/drawing/2014/main" id="{84E6E38D-81E1-4F0C-B850-19FCCB339845}"/>
                </a:ext>
              </a:extLst>
            </p:cNvPr>
            <p:cNvSpPr/>
            <p:nvPr/>
          </p:nvSpPr>
          <p:spPr>
            <a:xfrm>
              <a:off x="573314" y="1587205"/>
              <a:ext cx="1641475" cy="492443"/>
            </a:xfrm>
            <a:prstGeom prst="rect">
              <a:avLst/>
            </a:prstGeom>
          </p:spPr>
          <p:txBody>
            <a:bodyPr wrap="none" lIns="0" tIns="0" rIns="0" bIns="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3200" b="1" i="0" u="none" strike="noStrike" kern="0" cap="none" spc="0" normalizeH="0" baseline="0" noProof="0" dirty="0">
                  <a:ln>
                    <a:noFill/>
                  </a:ln>
                  <a:solidFill>
                    <a:srgbClr val="99191E"/>
                  </a:solidFill>
                  <a:effectLst/>
                  <a:uLnTx/>
                  <a:uFillTx/>
                  <a:sym typeface="+mn-lt"/>
                </a:rPr>
                <a:t>活动方案</a:t>
              </a:r>
              <a:endParaRPr kumimoji="0" lang="en-US" sz="3200" b="1" i="0" u="none" strike="noStrike" kern="0" cap="none" spc="0" normalizeH="0" baseline="0" noProof="0" dirty="0">
                <a:ln>
                  <a:noFill/>
                </a:ln>
                <a:solidFill>
                  <a:srgbClr val="99191E"/>
                </a:solidFill>
                <a:effectLst/>
                <a:uLnTx/>
                <a:uFillTx/>
                <a:sym typeface="+mn-lt"/>
              </a:endParaRPr>
            </a:p>
          </p:txBody>
        </p:sp>
        <p:sp>
          <p:nvSpPr>
            <p:cNvPr id="30" name="矩形 29">
              <a:extLst>
                <a:ext uri="{FF2B5EF4-FFF2-40B4-BE49-F238E27FC236}">
                  <a16:creationId xmlns="" xmlns:a16="http://schemas.microsoft.com/office/drawing/2014/main" id="{0C633317-351D-45A3-88FD-1F1255E3E898}"/>
                </a:ext>
              </a:extLst>
            </p:cNvPr>
            <p:cNvSpPr/>
            <p:nvPr/>
          </p:nvSpPr>
          <p:spPr>
            <a:xfrm>
              <a:off x="523878" y="2088666"/>
              <a:ext cx="2739853" cy="338554"/>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600" b="0" i="0" u="none" strike="noStrike" kern="0" cap="none" spc="0" normalizeH="0" baseline="0" noProof="0" dirty="0">
                  <a:ln>
                    <a:noFill/>
                  </a:ln>
                  <a:solidFill>
                    <a:prstClr val="black">
                      <a:lumMod val="65000"/>
                      <a:lumOff val="35000"/>
                    </a:prstClr>
                  </a:solidFill>
                  <a:effectLst/>
                  <a:uLnTx/>
                  <a:uFillTx/>
                  <a:ea typeface="等线" panose="02010600030101010101" pitchFamily="2" charset="-122"/>
                  <a:cs typeface="+mn-ea"/>
                  <a:sym typeface="+mn-lt"/>
                </a:rPr>
                <a:t>There are many variations of passages </a:t>
              </a:r>
              <a:endParaRPr kumimoji="0" lang="zh-CN" altLang="en-US" sz="1600" b="0" i="0" u="none" strike="noStrike" kern="0" cap="none" spc="0" normalizeH="0" baseline="0" noProof="0" dirty="0">
                <a:ln>
                  <a:noFill/>
                </a:ln>
                <a:solidFill>
                  <a:prstClr val="black"/>
                </a:solidFill>
                <a:effectLst/>
                <a:uLnTx/>
                <a:uFillTx/>
                <a:ea typeface="等线" panose="02010600030101010101" pitchFamily="2" charset="-122"/>
              </a:endParaRPr>
            </a:p>
          </p:txBody>
        </p:sp>
      </p:grpSp>
      <p:sp>
        <p:nvSpPr>
          <p:cNvPr id="31" name="TextBox 26">
            <a:extLst>
              <a:ext uri="{FF2B5EF4-FFF2-40B4-BE49-F238E27FC236}">
                <a16:creationId xmlns="" xmlns:a16="http://schemas.microsoft.com/office/drawing/2014/main" id="{A245C458-CADD-4A53-A1F7-291CE55F1871}"/>
              </a:ext>
            </a:extLst>
          </p:cNvPr>
          <p:cNvSpPr txBox="1"/>
          <p:nvPr/>
        </p:nvSpPr>
        <p:spPr>
          <a:xfrm>
            <a:off x="1381165" y="3351186"/>
            <a:ext cx="1964587" cy="615553"/>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id-ID" sz="1200" b="0" i="0" u="none" strike="noStrike" kern="0" cap="none" spc="0" normalizeH="0" baseline="0" noProof="0" dirty="0">
                <a:ln>
                  <a:noFill/>
                </a:ln>
                <a:solidFill>
                  <a:srgbClr val="404040"/>
                </a:solidFill>
                <a:effectLst/>
                <a:uLnTx/>
                <a:uFillTx/>
              </a:rPr>
              <a:t>Subtitle Here</a:t>
            </a:r>
          </a:p>
          <a:p>
            <a:pPr marL="0" marR="0" lvl="0" indent="0" defTabSz="914400" eaLnBrk="1" fontAlgn="auto" latinLnBrk="0" hangingPunct="1">
              <a:lnSpc>
                <a:spcPct val="100000"/>
              </a:lnSpc>
              <a:spcBef>
                <a:spcPts val="0"/>
              </a:spcBef>
              <a:spcAft>
                <a:spcPts val="0"/>
              </a:spcAft>
              <a:buClrTx/>
              <a:buSzTx/>
              <a:buFontTx/>
              <a:buNone/>
              <a:tabLst/>
              <a:defRPr/>
            </a:pPr>
            <a:r>
              <a:rPr kumimoji="0" lang="id-ID" sz="1100" b="0" i="0" u="none" strike="noStrike" kern="0" cap="none" spc="0" normalizeH="0" baseline="0" noProof="0" dirty="0">
                <a:ln>
                  <a:noFill/>
                </a:ln>
                <a:solidFill>
                  <a:prstClr val="black">
                    <a:lumMod val="65000"/>
                    <a:lumOff val="35000"/>
                  </a:prstClr>
                </a:solidFill>
                <a:effectLst/>
                <a:uLnTx/>
                <a:uFillTx/>
              </a:rPr>
              <a:t>Lorem ipsum dolor sit amet anything about him</a:t>
            </a:r>
          </a:p>
        </p:txBody>
      </p:sp>
      <p:sp>
        <p:nvSpPr>
          <p:cNvPr id="32" name="TextBox 26">
            <a:extLst>
              <a:ext uri="{FF2B5EF4-FFF2-40B4-BE49-F238E27FC236}">
                <a16:creationId xmlns="" xmlns:a16="http://schemas.microsoft.com/office/drawing/2014/main" id="{1B7C6845-111E-4521-BA0A-D02152AEE2C9}"/>
              </a:ext>
            </a:extLst>
          </p:cNvPr>
          <p:cNvSpPr txBox="1"/>
          <p:nvPr/>
        </p:nvSpPr>
        <p:spPr>
          <a:xfrm>
            <a:off x="4970964" y="3355540"/>
            <a:ext cx="1964587" cy="615553"/>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id-ID" sz="1200" b="0" i="0" u="none" strike="noStrike" kern="0" cap="none" spc="0" normalizeH="0" baseline="0" noProof="0" dirty="0">
                <a:ln>
                  <a:noFill/>
                </a:ln>
                <a:solidFill>
                  <a:srgbClr val="404040"/>
                </a:solidFill>
                <a:effectLst/>
                <a:uLnTx/>
                <a:uFillTx/>
              </a:rPr>
              <a:t>Subtitle Here</a:t>
            </a:r>
          </a:p>
          <a:p>
            <a:pPr marL="0" marR="0" lvl="0" indent="0" defTabSz="914400" eaLnBrk="1" fontAlgn="auto" latinLnBrk="0" hangingPunct="1">
              <a:lnSpc>
                <a:spcPct val="100000"/>
              </a:lnSpc>
              <a:spcBef>
                <a:spcPts val="0"/>
              </a:spcBef>
              <a:spcAft>
                <a:spcPts val="0"/>
              </a:spcAft>
              <a:buClrTx/>
              <a:buSzTx/>
              <a:buFontTx/>
              <a:buNone/>
              <a:tabLst/>
              <a:defRPr/>
            </a:pPr>
            <a:r>
              <a:rPr kumimoji="0" lang="id-ID" sz="1100" b="0" i="0" u="none" strike="noStrike" kern="0" cap="none" spc="0" normalizeH="0" baseline="0" noProof="0" dirty="0">
                <a:ln>
                  <a:noFill/>
                </a:ln>
                <a:solidFill>
                  <a:prstClr val="black">
                    <a:lumMod val="65000"/>
                    <a:lumOff val="35000"/>
                  </a:prstClr>
                </a:solidFill>
                <a:effectLst/>
                <a:uLnTx/>
                <a:uFillTx/>
              </a:rPr>
              <a:t>Lorem ipsum dolor sit amet anything about him</a:t>
            </a:r>
          </a:p>
        </p:txBody>
      </p:sp>
      <p:sp>
        <p:nvSpPr>
          <p:cNvPr id="33" name="TextBox 26">
            <a:extLst>
              <a:ext uri="{FF2B5EF4-FFF2-40B4-BE49-F238E27FC236}">
                <a16:creationId xmlns="" xmlns:a16="http://schemas.microsoft.com/office/drawing/2014/main" id="{1B627516-7E89-47CE-912F-1BEC8097AC0A}"/>
              </a:ext>
            </a:extLst>
          </p:cNvPr>
          <p:cNvSpPr txBox="1"/>
          <p:nvPr/>
        </p:nvSpPr>
        <p:spPr>
          <a:xfrm>
            <a:off x="1381165" y="4612148"/>
            <a:ext cx="1964587" cy="615553"/>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id-ID" sz="1200" b="0" i="0" u="none" strike="noStrike" kern="0" cap="none" spc="0" normalizeH="0" baseline="0" noProof="0" dirty="0">
                <a:ln>
                  <a:noFill/>
                </a:ln>
                <a:solidFill>
                  <a:srgbClr val="404040"/>
                </a:solidFill>
                <a:effectLst/>
                <a:uLnTx/>
                <a:uFillTx/>
              </a:rPr>
              <a:t>Subtitle Here</a:t>
            </a:r>
          </a:p>
          <a:p>
            <a:pPr marL="0" marR="0" lvl="0" indent="0" defTabSz="914400" eaLnBrk="1" fontAlgn="auto" latinLnBrk="0" hangingPunct="1">
              <a:lnSpc>
                <a:spcPct val="100000"/>
              </a:lnSpc>
              <a:spcBef>
                <a:spcPts val="0"/>
              </a:spcBef>
              <a:spcAft>
                <a:spcPts val="0"/>
              </a:spcAft>
              <a:buClrTx/>
              <a:buSzTx/>
              <a:buFontTx/>
              <a:buNone/>
              <a:tabLst/>
              <a:defRPr/>
            </a:pPr>
            <a:r>
              <a:rPr kumimoji="0" lang="id-ID" sz="1100" b="0" i="0" u="none" strike="noStrike" kern="0" cap="none" spc="0" normalizeH="0" baseline="0" noProof="0" dirty="0">
                <a:ln>
                  <a:noFill/>
                </a:ln>
                <a:solidFill>
                  <a:prstClr val="black">
                    <a:lumMod val="65000"/>
                    <a:lumOff val="35000"/>
                  </a:prstClr>
                </a:solidFill>
                <a:effectLst/>
                <a:uLnTx/>
                <a:uFillTx/>
              </a:rPr>
              <a:t>Lorem ipsum dolor sit amet anything about him</a:t>
            </a:r>
          </a:p>
        </p:txBody>
      </p:sp>
      <p:sp>
        <p:nvSpPr>
          <p:cNvPr id="34" name="TextBox 26">
            <a:extLst>
              <a:ext uri="{FF2B5EF4-FFF2-40B4-BE49-F238E27FC236}">
                <a16:creationId xmlns="" xmlns:a16="http://schemas.microsoft.com/office/drawing/2014/main" id="{F24937DE-4540-474E-857F-46C74BB618A3}"/>
              </a:ext>
            </a:extLst>
          </p:cNvPr>
          <p:cNvSpPr txBox="1"/>
          <p:nvPr/>
        </p:nvSpPr>
        <p:spPr>
          <a:xfrm>
            <a:off x="4970964" y="4616502"/>
            <a:ext cx="1964587" cy="615553"/>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id-ID" sz="1200" b="0" i="0" u="none" strike="noStrike" kern="0" cap="none" spc="0" normalizeH="0" baseline="0" noProof="0" dirty="0">
                <a:ln>
                  <a:noFill/>
                </a:ln>
                <a:solidFill>
                  <a:srgbClr val="404040"/>
                </a:solidFill>
                <a:effectLst/>
                <a:uLnTx/>
                <a:uFillTx/>
              </a:rPr>
              <a:t>Subtitle Here</a:t>
            </a:r>
          </a:p>
          <a:p>
            <a:pPr marL="0" marR="0" lvl="0" indent="0" defTabSz="914400" eaLnBrk="1" fontAlgn="auto" latinLnBrk="0" hangingPunct="1">
              <a:lnSpc>
                <a:spcPct val="100000"/>
              </a:lnSpc>
              <a:spcBef>
                <a:spcPts val="0"/>
              </a:spcBef>
              <a:spcAft>
                <a:spcPts val="0"/>
              </a:spcAft>
              <a:buClrTx/>
              <a:buSzTx/>
              <a:buFontTx/>
              <a:buNone/>
              <a:tabLst/>
              <a:defRPr/>
            </a:pPr>
            <a:r>
              <a:rPr kumimoji="0" lang="id-ID" sz="1100" b="0" i="0" u="none" strike="noStrike" kern="0" cap="none" spc="0" normalizeH="0" baseline="0" noProof="0" dirty="0">
                <a:ln>
                  <a:noFill/>
                </a:ln>
                <a:solidFill>
                  <a:prstClr val="black">
                    <a:lumMod val="65000"/>
                    <a:lumOff val="35000"/>
                  </a:prstClr>
                </a:solidFill>
                <a:effectLst/>
                <a:uLnTx/>
                <a:uFillTx/>
              </a:rPr>
              <a:t>Lorem ipsum dolor sit amet anything about him</a:t>
            </a:r>
          </a:p>
        </p:txBody>
      </p:sp>
      <p:grpSp>
        <p:nvGrpSpPr>
          <p:cNvPr id="35" name="组合 34">
            <a:extLst>
              <a:ext uri="{FF2B5EF4-FFF2-40B4-BE49-F238E27FC236}">
                <a16:creationId xmlns="" xmlns:a16="http://schemas.microsoft.com/office/drawing/2014/main" id="{83317DC5-B1E2-4DF8-8280-F814E9F344FE}"/>
              </a:ext>
            </a:extLst>
          </p:cNvPr>
          <p:cNvGrpSpPr/>
          <p:nvPr/>
        </p:nvGrpSpPr>
        <p:grpSpPr>
          <a:xfrm>
            <a:off x="703965" y="3383380"/>
            <a:ext cx="501278" cy="501278"/>
            <a:chOff x="627765" y="3713580"/>
            <a:chExt cx="501278" cy="501278"/>
          </a:xfrm>
        </p:grpSpPr>
        <p:sp>
          <p:nvSpPr>
            <p:cNvPr id="36" name="矩形: 圆角 28">
              <a:extLst>
                <a:ext uri="{FF2B5EF4-FFF2-40B4-BE49-F238E27FC236}">
                  <a16:creationId xmlns="" xmlns:a16="http://schemas.microsoft.com/office/drawing/2014/main" id="{B0A07D8D-2CB6-4065-A1E5-5D517A10E50E}"/>
                </a:ext>
              </a:extLst>
            </p:cNvPr>
            <p:cNvSpPr/>
            <p:nvPr/>
          </p:nvSpPr>
          <p:spPr>
            <a:xfrm>
              <a:off x="627765" y="3713580"/>
              <a:ext cx="501278" cy="501278"/>
            </a:xfrm>
            <a:prstGeom prst="roundRect">
              <a:avLst/>
            </a:prstGeom>
            <a:solidFill>
              <a:srgbClr val="99191E"/>
            </a:solidFill>
            <a:ln w="19050" cap="flat" cmpd="sng" algn="ctr">
              <a:noFill/>
              <a:prstDash val="solid"/>
              <a:miter lim="800000"/>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cs typeface="+mn-ea"/>
              </a:endParaRPr>
            </a:p>
          </p:txBody>
        </p:sp>
        <p:grpSp>
          <p:nvGrpSpPr>
            <p:cNvPr id="37" name="组合 36">
              <a:extLst>
                <a:ext uri="{FF2B5EF4-FFF2-40B4-BE49-F238E27FC236}">
                  <a16:creationId xmlns="" xmlns:a16="http://schemas.microsoft.com/office/drawing/2014/main" id="{E9AA78F1-4905-4CB2-BAA6-2C6B5624623F}"/>
                </a:ext>
              </a:extLst>
            </p:cNvPr>
            <p:cNvGrpSpPr/>
            <p:nvPr/>
          </p:nvGrpSpPr>
          <p:grpSpPr>
            <a:xfrm>
              <a:off x="763623" y="3827373"/>
              <a:ext cx="229562" cy="237760"/>
              <a:chOff x="9450388" y="2662238"/>
              <a:chExt cx="133350" cy="138112"/>
            </a:xfrm>
            <a:solidFill>
              <a:sysClr val="window" lastClr="FFFFFF"/>
            </a:solidFill>
          </p:grpSpPr>
          <p:sp>
            <p:nvSpPr>
              <p:cNvPr id="38" name="Rectangle 239">
                <a:extLst>
                  <a:ext uri="{FF2B5EF4-FFF2-40B4-BE49-F238E27FC236}">
                    <a16:creationId xmlns="" xmlns:a16="http://schemas.microsoft.com/office/drawing/2014/main" id="{D5D35B35-442B-4F30-8769-779DC932DDCD}"/>
                  </a:ext>
                </a:extLst>
              </p:cNvPr>
              <p:cNvSpPr>
                <a:spLocks noChangeArrowheads="1"/>
              </p:cNvSpPr>
              <p:nvPr/>
            </p:nvSpPr>
            <p:spPr bwMode="auto">
              <a:xfrm>
                <a:off x="9450388" y="2778125"/>
                <a:ext cx="26988" cy="22225"/>
              </a:xfrm>
              <a:prstGeom prst="rect">
                <a:avLst/>
              </a:prstGeom>
              <a:grpFill/>
              <a:ln w="19050" cap="flat" cmpd="sng" algn="ctr">
                <a:noFill/>
                <a:prstDash val="solid"/>
                <a:miter lim="800000"/>
              </a:ln>
              <a:effectLst/>
              <a:ex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cs typeface="+mn-ea"/>
                  <a:sym typeface="+mn-lt"/>
                </a:endParaRPr>
              </a:p>
            </p:txBody>
          </p:sp>
          <p:sp>
            <p:nvSpPr>
              <p:cNvPr id="39" name="Rectangle 240">
                <a:extLst>
                  <a:ext uri="{FF2B5EF4-FFF2-40B4-BE49-F238E27FC236}">
                    <a16:creationId xmlns="" xmlns:a16="http://schemas.microsoft.com/office/drawing/2014/main" id="{1F169CF3-DFF9-471C-A4D5-F131DA4FB262}"/>
                  </a:ext>
                </a:extLst>
              </p:cNvPr>
              <p:cNvSpPr>
                <a:spLocks noChangeArrowheads="1"/>
              </p:cNvSpPr>
              <p:nvPr/>
            </p:nvSpPr>
            <p:spPr bwMode="auto">
              <a:xfrm>
                <a:off x="9488488" y="2751138"/>
                <a:ext cx="22225" cy="49212"/>
              </a:xfrm>
              <a:prstGeom prst="rect">
                <a:avLst/>
              </a:prstGeom>
              <a:grpFill/>
              <a:ln w="19050" cap="flat" cmpd="sng" algn="ctr">
                <a:noFill/>
                <a:prstDash val="solid"/>
                <a:miter lim="800000"/>
              </a:ln>
              <a:effectLst/>
              <a:ex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cs typeface="+mn-ea"/>
                  <a:sym typeface="+mn-lt"/>
                </a:endParaRPr>
              </a:p>
            </p:txBody>
          </p:sp>
          <p:sp>
            <p:nvSpPr>
              <p:cNvPr id="40" name="Rectangle 241">
                <a:extLst>
                  <a:ext uri="{FF2B5EF4-FFF2-40B4-BE49-F238E27FC236}">
                    <a16:creationId xmlns="" xmlns:a16="http://schemas.microsoft.com/office/drawing/2014/main" id="{98DB89A6-6CF0-4DEE-9508-5365B84C8B83}"/>
                  </a:ext>
                </a:extLst>
              </p:cNvPr>
              <p:cNvSpPr>
                <a:spLocks noChangeArrowheads="1"/>
              </p:cNvSpPr>
              <p:nvPr/>
            </p:nvSpPr>
            <p:spPr bwMode="auto">
              <a:xfrm>
                <a:off x="9521825" y="2713038"/>
                <a:ext cx="23813" cy="87312"/>
              </a:xfrm>
              <a:prstGeom prst="rect">
                <a:avLst/>
              </a:prstGeom>
              <a:grpFill/>
              <a:ln w="19050" cap="flat" cmpd="sng" algn="ctr">
                <a:noFill/>
                <a:prstDash val="solid"/>
                <a:miter lim="800000"/>
              </a:ln>
              <a:effectLst/>
              <a:ex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prstClr val="white"/>
                  </a:solidFill>
                  <a:effectLst/>
                  <a:uLnTx/>
                  <a:uFillTx/>
                  <a:latin typeface="等线" panose="020F0502020204030204"/>
                  <a:ea typeface="等线" panose="02010600030101010101" pitchFamily="2" charset="-122"/>
                  <a:cs typeface="+mn-ea"/>
                  <a:sym typeface="+mn-lt"/>
                </a:endParaRPr>
              </a:p>
            </p:txBody>
          </p:sp>
          <p:sp>
            <p:nvSpPr>
              <p:cNvPr id="41" name="Rectangle 242">
                <a:extLst>
                  <a:ext uri="{FF2B5EF4-FFF2-40B4-BE49-F238E27FC236}">
                    <a16:creationId xmlns="" xmlns:a16="http://schemas.microsoft.com/office/drawing/2014/main" id="{2B731A2D-44E3-4BEA-911A-B2A3D669538C}"/>
                  </a:ext>
                </a:extLst>
              </p:cNvPr>
              <p:cNvSpPr>
                <a:spLocks noChangeArrowheads="1"/>
              </p:cNvSpPr>
              <p:nvPr/>
            </p:nvSpPr>
            <p:spPr bwMode="auto">
              <a:xfrm>
                <a:off x="9556750" y="2662238"/>
                <a:ext cx="26988" cy="138112"/>
              </a:xfrm>
              <a:prstGeom prst="rect">
                <a:avLst/>
              </a:prstGeom>
              <a:grpFill/>
              <a:ln w="19050" cap="flat" cmpd="sng" algn="ctr">
                <a:noFill/>
                <a:prstDash val="solid"/>
                <a:miter lim="800000"/>
              </a:ln>
              <a:effectLst/>
              <a:ex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cs typeface="+mn-ea"/>
                  <a:sym typeface="+mn-lt"/>
                </a:endParaRPr>
              </a:p>
            </p:txBody>
          </p:sp>
          <p:sp>
            <p:nvSpPr>
              <p:cNvPr id="42" name="Freeform 243">
                <a:extLst>
                  <a:ext uri="{FF2B5EF4-FFF2-40B4-BE49-F238E27FC236}">
                    <a16:creationId xmlns="" xmlns:a16="http://schemas.microsoft.com/office/drawing/2014/main" id="{A5DB96F0-994F-42A4-AB2C-F7AA59C03BF5}"/>
                  </a:ext>
                </a:extLst>
              </p:cNvPr>
              <p:cNvSpPr>
                <a:spLocks/>
              </p:cNvSpPr>
              <p:nvPr/>
            </p:nvSpPr>
            <p:spPr bwMode="auto">
              <a:xfrm>
                <a:off x="9556750" y="2662238"/>
                <a:ext cx="26988" cy="138112"/>
              </a:xfrm>
              <a:custGeom>
                <a:avLst/>
                <a:gdLst>
                  <a:gd name="T0" fmla="*/ 17 w 17"/>
                  <a:gd name="T1" fmla="*/ 87 h 87"/>
                  <a:gd name="T2" fmla="*/ 0 w 17"/>
                  <a:gd name="T3" fmla="*/ 87 h 87"/>
                  <a:gd name="T4" fmla="*/ 0 w 17"/>
                  <a:gd name="T5" fmla="*/ 0 h 87"/>
                  <a:gd name="T6" fmla="*/ 17 w 17"/>
                  <a:gd name="T7" fmla="*/ 0 h 87"/>
                </a:gdLst>
                <a:ahLst/>
                <a:cxnLst>
                  <a:cxn ang="0">
                    <a:pos x="T0" y="T1"/>
                  </a:cxn>
                  <a:cxn ang="0">
                    <a:pos x="T2" y="T3"/>
                  </a:cxn>
                  <a:cxn ang="0">
                    <a:pos x="T4" y="T5"/>
                  </a:cxn>
                  <a:cxn ang="0">
                    <a:pos x="T6" y="T7"/>
                  </a:cxn>
                </a:cxnLst>
                <a:rect l="0" t="0" r="r" b="b"/>
                <a:pathLst>
                  <a:path w="17" h="87">
                    <a:moveTo>
                      <a:pt x="17" y="87"/>
                    </a:moveTo>
                    <a:lnTo>
                      <a:pt x="0" y="87"/>
                    </a:lnTo>
                    <a:lnTo>
                      <a:pt x="0" y="0"/>
                    </a:lnTo>
                    <a:lnTo>
                      <a:pt x="17" y="0"/>
                    </a:lnTo>
                  </a:path>
                </a:pathLst>
              </a:custGeom>
              <a:grpFill/>
              <a:ln w="19050" cap="flat" cmpd="sng" algn="ctr">
                <a:noFill/>
                <a:prstDash val="solid"/>
                <a:miter lim="800000"/>
              </a:ln>
              <a:effectLst/>
              <a:ex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prstClr val="white"/>
                  </a:solidFill>
                  <a:effectLst/>
                  <a:uLnTx/>
                  <a:uFillTx/>
                  <a:latin typeface="等线" panose="020F0502020204030204"/>
                  <a:ea typeface="等线" panose="02010600030101010101" pitchFamily="2" charset="-122"/>
                  <a:cs typeface="+mn-ea"/>
                  <a:sym typeface="+mn-lt"/>
                </a:endParaRPr>
              </a:p>
            </p:txBody>
          </p:sp>
        </p:grpSp>
      </p:grpSp>
      <p:grpSp>
        <p:nvGrpSpPr>
          <p:cNvPr id="54" name="组合 53">
            <a:extLst>
              <a:ext uri="{FF2B5EF4-FFF2-40B4-BE49-F238E27FC236}">
                <a16:creationId xmlns="" xmlns:a16="http://schemas.microsoft.com/office/drawing/2014/main" id="{8F056478-64D0-4996-A06E-350E92A5E942}"/>
              </a:ext>
            </a:extLst>
          </p:cNvPr>
          <p:cNvGrpSpPr/>
          <p:nvPr/>
        </p:nvGrpSpPr>
        <p:grpSpPr>
          <a:xfrm>
            <a:off x="4293764" y="3387734"/>
            <a:ext cx="501278" cy="501278"/>
            <a:chOff x="4217564" y="3717934"/>
            <a:chExt cx="501278" cy="501278"/>
          </a:xfrm>
        </p:grpSpPr>
        <p:sp>
          <p:nvSpPr>
            <p:cNvPr id="55" name="矩形: 圆角 30">
              <a:extLst>
                <a:ext uri="{FF2B5EF4-FFF2-40B4-BE49-F238E27FC236}">
                  <a16:creationId xmlns="" xmlns:a16="http://schemas.microsoft.com/office/drawing/2014/main" id="{A1AB7496-0903-452A-BFAB-34336FF64DC6}"/>
                </a:ext>
              </a:extLst>
            </p:cNvPr>
            <p:cNvSpPr/>
            <p:nvPr/>
          </p:nvSpPr>
          <p:spPr>
            <a:xfrm>
              <a:off x="4217564" y="3717934"/>
              <a:ext cx="501278" cy="501278"/>
            </a:xfrm>
            <a:prstGeom prst="roundRect">
              <a:avLst/>
            </a:prstGeom>
            <a:solidFill>
              <a:srgbClr val="99191E"/>
            </a:solidFill>
            <a:ln w="19050" cap="flat" cmpd="sng" algn="ctr">
              <a:noFill/>
              <a:prstDash val="solid"/>
              <a:miter lim="800000"/>
            </a:ln>
            <a:effectLst>
              <a:outerShdw blurRad="50800" dist="38100" dir="2700000" algn="tl" rotWithShape="0">
                <a:prstClr val="black">
                  <a:alpha val="40000"/>
                </a:prstClr>
              </a:outerShdw>
            </a:effectLst>
            <a:ex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cs typeface="+mn-ea"/>
              </a:endParaRPr>
            </a:p>
          </p:txBody>
        </p:sp>
        <p:grpSp>
          <p:nvGrpSpPr>
            <p:cNvPr id="56" name="组合 55">
              <a:extLst>
                <a:ext uri="{FF2B5EF4-FFF2-40B4-BE49-F238E27FC236}">
                  <a16:creationId xmlns="" xmlns:a16="http://schemas.microsoft.com/office/drawing/2014/main" id="{0D210EF0-BBF4-450E-A8FC-323D9F24E841}"/>
                </a:ext>
              </a:extLst>
            </p:cNvPr>
            <p:cNvGrpSpPr/>
            <p:nvPr/>
          </p:nvGrpSpPr>
          <p:grpSpPr>
            <a:xfrm>
              <a:off x="4338947" y="3865065"/>
              <a:ext cx="258512" cy="197688"/>
              <a:chOff x="6392859" y="2806700"/>
              <a:chExt cx="701675" cy="536576"/>
            </a:xfrm>
            <a:solidFill>
              <a:sysClr val="window" lastClr="FFFFFF"/>
            </a:solidFill>
          </p:grpSpPr>
          <p:sp>
            <p:nvSpPr>
              <p:cNvPr id="57" name="Freeform 92">
                <a:extLst>
                  <a:ext uri="{FF2B5EF4-FFF2-40B4-BE49-F238E27FC236}">
                    <a16:creationId xmlns="" xmlns:a16="http://schemas.microsoft.com/office/drawing/2014/main" id="{29E50F16-EA79-460D-9AD8-0453ECDE19B0}"/>
                  </a:ext>
                </a:extLst>
              </p:cNvPr>
              <p:cNvSpPr>
                <a:spLocks/>
              </p:cNvSpPr>
              <p:nvPr/>
            </p:nvSpPr>
            <p:spPr bwMode="auto">
              <a:xfrm>
                <a:off x="6392859" y="2806700"/>
                <a:ext cx="701675" cy="438150"/>
              </a:xfrm>
              <a:custGeom>
                <a:avLst/>
                <a:gdLst>
                  <a:gd name="T0" fmla="*/ 335 w 442"/>
                  <a:gd name="T1" fmla="*/ 0 h 276"/>
                  <a:gd name="T2" fmla="*/ 335 w 442"/>
                  <a:gd name="T3" fmla="*/ 33 h 276"/>
                  <a:gd name="T4" fmla="*/ 383 w 442"/>
                  <a:gd name="T5" fmla="*/ 33 h 276"/>
                  <a:gd name="T6" fmla="*/ 244 w 442"/>
                  <a:gd name="T7" fmla="*/ 171 h 276"/>
                  <a:gd name="T8" fmla="*/ 163 w 442"/>
                  <a:gd name="T9" fmla="*/ 90 h 276"/>
                  <a:gd name="T10" fmla="*/ 151 w 442"/>
                  <a:gd name="T11" fmla="*/ 102 h 276"/>
                  <a:gd name="T12" fmla="*/ 0 w 442"/>
                  <a:gd name="T13" fmla="*/ 250 h 276"/>
                  <a:gd name="T14" fmla="*/ 24 w 442"/>
                  <a:gd name="T15" fmla="*/ 276 h 276"/>
                  <a:gd name="T16" fmla="*/ 163 w 442"/>
                  <a:gd name="T17" fmla="*/ 138 h 276"/>
                  <a:gd name="T18" fmla="*/ 244 w 442"/>
                  <a:gd name="T19" fmla="*/ 219 h 276"/>
                  <a:gd name="T20" fmla="*/ 407 w 442"/>
                  <a:gd name="T21" fmla="*/ 57 h 276"/>
                  <a:gd name="T22" fmla="*/ 407 w 442"/>
                  <a:gd name="T23" fmla="*/ 105 h 276"/>
                  <a:gd name="T24" fmla="*/ 442 w 442"/>
                  <a:gd name="T25" fmla="*/ 105 h 276"/>
                  <a:gd name="T26" fmla="*/ 442 w 442"/>
                  <a:gd name="T27" fmla="*/ 0 h 276"/>
                  <a:gd name="T28" fmla="*/ 335 w 442"/>
                  <a:gd name="T29" fmla="*/ 0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42" h="276">
                    <a:moveTo>
                      <a:pt x="335" y="0"/>
                    </a:moveTo>
                    <a:lnTo>
                      <a:pt x="335" y="33"/>
                    </a:lnTo>
                    <a:lnTo>
                      <a:pt x="383" y="33"/>
                    </a:lnTo>
                    <a:lnTo>
                      <a:pt x="244" y="171"/>
                    </a:lnTo>
                    <a:lnTo>
                      <a:pt x="163" y="90"/>
                    </a:lnTo>
                    <a:lnTo>
                      <a:pt x="151" y="102"/>
                    </a:lnTo>
                    <a:lnTo>
                      <a:pt x="0" y="250"/>
                    </a:lnTo>
                    <a:lnTo>
                      <a:pt x="24" y="276"/>
                    </a:lnTo>
                    <a:lnTo>
                      <a:pt x="163" y="138"/>
                    </a:lnTo>
                    <a:lnTo>
                      <a:pt x="244" y="219"/>
                    </a:lnTo>
                    <a:lnTo>
                      <a:pt x="407" y="57"/>
                    </a:lnTo>
                    <a:lnTo>
                      <a:pt x="407" y="105"/>
                    </a:lnTo>
                    <a:lnTo>
                      <a:pt x="442" y="105"/>
                    </a:lnTo>
                    <a:lnTo>
                      <a:pt x="442" y="0"/>
                    </a:lnTo>
                    <a:lnTo>
                      <a:pt x="335" y="0"/>
                    </a:lnTo>
                    <a:close/>
                  </a:path>
                </a:pathLst>
              </a:custGeom>
              <a:grpFill/>
              <a:ln w="19050" cap="flat" cmpd="sng" algn="ctr">
                <a:noFill/>
                <a:prstDash val="solid"/>
                <a:miter lim="800000"/>
              </a:ln>
              <a:effectLst/>
              <a:ex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cs typeface="+mn-ea"/>
                  <a:sym typeface="+mn-lt"/>
                </a:endParaRPr>
              </a:p>
            </p:txBody>
          </p:sp>
          <p:sp>
            <p:nvSpPr>
              <p:cNvPr id="58" name="Freeform 93">
                <a:extLst>
                  <a:ext uri="{FF2B5EF4-FFF2-40B4-BE49-F238E27FC236}">
                    <a16:creationId xmlns="" xmlns:a16="http://schemas.microsoft.com/office/drawing/2014/main" id="{6914CD00-6783-4B0E-B29E-B60EC76C6CC2}"/>
                  </a:ext>
                </a:extLst>
              </p:cNvPr>
              <p:cNvSpPr>
                <a:spLocks/>
              </p:cNvSpPr>
              <p:nvPr/>
            </p:nvSpPr>
            <p:spPr bwMode="auto">
              <a:xfrm>
                <a:off x="6450010" y="3159125"/>
                <a:ext cx="114299" cy="184151"/>
              </a:xfrm>
              <a:custGeom>
                <a:avLst/>
                <a:gdLst>
                  <a:gd name="T0" fmla="*/ 0 w 72"/>
                  <a:gd name="T1" fmla="*/ 116 h 116"/>
                  <a:gd name="T2" fmla="*/ 72 w 72"/>
                  <a:gd name="T3" fmla="*/ 116 h 116"/>
                  <a:gd name="T4" fmla="*/ 72 w 72"/>
                  <a:gd name="T5" fmla="*/ 0 h 116"/>
                  <a:gd name="T6" fmla="*/ 0 w 72"/>
                  <a:gd name="T7" fmla="*/ 71 h 116"/>
                  <a:gd name="T8" fmla="*/ 0 w 72"/>
                  <a:gd name="T9" fmla="*/ 116 h 116"/>
                </a:gdLst>
                <a:ahLst/>
                <a:cxnLst>
                  <a:cxn ang="0">
                    <a:pos x="T0" y="T1"/>
                  </a:cxn>
                  <a:cxn ang="0">
                    <a:pos x="T2" y="T3"/>
                  </a:cxn>
                  <a:cxn ang="0">
                    <a:pos x="T4" y="T5"/>
                  </a:cxn>
                  <a:cxn ang="0">
                    <a:pos x="T6" y="T7"/>
                  </a:cxn>
                  <a:cxn ang="0">
                    <a:pos x="T8" y="T9"/>
                  </a:cxn>
                </a:cxnLst>
                <a:rect l="0" t="0" r="r" b="b"/>
                <a:pathLst>
                  <a:path w="72" h="116">
                    <a:moveTo>
                      <a:pt x="0" y="116"/>
                    </a:moveTo>
                    <a:lnTo>
                      <a:pt x="72" y="116"/>
                    </a:lnTo>
                    <a:lnTo>
                      <a:pt x="72" y="0"/>
                    </a:lnTo>
                    <a:lnTo>
                      <a:pt x="0" y="71"/>
                    </a:lnTo>
                    <a:lnTo>
                      <a:pt x="0" y="116"/>
                    </a:lnTo>
                    <a:close/>
                  </a:path>
                </a:pathLst>
              </a:custGeom>
              <a:grpFill/>
              <a:ln w="19050" cap="flat" cmpd="sng" algn="ctr">
                <a:noFill/>
                <a:prstDash val="solid"/>
                <a:miter lim="800000"/>
              </a:ln>
              <a:effectLst/>
              <a:ex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cs typeface="+mn-ea"/>
                  <a:sym typeface="+mn-lt"/>
                </a:endParaRPr>
              </a:p>
            </p:txBody>
          </p:sp>
          <p:sp>
            <p:nvSpPr>
              <p:cNvPr id="59" name="Freeform 94">
                <a:extLst>
                  <a:ext uri="{FF2B5EF4-FFF2-40B4-BE49-F238E27FC236}">
                    <a16:creationId xmlns="" xmlns:a16="http://schemas.microsoft.com/office/drawing/2014/main" id="{6B53C696-DB47-4444-86E9-6856D0A4B0CE}"/>
                  </a:ext>
                </a:extLst>
              </p:cNvPr>
              <p:cNvSpPr>
                <a:spLocks/>
              </p:cNvSpPr>
              <p:nvPr/>
            </p:nvSpPr>
            <p:spPr bwMode="auto">
              <a:xfrm>
                <a:off x="6597652" y="3071812"/>
                <a:ext cx="114299" cy="271464"/>
              </a:xfrm>
              <a:custGeom>
                <a:avLst/>
                <a:gdLst>
                  <a:gd name="T0" fmla="*/ 0 w 72"/>
                  <a:gd name="T1" fmla="*/ 33 h 171"/>
                  <a:gd name="T2" fmla="*/ 0 w 72"/>
                  <a:gd name="T3" fmla="*/ 171 h 171"/>
                  <a:gd name="T4" fmla="*/ 72 w 72"/>
                  <a:gd name="T5" fmla="*/ 171 h 171"/>
                  <a:gd name="T6" fmla="*/ 72 w 72"/>
                  <a:gd name="T7" fmla="*/ 38 h 171"/>
                  <a:gd name="T8" fmla="*/ 34 w 72"/>
                  <a:gd name="T9" fmla="*/ 0 h 171"/>
                  <a:gd name="T10" fmla="*/ 0 w 72"/>
                  <a:gd name="T11" fmla="*/ 33 h 171"/>
                </a:gdLst>
                <a:ahLst/>
                <a:cxnLst>
                  <a:cxn ang="0">
                    <a:pos x="T0" y="T1"/>
                  </a:cxn>
                  <a:cxn ang="0">
                    <a:pos x="T2" y="T3"/>
                  </a:cxn>
                  <a:cxn ang="0">
                    <a:pos x="T4" y="T5"/>
                  </a:cxn>
                  <a:cxn ang="0">
                    <a:pos x="T6" y="T7"/>
                  </a:cxn>
                  <a:cxn ang="0">
                    <a:pos x="T8" y="T9"/>
                  </a:cxn>
                  <a:cxn ang="0">
                    <a:pos x="T10" y="T11"/>
                  </a:cxn>
                </a:cxnLst>
                <a:rect l="0" t="0" r="r" b="b"/>
                <a:pathLst>
                  <a:path w="72" h="171">
                    <a:moveTo>
                      <a:pt x="0" y="33"/>
                    </a:moveTo>
                    <a:lnTo>
                      <a:pt x="0" y="171"/>
                    </a:lnTo>
                    <a:lnTo>
                      <a:pt x="72" y="171"/>
                    </a:lnTo>
                    <a:lnTo>
                      <a:pt x="72" y="38"/>
                    </a:lnTo>
                    <a:lnTo>
                      <a:pt x="34" y="0"/>
                    </a:lnTo>
                    <a:lnTo>
                      <a:pt x="0" y="33"/>
                    </a:lnTo>
                    <a:close/>
                  </a:path>
                </a:pathLst>
              </a:custGeom>
              <a:grpFill/>
              <a:ln w="19050" cap="flat" cmpd="sng" algn="ctr">
                <a:noFill/>
                <a:prstDash val="solid"/>
                <a:miter lim="800000"/>
              </a:ln>
              <a:effectLst/>
              <a:ex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cs typeface="+mn-ea"/>
                  <a:sym typeface="+mn-lt"/>
                </a:endParaRPr>
              </a:p>
            </p:txBody>
          </p:sp>
          <p:sp>
            <p:nvSpPr>
              <p:cNvPr id="60" name="Freeform 95">
                <a:extLst>
                  <a:ext uri="{FF2B5EF4-FFF2-40B4-BE49-F238E27FC236}">
                    <a16:creationId xmlns="" xmlns:a16="http://schemas.microsoft.com/office/drawing/2014/main" id="{33A20FFC-EDBA-4557-AC46-01C218F55B9E}"/>
                  </a:ext>
                </a:extLst>
              </p:cNvPr>
              <p:cNvSpPr>
                <a:spLocks/>
              </p:cNvSpPr>
              <p:nvPr/>
            </p:nvSpPr>
            <p:spPr bwMode="auto">
              <a:xfrm>
                <a:off x="6738930" y="3132138"/>
                <a:ext cx="112712" cy="211138"/>
              </a:xfrm>
              <a:custGeom>
                <a:avLst/>
                <a:gdLst>
                  <a:gd name="T0" fmla="*/ 0 w 71"/>
                  <a:gd name="T1" fmla="*/ 19 h 133"/>
                  <a:gd name="T2" fmla="*/ 0 w 71"/>
                  <a:gd name="T3" fmla="*/ 133 h 133"/>
                  <a:gd name="T4" fmla="*/ 71 w 71"/>
                  <a:gd name="T5" fmla="*/ 133 h 133"/>
                  <a:gd name="T6" fmla="*/ 71 w 71"/>
                  <a:gd name="T7" fmla="*/ 0 h 133"/>
                  <a:gd name="T8" fmla="*/ 26 w 71"/>
                  <a:gd name="T9" fmla="*/ 45 h 133"/>
                  <a:gd name="T10" fmla="*/ 0 w 71"/>
                  <a:gd name="T11" fmla="*/ 19 h 133"/>
                </a:gdLst>
                <a:ahLst/>
                <a:cxnLst>
                  <a:cxn ang="0">
                    <a:pos x="T0" y="T1"/>
                  </a:cxn>
                  <a:cxn ang="0">
                    <a:pos x="T2" y="T3"/>
                  </a:cxn>
                  <a:cxn ang="0">
                    <a:pos x="T4" y="T5"/>
                  </a:cxn>
                  <a:cxn ang="0">
                    <a:pos x="T6" y="T7"/>
                  </a:cxn>
                  <a:cxn ang="0">
                    <a:pos x="T8" y="T9"/>
                  </a:cxn>
                  <a:cxn ang="0">
                    <a:pos x="T10" y="T11"/>
                  </a:cxn>
                </a:cxnLst>
                <a:rect l="0" t="0" r="r" b="b"/>
                <a:pathLst>
                  <a:path w="71" h="133">
                    <a:moveTo>
                      <a:pt x="0" y="19"/>
                    </a:moveTo>
                    <a:lnTo>
                      <a:pt x="0" y="133"/>
                    </a:lnTo>
                    <a:lnTo>
                      <a:pt x="71" y="133"/>
                    </a:lnTo>
                    <a:lnTo>
                      <a:pt x="71" y="0"/>
                    </a:lnTo>
                    <a:lnTo>
                      <a:pt x="26" y="45"/>
                    </a:lnTo>
                    <a:lnTo>
                      <a:pt x="0" y="19"/>
                    </a:lnTo>
                    <a:close/>
                  </a:path>
                </a:pathLst>
              </a:custGeom>
              <a:grpFill/>
              <a:ln w="19050" cap="flat" cmpd="sng" algn="ctr">
                <a:noFill/>
                <a:prstDash val="solid"/>
                <a:miter lim="800000"/>
              </a:ln>
              <a:effectLst/>
              <a:ex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cs typeface="+mn-ea"/>
                  <a:sym typeface="+mn-lt"/>
                </a:endParaRPr>
              </a:p>
            </p:txBody>
          </p:sp>
          <p:sp>
            <p:nvSpPr>
              <p:cNvPr id="61" name="Freeform 96">
                <a:extLst>
                  <a:ext uri="{FF2B5EF4-FFF2-40B4-BE49-F238E27FC236}">
                    <a16:creationId xmlns="" xmlns:a16="http://schemas.microsoft.com/office/drawing/2014/main" id="{B0766E95-3D2B-48F0-A6B5-4D57B20B5B15}"/>
                  </a:ext>
                </a:extLst>
              </p:cNvPr>
              <p:cNvSpPr>
                <a:spLocks/>
              </p:cNvSpPr>
              <p:nvPr/>
            </p:nvSpPr>
            <p:spPr bwMode="auto">
              <a:xfrm>
                <a:off x="6897688" y="2973388"/>
                <a:ext cx="114299" cy="369888"/>
              </a:xfrm>
              <a:custGeom>
                <a:avLst/>
                <a:gdLst>
                  <a:gd name="T0" fmla="*/ 0 w 72"/>
                  <a:gd name="T1" fmla="*/ 233 h 233"/>
                  <a:gd name="T2" fmla="*/ 72 w 72"/>
                  <a:gd name="T3" fmla="*/ 233 h 233"/>
                  <a:gd name="T4" fmla="*/ 72 w 72"/>
                  <a:gd name="T5" fmla="*/ 0 h 233"/>
                  <a:gd name="T6" fmla="*/ 0 w 72"/>
                  <a:gd name="T7" fmla="*/ 71 h 233"/>
                  <a:gd name="T8" fmla="*/ 0 w 72"/>
                  <a:gd name="T9" fmla="*/ 233 h 233"/>
                </a:gdLst>
                <a:ahLst/>
                <a:cxnLst>
                  <a:cxn ang="0">
                    <a:pos x="T0" y="T1"/>
                  </a:cxn>
                  <a:cxn ang="0">
                    <a:pos x="T2" y="T3"/>
                  </a:cxn>
                  <a:cxn ang="0">
                    <a:pos x="T4" y="T5"/>
                  </a:cxn>
                  <a:cxn ang="0">
                    <a:pos x="T6" y="T7"/>
                  </a:cxn>
                  <a:cxn ang="0">
                    <a:pos x="T8" y="T9"/>
                  </a:cxn>
                </a:cxnLst>
                <a:rect l="0" t="0" r="r" b="b"/>
                <a:pathLst>
                  <a:path w="72" h="233">
                    <a:moveTo>
                      <a:pt x="0" y="233"/>
                    </a:moveTo>
                    <a:lnTo>
                      <a:pt x="72" y="233"/>
                    </a:lnTo>
                    <a:lnTo>
                      <a:pt x="72" y="0"/>
                    </a:lnTo>
                    <a:lnTo>
                      <a:pt x="0" y="71"/>
                    </a:lnTo>
                    <a:lnTo>
                      <a:pt x="0" y="233"/>
                    </a:lnTo>
                    <a:close/>
                  </a:path>
                </a:pathLst>
              </a:custGeom>
              <a:grpFill/>
              <a:ln w="19050" cap="flat" cmpd="sng" algn="ctr">
                <a:noFill/>
                <a:prstDash val="solid"/>
                <a:miter lim="800000"/>
              </a:ln>
              <a:effectLst/>
              <a:ex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cs typeface="+mn-ea"/>
                  <a:sym typeface="+mn-lt"/>
                </a:endParaRPr>
              </a:p>
            </p:txBody>
          </p:sp>
        </p:grpSp>
      </p:grpSp>
      <p:grpSp>
        <p:nvGrpSpPr>
          <p:cNvPr id="62" name="组合 61">
            <a:extLst>
              <a:ext uri="{FF2B5EF4-FFF2-40B4-BE49-F238E27FC236}">
                <a16:creationId xmlns="" xmlns:a16="http://schemas.microsoft.com/office/drawing/2014/main" id="{A8AD3B6D-6D76-4569-84FB-D0440B2D6ECE}"/>
              </a:ext>
            </a:extLst>
          </p:cNvPr>
          <p:cNvGrpSpPr/>
          <p:nvPr/>
        </p:nvGrpSpPr>
        <p:grpSpPr>
          <a:xfrm>
            <a:off x="703965" y="4644342"/>
            <a:ext cx="501278" cy="501278"/>
            <a:chOff x="627765" y="4974542"/>
            <a:chExt cx="501278" cy="501278"/>
          </a:xfrm>
        </p:grpSpPr>
        <p:sp>
          <p:nvSpPr>
            <p:cNvPr id="63" name="矩形: 圆角 33">
              <a:extLst>
                <a:ext uri="{FF2B5EF4-FFF2-40B4-BE49-F238E27FC236}">
                  <a16:creationId xmlns="" xmlns:a16="http://schemas.microsoft.com/office/drawing/2014/main" id="{ED4AB7BD-7E31-4739-AA99-83E940DEF271}"/>
                </a:ext>
              </a:extLst>
            </p:cNvPr>
            <p:cNvSpPr/>
            <p:nvPr/>
          </p:nvSpPr>
          <p:spPr>
            <a:xfrm>
              <a:off x="627765" y="4974542"/>
              <a:ext cx="501278" cy="501278"/>
            </a:xfrm>
            <a:prstGeom prst="roundRect">
              <a:avLst/>
            </a:prstGeom>
            <a:solidFill>
              <a:sysClr val="windowText" lastClr="000000">
                <a:lumMod val="65000"/>
                <a:lumOff val="35000"/>
              </a:sysClr>
            </a:solidFill>
            <a:ln w="19050" cap="flat" cmpd="sng" algn="ctr">
              <a:noFill/>
              <a:prstDash val="solid"/>
              <a:miter lim="800000"/>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cs typeface="+mn-ea"/>
              </a:endParaRPr>
            </a:p>
          </p:txBody>
        </p:sp>
        <p:grpSp>
          <p:nvGrpSpPr>
            <p:cNvPr id="64" name="Group 17">
              <a:extLst>
                <a:ext uri="{FF2B5EF4-FFF2-40B4-BE49-F238E27FC236}">
                  <a16:creationId xmlns="" xmlns:a16="http://schemas.microsoft.com/office/drawing/2014/main" id="{67C84156-3E82-4CCA-92FA-BDDEDDFD545F}"/>
                </a:ext>
              </a:extLst>
            </p:cNvPr>
            <p:cNvGrpSpPr>
              <a:grpSpLocks noChangeAspect="1"/>
            </p:cNvGrpSpPr>
            <p:nvPr/>
          </p:nvGrpSpPr>
          <p:grpSpPr bwMode="auto">
            <a:xfrm>
              <a:off x="782277" y="5101322"/>
              <a:ext cx="245758" cy="263810"/>
              <a:chOff x="231" y="1205"/>
              <a:chExt cx="640" cy="687"/>
            </a:xfrm>
            <a:solidFill>
              <a:sysClr val="window" lastClr="FFFFFF"/>
            </a:solidFill>
          </p:grpSpPr>
          <p:sp>
            <p:nvSpPr>
              <p:cNvPr id="65" name="Freeform 18">
                <a:extLst>
                  <a:ext uri="{FF2B5EF4-FFF2-40B4-BE49-F238E27FC236}">
                    <a16:creationId xmlns="" xmlns:a16="http://schemas.microsoft.com/office/drawing/2014/main" id="{D9924EAC-B608-4274-9B7D-96B8DCB97F06}"/>
                  </a:ext>
                </a:extLst>
              </p:cNvPr>
              <p:cNvSpPr>
                <a:spLocks/>
              </p:cNvSpPr>
              <p:nvPr/>
            </p:nvSpPr>
            <p:spPr bwMode="auto">
              <a:xfrm>
                <a:off x="231" y="1205"/>
                <a:ext cx="499" cy="687"/>
              </a:xfrm>
              <a:custGeom>
                <a:avLst/>
                <a:gdLst>
                  <a:gd name="T0" fmla="*/ 442 w 499"/>
                  <a:gd name="T1" fmla="*/ 629 h 687"/>
                  <a:gd name="T2" fmla="*/ 57 w 499"/>
                  <a:gd name="T3" fmla="*/ 629 h 687"/>
                  <a:gd name="T4" fmla="*/ 57 w 499"/>
                  <a:gd name="T5" fmla="*/ 200 h 687"/>
                  <a:gd name="T6" fmla="*/ 200 w 499"/>
                  <a:gd name="T7" fmla="*/ 200 h 687"/>
                  <a:gd name="T8" fmla="*/ 200 w 499"/>
                  <a:gd name="T9" fmla="*/ 57 h 687"/>
                  <a:gd name="T10" fmla="*/ 442 w 499"/>
                  <a:gd name="T11" fmla="*/ 57 h 687"/>
                  <a:gd name="T12" fmla="*/ 442 w 499"/>
                  <a:gd name="T13" fmla="*/ 116 h 687"/>
                  <a:gd name="T14" fmla="*/ 494 w 499"/>
                  <a:gd name="T15" fmla="*/ 64 h 687"/>
                  <a:gd name="T16" fmla="*/ 499 w 499"/>
                  <a:gd name="T17" fmla="*/ 59 h 687"/>
                  <a:gd name="T18" fmla="*/ 499 w 499"/>
                  <a:gd name="T19" fmla="*/ 0 h 687"/>
                  <a:gd name="T20" fmla="*/ 143 w 499"/>
                  <a:gd name="T21" fmla="*/ 0 h 687"/>
                  <a:gd name="T22" fmla="*/ 143 w 499"/>
                  <a:gd name="T23" fmla="*/ 0 h 687"/>
                  <a:gd name="T24" fmla="*/ 0 w 499"/>
                  <a:gd name="T25" fmla="*/ 143 h 687"/>
                  <a:gd name="T26" fmla="*/ 0 w 499"/>
                  <a:gd name="T27" fmla="*/ 687 h 687"/>
                  <a:gd name="T28" fmla="*/ 499 w 499"/>
                  <a:gd name="T29" fmla="*/ 687 h 687"/>
                  <a:gd name="T30" fmla="*/ 499 w 499"/>
                  <a:gd name="T31" fmla="*/ 429 h 687"/>
                  <a:gd name="T32" fmla="*/ 442 w 499"/>
                  <a:gd name="T33" fmla="*/ 486 h 687"/>
                  <a:gd name="T34" fmla="*/ 442 w 499"/>
                  <a:gd name="T35" fmla="*/ 629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9" h="687">
                    <a:moveTo>
                      <a:pt x="442" y="629"/>
                    </a:moveTo>
                    <a:lnTo>
                      <a:pt x="57" y="629"/>
                    </a:lnTo>
                    <a:lnTo>
                      <a:pt x="57" y="200"/>
                    </a:lnTo>
                    <a:lnTo>
                      <a:pt x="200" y="200"/>
                    </a:lnTo>
                    <a:lnTo>
                      <a:pt x="200" y="57"/>
                    </a:lnTo>
                    <a:lnTo>
                      <a:pt x="442" y="57"/>
                    </a:lnTo>
                    <a:lnTo>
                      <a:pt x="442" y="116"/>
                    </a:lnTo>
                    <a:lnTo>
                      <a:pt x="494" y="64"/>
                    </a:lnTo>
                    <a:lnTo>
                      <a:pt x="499" y="59"/>
                    </a:lnTo>
                    <a:lnTo>
                      <a:pt x="499" y="0"/>
                    </a:lnTo>
                    <a:lnTo>
                      <a:pt x="143" y="0"/>
                    </a:lnTo>
                    <a:lnTo>
                      <a:pt x="143" y="0"/>
                    </a:lnTo>
                    <a:lnTo>
                      <a:pt x="0" y="143"/>
                    </a:lnTo>
                    <a:lnTo>
                      <a:pt x="0" y="687"/>
                    </a:lnTo>
                    <a:lnTo>
                      <a:pt x="499" y="687"/>
                    </a:lnTo>
                    <a:lnTo>
                      <a:pt x="499" y="429"/>
                    </a:lnTo>
                    <a:lnTo>
                      <a:pt x="442" y="486"/>
                    </a:lnTo>
                    <a:lnTo>
                      <a:pt x="442" y="629"/>
                    </a:lnTo>
                    <a:close/>
                  </a:path>
                </a:pathLst>
              </a:custGeom>
              <a:grpFill/>
              <a:ln w="0" cap="flat" cmpd="sng" algn="ctr">
                <a:noFill/>
                <a:prstDash val="solid"/>
                <a:miter lim="800000"/>
              </a:ln>
              <a:effectLst/>
              <a:ex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cs typeface="+mn-ea"/>
                  <a:sym typeface="+mn-lt"/>
                </a:endParaRPr>
              </a:p>
            </p:txBody>
          </p:sp>
          <p:sp>
            <p:nvSpPr>
              <p:cNvPr id="66" name="Freeform 19">
                <a:extLst>
                  <a:ext uri="{FF2B5EF4-FFF2-40B4-BE49-F238E27FC236}">
                    <a16:creationId xmlns="" xmlns:a16="http://schemas.microsoft.com/office/drawing/2014/main" id="{99F3119A-03C7-4011-905C-845CDE7D0A17}"/>
                  </a:ext>
                </a:extLst>
              </p:cNvPr>
              <p:cNvSpPr>
                <a:spLocks noEditPoints="1"/>
              </p:cNvSpPr>
              <p:nvPr/>
            </p:nvSpPr>
            <p:spPr bwMode="auto">
              <a:xfrm>
                <a:off x="436" y="1310"/>
                <a:ext cx="435" cy="431"/>
              </a:xfrm>
              <a:custGeom>
                <a:avLst/>
                <a:gdLst>
                  <a:gd name="T0" fmla="*/ 50 w 435"/>
                  <a:gd name="T1" fmla="*/ 279 h 431"/>
                  <a:gd name="T2" fmla="*/ 50 w 435"/>
                  <a:gd name="T3" fmla="*/ 279 h 431"/>
                  <a:gd name="T4" fmla="*/ 50 w 435"/>
                  <a:gd name="T5" fmla="*/ 279 h 431"/>
                  <a:gd name="T6" fmla="*/ 50 w 435"/>
                  <a:gd name="T7" fmla="*/ 279 h 431"/>
                  <a:gd name="T8" fmla="*/ 0 w 435"/>
                  <a:gd name="T9" fmla="*/ 431 h 431"/>
                  <a:gd name="T10" fmla="*/ 155 w 435"/>
                  <a:gd name="T11" fmla="*/ 381 h 431"/>
                  <a:gd name="T12" fmla="*/ 155 w 435"/>
                  <a:gd name="T13" fmla="*/ 381 h 431"/>
                  <a:gd name="T14" fmla="*/ 155 w 435"/>
                  <a:gd name="T15" fmla="*/ 381 h 431"/>
                  <a:gd name="T16" fmla="*/ 155 w 435"/>
                  <a:gd name="T17" fmla="*/ 381 h 431"/>
                  <a:gd name="T18" fmla="*/ 435 w 435"/>
                  <a:gd name="T19" fmla="*/ 102 h 431"/>
                  <a:gd name="T20" fmla="*/ 330 w 435"/>
                  <a:gd name="T21" fmla="*/ 0 h 431"/>
                  <a:gd name="T22" fmla="*/ 50 w 435"/>
                  <a:gd name="T23" fmla="*/ 279 h 431"/>
                  <a:gd name="T24" fmla="*/ 50 w 435"/>
                  <a:gd name="T25" fmla="*/ 279 h 431"/>
                  <a:gd name="T26" fmla="*/ 141 w 435"/>
                  <a:gd name="T27" fmla="*/ 360 h 431"/>
                  <a:gd name="T28" fmla="*/ 38 w 435"/>
                  <a:gd name="T29" fmla="*/ 396 h 431"/>
                  <a:gd name="T30" fmla="*/ 72 w 435"/>
                  <a:gd name="T31" fmla="*/ 291 h 431"/>
                  <a:gd name="T32" fmla="*/ 141 w 435"/>
                  <a:gd name="T33" fmla="*/ 36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5" h="431">
                    <a:moveTo>
                      <a:pt x="50" y="279"/>
                    </a:moveTo>
                    <a:lnTo>
                      <a:pt x="50" y="279"/>
                    </a:lnTo>
                    <a:lnTo>
                      <a:pt x="50" y="279"/>
                    </a:lnTo>
                    <a:lnTo>
                      <a:pt x="50" y="279"/>
                    </a:lnTo>
                    <a:lnTo>
                      <a:pt x="0" y="431"/>
                    </a:lnTo>
                    <a:lnTo>
                      <a:pt x="155" y="381"/>
                    </a:lnTo>
                    <a:lnTo>
                      <a:pt x="155" y="381"/>
                    </a:lnTo>
                    <a:lnTo>
                      <a:pt x="155" y="381"/>
                    </a:lnTo>
                    <a:lnTo>
                      <a:pt x="155" y="381"/>
                    </a:lnTo>
                    <a:lnTo>
                      <a:pt x="435" y="102"/>
                    </a:lnTo>
                    <a:lnTo>
                      <a:pt x="330" y="0"/>
                    </a:lnTo>
                    <a:lnTo>
                      <a:pt x="50" y="279"/>
                    </a:lnTo>
                    <a:lnTo>
                      <a:pt x="50" y="279"/>
                    </a:lnTo>
                    <a:close/>
                    <a:moveTo>
                      <a:pt x="141" y="360"/>
                    </a:moveTo>
                    <a:lnTo>
                      <a:pt x="38" y="396"/>
                    </a:lnTo>
                    <a:lnTo>
                      <a:pt x="72" y="291"/>
                    </a:lnTo>
                    <a:lnTo>
                      <a:pt x="141" y="360"/>
                    </a:lnTo>
                    <a:close/>
                  </a:path>
                </a:pathLst>
              </a:custGeom>
              <a:grpFill/>
              <a:ln w="0" cap="flat" cmpd="sng" algn="ctr">
                <a:noFill/>
                <a:prstDash val="solid"/>
                <a:miter lim="800000"/>
              </a:ln>
              <a:effectLst/>
              <a:ex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cs typeface="+mn-ea"/>
                  <a:sym typeface="+mn-lt"/>
                </a:endParaRPr>
              </a:p>
            </p:txBody>
          </p:sp>
        </p:grpSp>
      </p:grpSp>
      <p:grpSp>
        <p:nvGrpSpPr>
          <p:cNvPr id="67" name="组合 66">
            <a:extLst>
              <a:ext uri="{FF2B5EF4-FFF2-40B4-BE49-F238E27FC236}">
                <a16:creationId xmlns="" xmlns:a16="http://schemas.microsoft.com/office/drawing/2014/main" id="{21F82452-0A59-4CAB-AF18-A2DFCBE0005E}"/>
              </a:ext>
            </a:extLst>
          </p:cNvPr>
          <p:cNvGrpSpPr/>
          <p:nvPr/>
        </p:nvGrpSpPr>
        <p:grpSpPr>
          <a:xfrm>
            <a:off x="4293764" y="4648696"/>
            <a:ext cx="501278" cy="501278"/>
            <a:chOff x="4217564" y="4978896"/>
            <a:chExt cx="501278" cy="501278"/>
          </a:xfrm>
        </p:grpSpPr>
        <p:sp>
          <p:nvSpPr>
            <p:cNvPr id="68" name="矩形: 圆角 36">
              <a:extLst>
                <a:ext uri="{FF2B5EF4-FFF2-40B4-BE49-F238E27FC236}">
                  <a16:creationId xmlns="" xmlns:a16="http://schemas.microsoft.com/office/drawing/2014/main" id="{CA91A3F2-7D75-4DCE-BBC2-BAADB5589EDF}"/>
                </a:ext>
              </a:extLst>
            </p:cNvPr>
            <p:cNvSpPr/>
            <p:nvPr/>
          </p:nvSpPr>
          <p:spPr>
            <a:xfrm>
              <a:off x="4217564" y="4978896"/>
              <a:ext cx="501278" cy="501278"/>
            </a:xfrm>
            <a:prstGeom prst="roundRect">
              <a:avLst/>
            </a:prstGeom>
            <a:solidFill>
              <a:sysClr val="windowText" lastClr="000000">
                <a:lumMod val="65000"/>
                <a:lumOff val="35000"/>
              </a:sysClr>
            </a:solidFill>
            <a:ln w="19050" cap="flat" cmpd="sng" algn="ctr">
              <a:noFill/>
              <a:prstDash val="solid"/>
              <a:miter lim="800000"/>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dirty="0">
                <a:ln>
                  <a:noFill/>
                </a:ln>
                <a:solidFill>
                  <a:prstClr val="white"/>
                </a:solidFill>
                <a:effectLst/>
                <a:uLnTx/>
                <a:uFillTx/>
                <a:latin typeface="等线" panose="020F0502020204030204"/>
                <a:ea typeface="等线" panose="02010600030101010101" pitchFamily="2" charset="-122"/>
                <a:cs typeface="+mn-ea"/>
              </a:endParaRPr>
            </a:p>
          </p:txBody>
        </p:sp>
        <p:grpSp>
          <p:nvGrpSpPr>
            <p:cNvPr id="69" name="组合 68">
              <a:extLst>
                <a:ext uri="{FF2B5EF4-FFF2-40B4-BE49-F238E27FC236}">
                  <a16:creationId xmlns="" xmlns:a16="http://schemas.microsoft.com/office/drawing/2014/main" id="{34B71D6F-3CF8-498C-8E22-827AFEA60B32}"/>
                </a:ext>
              </a:extLst>
            </p:cNvPr>
            <p:cNvGrpSpPr/>
            <p:nvPr/>
          </p:nvGrpSpPr>
          <p:grpSpPr>
            <a:xfrm>
              <a:off x="4346085" y="5105676"/>
              <a:ext cx="264786" cy="236184"/>
              <a:chOff x="9618646" y="4516223"/>
              <a:chExt cx="1155988" cy="1031118"/>
            </a:xfrm>
            <a:solidFill>
              <a:sysClr val="window" lastClr="FFFFFF"/>
            </a:solidFill>
          </p:grpSpPr>
          <p:sp>
            <p:nvSpPr>
              <p:cNvPr id="70" name="Freeform 173">
                <a:extLst>
                  <a:ext uri="{FF2B5EF4-FFF2-40B4-BE49-F238E27FC236}">
                    <a16:creationId xmlns="" xmlns:a16="http://schemas.microsoft.com/office/drawing/2014/main" id="{C55761D2-9205-45D9-8A89-BEFB20EA9FCD}"/>
                  </a:ext>
                </a:extLst>
              </p:cNvPr>
              <p:cNvSpPr>
                <a:spLocks noEditPoints="1"/>
              </p:cNvSpPr>
              <p:nvPr/>
            </p:nvSpPr>
            <p:spPr bwMode="auto">
              <a:xfrm>
                <a:off x="9772525" y="4516223"/>
                <a:ext cx="849490" cy="580832"/>
              </a:xfrm>
              <a:custGeom>
                <a:avLst/>
                <a:gdLst>
                  <a:gd name="T0" fmla="*/ 566 w 568"/>
                  <a:gd name="T1" fmla="*/ 121 h 388"/>
                  <a:gd name="T2" fmla="*/ 468 w 568"/>
                  <a:gd name="T3" fmla="*/ 121 h 388"/>
                  <a:gd name="T4" fmla="*/ 468 w 568"/>
                  <a:gd name="T5" fmla="*/ 113 h 388"/>
                  <a:gd name="T6" fmla="*/ 356 w 568"/>
                  <a:gd name="T7" fmla="*/ 1 h 388"/>
                  <a:gd name="T8" fmla="*/ 213 w 568"/>
                  <a:gd name="T9" fmla="*/ 0 h 388"/>
                  <a:gd name="T10" fmla="*/ 100 w 568"/>
                  <a:gd name="T11" fmla="*/ 112 h 388"/>
                  <a:gd name="T12" fmla="*/ 100 w 568"/>
                  <a:gd name="T13" fmla="*/ 120 h 388"/>
                  <a:gd name="T14" fmla="*/ 2 w 568"/>
                  <a:gd name="T15" fmla="*/ 120 h 388"/>
                  <a:gd name="T16" fmla="*/ 0 w 568"/>
                  <a:gd name="T17" fmla="*/ 120 h 388"/>
                  <a:gd name="T18" fmla="*/ 0 w 568"/>
                  <a:gd name="T19" fmla="*/ 232 h 388"/>
                  <a:gd name="T20" fmla="*/ 109 w 568"/>
                  <a:gd name="T21" fmla="*/ 381 h 388"/>
                  <a:gd name="T22" fmla="*/ 109 w 568"/>
                  <a:gd name="T23" fmla="*/ 356 h 388"/>
                  <a:gd name="T24" fmla="*/ 127 w 568"/>
                  <a:gd name="T25" fmla="*/ 338 h 388"/>
                  <a:gd name="T26" fmla="*/ 177 w 568"/>
                  <a:gd name="T27" fmla="*/ 338 h 388"/>
                  <a:gd name="T28" fmla="*/ 195 w 568"/>
                  <a:gd name="T29" fmla="*/ 356 h 388"/>
                  <a:gd name="T30" fmla="*/ 195 w 568"/>
                  <a:gd name="T31" fmla="*/ 388 h 388"/>
                  <a:gd name="T32" fmla="*/ 372 w 568"/>
                  <a:gd name="T33" fmla="*/ 388 h 388"/>
                  <a:gd name="T34" fmla="*/ 372 w 568"/>
                  <a:gd name="T35" fmla="*/ 356 h 388"/>
                  <a:gd name="T36" fmla="*/ 390 w 568"/>
                  <a:gd name="T37" fmla="*/ 338 h 388"/>
                  <a:gd name="T38" fmla="*/ 440 w 568"/>
                  <a:gd name="T39" fmla="*/ 338 h 388"/>
                  <a:gd name="T40" fmla="*/ 458 w 568"/>
                  <a:gd name="T41" fmla="*/ 357 h 388"/>
                  <a:gd name="T42" fmla="*/ 458 w 568"/>
                  <a:gd name="T43" fmla="*/ 381 h 388"/>
                  <a:gd name="T44" fmla="*/ 567 w 568"/>
                  <a:gd name="T45" fmla="*/ 234 h 388"/>
                  <a:gd name="T46" fmla="*/ 568 w 568"/>
                  <a:gd name="T47" fmla="*/ 121 h 388"/>
                  <a:gd name="T48" fmla="*/ 566 w 568"/>
                  <a:gd name="T49" fmla="*/ 121 h 388"/>
                  <a:gd name="T50" fmla="*/ 426 w 568"/>
                  <a:gd name="T51" fmla="*/ 121 h 388"/>
                  <a:gd name="T52" fmla="*/ 142 w 568"/>
                  <a:gd name="T53" fmla="*/ 120 h 388"/>
                  <a:gd name="T54" fmla="*/ 142 w 568"/>
                  <a:gd name="T55" fmla="*/ 112 h 388"/>
                  <a:gd name="T56" fmla="*/ 212 w 568"/>
                  <a:gd name="T57" fmla="*/ 42 h 388"/>
                  <a:gd name="T58" fmla="*/ 356 w 568"/>
                  <a:gd name="T59" fmla="*/ 42 h 388"/>
                  <a:gd name="T60" fmla="*/ 426 w 568"/>
                  <a:gd name="T61" fmla="*/ 113 h 388"/>
                  <a:gd name="T62" fmla="*/ 426 w 568"/>
                  <a:gd name="T63" fmla="*/ 121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68" h="388">
                    <a:moveTo>
                      <a:pt x="566" y="121"/>
                    </a:moveTo>
                    <a:cubicBezTo>
                      <a:pt x="468" y="121"/>
                      <a:pt x="468" y="121"/>
                      <a:pt x="468" y="121"/>
                    </a:cubicBezTo>
                    <a:cubicBezTo>
                      <a:pt x="468" y="113"/>
                      <a:pt x="468" y="113"/>
                      <a:pt x="468" y="113"/>
                    </a:cubicBezTo>
                    <a:cubicBezTo>
                      <a:pt x="468" y="51"/>
                      <a:pt x="418" y="1"/>
                      <a:pt x="356" y="1"/>
                    </a:cubicBezTo>
                    <a:cubicBezTo>
                      <a:pt x="213" y="0"/>
                      <a:pt x="213" y="0"/>
                      <a:pt x="213" y="0"/>
                    </a:cubicBezTo>
                    <a:cubicBezTo>
                      <a:pt x="151" y="0"/>
                      <a:pt x="100" y="50"/>
                      <a:pt x="100" y="112"/>
                    </a:cubicBezTo>
                    <a:cubicBezTo>
                      <a:pt x="100" y="120"/>
                      <a:pt x="100" y="120"/>
                      <a:pt x="100" y="120"/>
                    </a:cubicBezTo>
                    <a:cubicBezTo>
                      <a:pt x="2" y="120"/>
                      <a:pt x="2" y="120"/>
                      <a:pt x="2" y="120"/>
                    </a:cubicBezTo>
                    <a:cubicBezTo>
                      <a:pt x="0" y="120"/>
                      <a:pt x="0" y="120"/>
                      <a:pt x="0" y="120"/>
                    </a:cubicBezTo>
                    <a:cubicBezTo>
                      <a:pt x="0" y="232"/>
                      <a:pt x="0" y="232"/>
                      <a:pt x="0" y="232"/>
                    </a:cubicBezTo>
                    <a:cubicBezTo>
                      <a:pt x="0" y="302"/>
                      <a:pt x="46" y="361"/>
                      <a:pt x="109" y="381"/>
                    </a:cubicBezTo>
                    <a:cubicBezTo>
                      <a:pt x="109" y="356"/>
                      <a:pt x="109" y="356"/>
                      <a:pt x="109" y="356"/>
                    </a:cubicBezTo>
                    <a:cubicBezTo>
                      <a:pt x="109" y="346"/>
                      <a:pt x="117" y="338"/>
                      <a:pt x="127" y="338"/>
                    </a:cubicBezTo>
                    <a:cubicBezTo>
                      <a:pt x="177" y="338"/>
                      <a:pt x="177" y="338"/>
                      <a:pt x="177" y="338"/>
                    </a:cubicBezTo>
                    <a:cubicBezTo>
                      <a:pt x="187" y="338"/>
                      <a:pt x="195" y="346"/>
                      <a:pt x="195" y="356"/>
                    </a:cubicBezTo>
                    <a:cubicBezTo>
                      <a:pt x="195" y="388"/>
                      <a:pt x="195" y="388"/>
                      <a:pt x="195" y="388"/>
                    </a:cubicBezTo>
                    <a:cubicBezTo>
                      <a:pt x="372" y="388"/>
                      <a:pt x="372" y="388"/>
                      <a:pt x="372" y="388"/>
                    </a:cubicBezTo>
                    <a:cubicBezTo>
                      <a:pt x="372" y="356"/>
                      <a:pt x="372" y="356"/>
                      <a:pt x="372" y="356"/>
                    </a:cubicBezTo>
                    <a:cubicBezTo>
                      <a:pt x="372" y="346"/>
                      <a:pt x="380" y="338"/>
                      <a:pt x="390" y="338"/>
                    </a:cubicBezTo>
                    <a:cubicBezTo>
                      <a:pt x="440" y="338"/>
                      <a:pt x="440" y="338"/>
                      <a:pt x="440" y="338"/>
                    </a:cubicBezTo>
                    <a:cubicBezTo>
                      <a:pt x="450" y="338"/>
                      <a:pt x="458" y="347"/>
                      <a:pt x="458" y="357"/>
                    </a:cubicBezTo>
                    <a:cubicBezTo>
                      <a:pt x="458" y="381"/>
                      <a:pt x="458" y="381"/>
                      <a:pt x="458" y="381"/>
                    </a:cubicBezTo>
                    <a:cubicBezTo>
                      <a:pt x="521" y="362"/>
                      <a:pt x="567" y="303"/>
                      <a:pt x="567" y="234"/>
                    </a:cubicBezTo>
                    <a:cubicBezTo>
                      <a:pt x="568" y="121"/>
                      <a:pt x="568" y="121"/>
                      <a:pt x="568" y="121"/>
                    </a:cubicBezTo>
                    <a:lnTo>
                      <a:pt x="566" y="121"/>
                    </a:lnTo>
                    <a:close/>
                    <a:moveTo>
                      <a:pt x="426" y="121"/>
                    </a:moveTo>
                    <a:cubicBezTo>
                      <a:pt x="142" y="120"/>
                      <a:pt x="142" y="120"/>
                      <a:pt x="142" y="120"/>
                    </a:cubicBezTo>
                    <a:cubicBezTo>
                      <a:pt x="142" y="112"/>
                      <a:pt x="142" y="112"/>
                      <a:pt x="142" y="112"/>
                    </a:cubicBezTo>
                    <a:cubicBezTo>
                      <a:pt x="142" y="73"/>
                      <a:pt x="174" y="42"/>
                      <a:pt x="212" y="42"/>
                    </a:cubicBezTo>
                    <a:cubicBezTo>
                      <a:pt x="356" y="42"/>
                      <a:pt x="356" y="42"/>
                      <a:pt x="356" y="42"/>
                    </a:cubicBezTo>
                    <a:cubicBezTo>
                      <a:pt x="395" y="42"/>
                      <a:pt x="426" y="74"/>
                      <a:pt x="426" y="113"/>
                    </a:cubicBezTo>
                    <a:lnTo>
                      <a:pt x="426" y="121"/>
                    </a:lnTo>
                    <a:close/>
                  </a:path>
                </a:pathLst>
              </a:custGeom>
              <a:grp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cs typeface="+mn-ea"/>
                </a:endParaRPr>
              </a:p>
            </p:txBody>
          </p:sp>
          <p:sp>
            <p:nvSpPr>
              <p:cNvPr id="71" name="Freeform 174">
                <a:extLst>
                  <a:ext uri="{FF2B5EF4-FFF2-40B4-BE49-F238E27FC236}">
                    <a16:creationId xmlns="" xmlns:a16="http://schemas.microsoft.com/office/drawing/2014/main" id="{D4018FC0-3A7A-4AEA-B1DD-53B98FA3441A}"/>
                  </a:ext>
                </a:extLst>
              </p:cNvPr>
              <p:cNvSpPr>
                <a:spLocks/>
              </p:cNvSpPr>
              <p:nvPr/>
            </p:nvSpPr>
            <p:spPr bwMode="auto">
              <a:xfrm>
                <a:off x="9618646" y="4706680"/>
                <a:ext cx="1155988" cy="840661"/>
              </a:xfrm>
              <a:custGeom>
                <a:avLst/>
                <a:gdLst>
                  <a:gd name="T0" fmla="*/ 708 w 773"/>
                  <a:gd name="T1" fmla="*/ 2 h 562"/>
                  <a:gd name="T2" fmla="*/ 708 w 773"/>
                  <a:gd name="T3" fmla="*/ 107 h 562"/>
                  <a:gd name="T4" fmla="*/ 561 w 773"/>
                  <a:gd name="T5" fmla="*/ 293 h 562"/>
                  <a:gd name="T6" fmla="*/ 561 w 773"/>
                  <a:gd name="T7" fmla="*/ 337 h 562"/>
                  <a:gd name="T8" fmla="*/ 542 w 773"/>
                  <a:gd name="T9" fmla="*/ 355 h 562"/>
                  <a:gd name="T10" fmla="*/ 493 w 773"/>
                  <a:gd name="T11" fmla="*/ 355 h 562"/>
                  <a:gd name="T12" fmla="*/ 474 w 773"/>
                  <a:gd name="T13" fmla="*/ 337 h 562"/>
                  <a:gd name="T14" fmla="*/ 475 w 773"/>
                  <a:gd name="T15" fmla="*/ 299 h 562"/>
                  <a:gd name="T16" fmla="*/ 298 w 773"/>
                  <a:gd name="T17" fmla="*/ 299 h 562"/>
                  <a:gd name="T18" fmla="*/ 298 w 773"/>
                  <a:gd name="T19" fmla="*/ 337 h 562"/>
                  <a:gd name="T20" fmla="*/ 280 w 773"/>
                  <a:gd name="T21" fmla="*/ 355 h 562"/>
                  <a:gd name="T22" fmla="*/ 230 w 773"/>
                  <a:gd name="T23" fmla="*/ 355 h 562"/>
                  <a:gd name="T24" fmla="*/ 212 w 773"/>
                  <a:gd name="T25" fmla="*/ 336 h 562"/>
                  <a:gd name="T26" fmla="*/ 212 w 773"/>
                  <a:gd name="T27" fmla="*/ 292 h 562"/>
                  <a:gd name="T28" fmla="*/ 66 w 773"/>
                  <a:gd name="T29" fmla="*/ 105 h 562"/>
                  <a:gd name="T30" fmla="*/ 66 w 773"/>
                  <a:gd name="T31" fmla="*/ 0 h 562"/>
                  <a:gd name="T32" fmla="*/ 1 w 773"/>
                  <a:gd name="T33" fmla="*/ 97 h 562"/>
                  <a:gd name="T34" fmla="*/ 0 w 773"/>
                  <a:gd name="T35" fmla="*/ 456 h 562"/>
                  <a:gd name="T36" fmla="*/ 104 w 773"/>
                  <a:gd name="T37" fmla="*/ 560 h 562"/>
                  <a:gd name="T38" fmla="*/ 667 w 773"/>
                  <a:gd name="T39" fmla="*/ 562 h 562"/>
                  <a:gd name="T40" fmla="*/ 772 w 773"/>
                  <a:gd name="T41" fmla="*/ 458 h 562"/>
                  <a:gd name="T42" fmla="*/ 773 w 773"/>
                  <a:gd name="T43" fmla="*/ 99 h 562"/>
                  <a:gd name="T44" fmla="*/ 708 w 773"/>
                  <a:gd name="T45" fmla="*/ 2 h 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773" h="562">
                    <a:moveTo>
                      <a:pt x="708" y="2"/>
                    </a:moveTo>
                    <a:cubicBezTo>
                      <a:pt x="708" y="107"/>
                      <a:pt x="708" y="107"/>
                      <a:pt x="708" y="107"/>
                    </a:cubicBezTo>
                    <a:cubicBezTo>
                      <a:pt x="708" y="197"/>
                      <a:pt x="645" y="273"/>
                      <a:pt x="561" y="293"/>
                    </a:cubicBezTo>
                    <a:cubicBezTo>
                      <a:pt x="561" y="337"/>
                      <a:pt x="561" y="337"/>
                      <a:pt x="561" y="337"/>
                    </a:cubicBezTo>
                    <a:cubicBezTo>
                      <a:pt x="561" y="347"/>
                      <a:pt x="553" y="355"/>
                      <a:pt x="542" y="355"/>
                    </a:cubicBezTo>
                    <a:cubicBezTo>
                      <a:pt x="493" y="355"/>
                      <a:pt x="493" y="355"/>
                      <a:pt x="493" y="355"/>
                    </a:cubicBezTo>
                    <a:cubicBezTo>
                      <a:pt x="483" y="355"/>
                      <a:pt x="474" y="347"/>
                      <a:pt x="474" y="337"/>
                    </a:cubicBezTo>
                    <a:cubicBezTo>
                      <a:pt x="475" y="299"/>
                      <a:pt x="475" y="299"/>
                      <a:pt x="475" y="299"/>
                    </a:cubicBezTo>
                    <a:cubicBezTo>
                      <a:pt x="298" y="299"/>
                      <a:pt x="298" y="299"/>
                      <a:pt x="298" y="299"/>
                    </a:cubicBezTo>
                    <a:cubicBezTo>
                      <a:pt x="298" y="337"/>
                      <a:pt x="298" y="337"/>
                      <a:pt x="298" y="337"/>
                    </a:cubicBezTo>
                    <a:cubicBezTo>
                      <a:pt x="298" y="347"/>
                      <a:pt x="290" y="355"/>
                      <a:pt x="280" y="355"/>
                    </a:cubicBezTo>
                    <a:cubicBezTo>
                      <a:pt x="230" y="355"/>
                      <a:pt x="230" y="355"/>
                      <a:pt x="230" y="355"/>
                    </a:cubicBezTo>
                    <a:cubicBezTo>
                      <a:pt x="220" y="355"/>
                      <a:pt x="212" y="346"/>
                      <a:pt x="212" y="336"/>
                    </a:cubicBezTo>
                    <a:cubicBezTo>
                      <a:pt x="212" y="292"/>
                      <a:pt x="212" y="292"/>
                      <a:pt x="212" y="292"/>
                    </a:cubicBezTo>
                    <a:cubicBezTo>
                      <a:pt x="128" y="272"/>
                      <a:pt x="65" y="196"/>
                      <a:pt x="66" y="105"/>
                    </a:cubicBezTo>
                    <a:cubicBezTo>
                      <a:pt x="66" y="0"/>
                      <a:pt x="66" y="0"/>
                      <a:pt x="66" y="0"/>
                    </a:cubicBezTo>
                    <a:cubicBezTo>
                      <a:pt x="28" y="16"/>
                      <a:pt x="1" y="53"/>
                      <a:pt x="1" y="97"/>
                    </a:cubicBezTo>
                    <a:cubicBezTo>
                      <a:pt x="0" y="456"/>
                      <a:pt x="0" y="456"/>
                      <a:pt x="0" y="456"/>
                    </a:cubicBezTo>
                    <a:cubicBezTo>
                      <a:pt x="0" y="513"/>
                      <a:pt x="46" y="560"/>
                      <a:pt x="104" y="560"/>
                    </a:cubicBezTo>
                    <a:cubicBezTo>
                      <a:pt x="667" y="562"/>
                      <a:pt x="667" y="562"/>
                      <a:pt x="667" y="562"/>
                    </a:cubicBezTo>
                    <a:cubicBezTo>
                      <a:pt x="725" y="562"/>
                      <a:pt x="772" y="515"/>
                      <a:pt x="772" y="458"/>
                    </a:cubicBezTo>
                    <a:cubicBezTo>
                      <a:pt x="773" y="99"/>
                      <a:pt x="773" y="99"/>
                      <a:pt x="773" y="99"/>
                    </a:cubicBezTo>
                    <a:cubicBezTo>
                      <a:pt x="773" y="55"/>
                      <a:pt x="746" y="18"/>
                      <a:pt x="708" y="2"/>
                    </a:cubicBezTo>
                    <a:close/>
                  </a:path>
                </a:pathLst>
              </a:custGeom>
              <a:grp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cs typeface="+mn-ea"/>
                </a:endParaRPr>
              </a:p>
            </p:txBody>
          </p:sp>
          <p:sp>
            <p:nvSpPr>
              <p:cNvPr id="72" name="Freeform 175">
                <a:extLst>
                  <a:ext uri="{FF2B5EF4-FFF2-40B4-BE49-F238E27FC236}">
                    <a16:creationId xmlns="" xmlns:a16="http://schemas.microsoft.com/office/drawing/2014/main" id="{20777974-9F26-40FA-B030-B9C563CD9D9F}"/>
                  </a:ext>
                </a:extLst>
              </p:cNvPr>
              <p:cNvSpPr>
                <a:spLocks noEditPoints="1"/>
              </p:cNvSpPr>
              <p:nvPr/>
            </p:nvSpPr>
            <p:spPr bwMode="auto">
              <a:xfrm>
                <a:off x="9772525" y="4516223"/>
                <a:ext cx="849490" cy="580832"/>
              </a:xfrm>
              <a:custGeom>
                <a:avLst/>
                <a:gdLst>
                  <a:gd name="T0" fmla="*/ 566 w 568"/>
                  <a:gd name="T1" fmla="*/ 121 h 388"/>
                  <a:gd name="T2" fmla="*/ 468 w 568"/>
                  <a:gd name="T3" fmla="*/ 121 h 388"/>
                  <a:gd name="T4" fmla="*/ 468 w 568"/>
                  <a:gd name="T5" fmla="*/ 113 h 388"/>
                  <a:gd name="T6" fmla="*/ 356 w 568"/>
                  <a:gd name="T7" fmla="*/ 1 h 388"/>
                  <a:gd name="T8" fmla="*/ 213 w 568"/>
                  <a:gd name="T9" fmla="*/ 0 h 388"/>
                  <a:gd name="T10" fmla="*/ 100 w 568"/>
                  <a:gd name="T11" fmla="*/ 112 h 388"/>
                  <a:gd name="T12" fmla="*/ 100 w 568"/>
                  <a:gd name="T13" fmla="*/ 120 h 388"/>
                  <a:gd name="T14" fmla="*/ 2 w 568"/>
                  <a:gd name="T15" fmla="*/ 120 h 388"/>
                  <a:gd name="T16" fmla="*/ 0 w 568"/>
                  <a:gd name="T17" fmla="*/ 120 h 388"/>
                  <a:gd name="T18" fmla="*/ 0 w 568"/>
                  <a:gd name="T19" fmla="*/ 232 h 388"/>
                  <a:gd name="T20" fmla="*/ 109 w 568"/>
                  <a:gd name="T21" fmla="*/ 381 h 388"/>
                  <a:gd name="T22" fmla="*/ 109 w 568"/>
                  <a:gd name="T23" fmla="*/ 356 h 388"/>
                  <a:gd name="T24" fmla="*/ 127 w 568"/>
                  <a:gd name="T25" fmla="*/ 338 h 388"/>
                  <a:gd name="T26" fmla="*/ 177 w 568"/>
                  <a:gd name="T27" fmla="*/ 338 h 388"/>
                  <a:gd name="T28" fmla="*/ 195 w 568"/>
                  <a:gd name="T29" fmla="*/ 356 h 388"/>
                  <a:gd name="T30" fmla="*/ 195 w 568"/>
                  <a:gd name="T31" fmla="*/ 388 h 388"/>
                  <a:gd name="T32" fmla="*/ 372 w 568"/>
                  <a:gd name="T33" fmla="*/ 388 h 388"/>
                  <a:gd name="T34" fmla="*/ 372 w 568"/>
                  <a:gd name="T35" fmla="*/ 356 h 388"/>
                  <a:gd name="T36" fmla="*/ 390 w 568"/>
                  <a:gd name="T37" fmla="*/ 338 h 388"/>
                  <a:gd name="T38" fmla="*/ 440 w 568"/>
                  <a:gd name="T39" fmla="*/ 338 h 388"/>
                  <a:gd name="T40" fmla="*/ 458 w 568"/>
                  <a:gd name="T41" fmla="*/ 357 h 388"/>
                  <a:gd name="T42" fmla="*/ 458 w 568"/>
                  <a:gd name="T43" fmla="*/ 381 h 388"/>
                  <a:gd name="T44" fmla="*/ 567 w 568"/>
                  <a:gd name="T45" fmla="*/ 234 h 388"/>
                  <a:gd name="T46" fmla="*/ 568 w 568"/>
                  <a:gd name="T47" fmla="*/ 121 h 388"/>
                  <a:gd name="T48" fmla="*/ 566 w 568"/>
                  <a:gd name="T49" fmla="*/ 121 h 388"/>
                  <a:gd name="T50" fmla="*/ 426 w 568"/>
                  <a:gd name="T51" fmla="*/ 121 h 388"/>
                  <a:gd name="T52" fmla="*/ 142 w 568"/>
                  <a:gd name="T53" fmla="*/ 120 h 388"/>
                  <a:gd name="T54" fmla="*/ 142 w 568"/>
                  <a:gd name="T55" fmla="*/ 112 h 388"/>
                  <a:gd name="T56" fmla="*/ 212 w 568"/>
                  <a:gd name="T57" fmla="*/ 42 h 388"/>
                  <a:gd name="T58" fmla="*/ 356 w 568"/>
                  <a:gd name="T59" fmla="*/ 42 h 388"/>
                  <a:gd name="T60" fmla="*/ 426 w 568"/>
                  <a:gd name="T61" fmla="*/ 113 h 388"/>
                  <a:gd name="T62" fmla="*/ 426 w 568"/>
                  <a:gd name="T63" fmla="*/ 121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68" h="388">
                    <a:moveTo>
                      <a:pt x="566" y="121"/>
                    </a:moveTo>
                    <a:cubicBezTo>
                      <a:pt x="468" y="121"/>
                      <a:pt x="468" y="121"/>
                      <a:pt x="468" y="121"/>
                    </a:cubicBezTo>
                    <a:cubicBezTo>
                      <a:pt x="468" y="113"/>
                      <a:pt x="468" y="113"/>
                      <a:pt x="468" y="113"/>
                    </a:cubicBezTo>
                    <a:cubicBezTo>
                      <a:pt x="468" y="51"/>
                      <a:pt x="418" y="1"/>
                      <a:pt x="356" y="1"/>
                    </a:cubicBezTo>
                    <a:cubicBezTo>
                      <a:pt x="213" y="0"/>
                      <a:pt x="213" y="0"/>
                      <a:pt x="213" y="0"/>
                    </a:cubicBezTo>
                    <a:cubicBezTo>
                      <a:pt x="151" y="0"/>
                      <a:pt x="100" y="50"/>
                      <a:pt x="100" y="112"/>
                    </a:cubicBezTo>
                    <a:cubicBezTo>
                      <a:pt x="100" y="120"/>
                      <a:pt x="100" y="120"/>
                      <a:pt x="100" y="120"/>
                    </a:cubicBezTo>
                    <a:cubicBezTo>
                      <a:pt x="2" y="120"/>
                      <a:pt x="2" y="120"/>
                      <a:pt x="2" y="120"/>
                    </a:cubicBezTo>
                    <a:cubicBezTo>
                      <a:pt x="0" y="120"/>
                      <a:pt x="0" y="120"/>
                      <a:pt x="0" y="120"/>
                    </a:cubicBezTo>
                    <a:cubicBezTo>
                      <a:pt x="0" y="232"/>
                      <a:pt x="0" y="232"/>
                      <a:pt x="0" y="232"/>
                    </a:cubicBezTo>
                    <a:cubicBezTo>
                      <a:pt x="0" y="302"/>
                      <a:pt x="46" y="361"/>
                      <a:pt x="109" y="381"/>
                    </a:cubicBezTo>
                    <a:cubicBezTo>
                      <a:pt x="109" y="356"/>
                      <a:pt x="109" y="356"/>
                      <a:pt x="109" y="356"/>
                    </a:cubicBezTo>
                    <a:cubicBezTo>
                      <a:pt x="109" y="346"/>
                      <a:pt x="117" y="338"/>
                      <a:pt x="127" y="338"/>
                    </a:cubicBezTo>
                    <a:cubicBezTo>
                      <a:pt x="177" y="338"/>
                      <a:pt x="177" y="338"/>
                      <a:pt x="177" y="338"/>
                    </a:cubicBezTo>
                    <a:cubicBezTo>
                      <a:pt x="187" y="338"/>
                      <a:pt x="195" y="346"/>
                      <a:pt x="195" y="356"/>
                    </a:cubicBezTo>
                    <a:cubicBezTo>
                      <a:pt x="195" y="388"/>
                      <a:pt x="195" y="388"/>
                      <a:pt x="195" y="388"/>
                    </a:cubicBezTo>
                    <a:cubicBezTo>
                      <a:pt x="372" y="388"/>
                      <a:pt x="372" y="388"/>
                      <a:pt x="372" y="388"/>
                    </a:cubicBezTo>
                    <a:cubicBezTo>
                      <a:pt x="372" y="356"/>
                      <a:pt x="372" y="356"/>
                      <a:pt x="372" y="356"/>
                    </a:cubicBezTo>
                    <a:cubicBezTo>
                      <a:pt x="372" y="346"/>
                      <a:pt x="380" y="338"/>
                      <a:pt x="390" y="338"/>
                    </a:cubicBezTo>
                    <a:cubicBezTo>
                      <a:pt x="440" y="338"/>
                      <a:pt x="440" y="338"/>
                      <a:pt x="440" y="338"/>
                    </a:cubicBezTo>
                    <a:cubicBezTo>
                      <a:pt x="450" y="338"/>
                      <a:pt x="458" y="347"/>
                      <a:pt x="458" y="357"/>
                    </a:cubicBezTo>
                    <a:cubicBezTo>
                      <a:pt x="458" y="381"/>
                      <a:pt x="458" y="381"/>
                      <a:pt x="458" y="381"/>
                    </a:cubicBezTo>
                    <a:cubicBezTo>
                      <a:pt x="521" y="362"/>
                      <a:pt x="567" y="303"/>
                      <a:pt x="567" y="234"/>
                    </a:cubicBezTo>
                    <a:cubicBezTo>
                      <a:pt x="568" y="121"/>
                      <a:pt x="568" y="121"/>
                      <a:pt x="568" y="121"/>
                    </a:cubicBezTo>
                    <a:lnTo>
                      <a:pt x="566" y="121"/>
                    </a:lnTo>
                    <a:close/>
                    <a:moveTo>
                      <a:pt x="426" y="121"/>
                    </a:moveTo>
                    <a:cubicBezTo>
                      <a:pt x="142" y="120"/>
                      <a:pt x="142" y="120"/>
                      <a:pt x="142" y="120"/>
                    </a:cubicBezTo>
                    <a:cubicBezTo>
                      <a:pt x="142" y="112"/>
                      <a:pt x="142" y="112"/>
                      <a:pt x="142" y="112"/>
                    </a:cubicBezTo>
                    <a:cubicBezTo>
                      <a:pt x="142" y="73"/>
                      <a:pt x="174" y="42"/>
                      <a:pt x="212" y="42"/>
                    </a:cubicBezTo>
                    <a:cubicBezTo>
                      <a:pt x="356" y="42"/>
                      <a:pt x="356" y="42"/>
                      <a:pt x="356" y="42"/>
                    </a:cubicBezTo>
                    <a:cubicBezTo>
                      <a:pt x="395" y="42"/>
                      <a:pt x="426" y="74"/>
                      <a:pt x="426" y="113"/>
                    </a:cubicBezTo>
                    <a:lnTo>
                      <a:pt x="426" y="121"/>
                    </a:lnTo>
                    <a:close/>
                  </a:path>
                </a:pathLst>
              </a:custGeom>
              <a:grp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cs typeface="+mn-ea"/>
                </a:endParaRPr>
              </a:p>
            </p:txBody>
          </p:sp>
          <p:sp>
            <p:nvSpPr>
              <p:cNvPr id="73" name="Freeform 176">
                <a:extLst>
                  <a:ext uri="{FF2B5EF4-FFF2-40B4-BE49-F238E27FC236}">
                    <a16:creationId xmlns="" xmlns:a16="http://schemas.microsoft.com/office/drawing/2014/main" id="{25383456-E070-4B6D-B7CF-0CA8F460D076}"/>
                  </a:ext>
                </a:extLst>
              </p:cNvPr>
              <p:cNvSpPr>
                <a:spLocks/>
              </p:cNvSpPr>
              <p:nvPr/>
            </p:nvSpPr>
            <p:spPr bwMode="auto">
              <a:xfrm>
                <a:off x="9618646" y="4706680"/>
                <a:ext cx="1155988" cy="840661"/>
              </a:xfrm>
              <a:custGeom>
                <a:avLst/>
                <a:gdLst>
                  <a:gd name="T0" fmla="*/ 708 w 773"/>
                  <a:gd name="T1" fmla="*/ 2 h 562"/>
                  <a:gd name="T2" fmla="*/ 708 w 773"/>
                  <a:gd name="T3" fmla="*/ 107 h 562"/>
                  <a:gd name="T4" fmla="*/ 561 w 773"/>
                  <a:gd name="T5" fmla="*/ 293 h 562"/>
                  <a:gd name="T6" fmla="*/ 561 w 773"/>
                  <a:gd name="T7" fmla="*/ 337 h 562"/>
                  <a:gd name="T8" fmla="*/ 542 w 773"/>
                  <a:gd name="T9" fmla="*/ 355 h 562"/>
                  <a:gd name="T10" fmla="*/ 493 w 773"/>
                  <a:gd name="T11" fmla="*/ 355 h 562"/>
                  <a:gd name="T12" fmla="*/ 474 w 773"/>
                  <a:gd name="T13" fmla="*/ 337 h 562"/>
                  <a:gd name="T14" fmla="*/ 475 w 773"/>
                  <a:gd name="T15" fmla="*/ 299 h 562"/>
                  <a:gd name="T16" fmla="*/ 298 w 773"/>
                  <a:gd name="T17" fmla="*/ 299 h 562"/>
                  <a:gd name="T18" fmla="*/ 298 w 773"/>
                  <a:gd name="T19" fmla="*/ 337 h 562"/>
                  <a:gd name="T20" fmla="*/ 280 w 773"/>
                  <a:gd name="T21" fmla="*/ 355 h 562"/>
                  <a:gd name="T22" fmla="*/ 230 w 773"/>
                  <a:gd name="T23" fmla="*/ 355 h 562"/>
                  <a:gd name="T24" fmla="*/ 212 w 773"/>
                  <a:gd name="T25" fmla="*/ 336 h 562"/>
                  <a:gd name="T26" fmla="*/ 212 w 773"/>
                  <a:gd name="T27" fmla="*/ 292 h 562"/>
                  <a:gd name="T28" fmla="*/ 66 w 773"/>
                  <a:gd name="T29" fmla="*/ 105 h 562"/>
                  <a:gd name="T30" fmla="*/ 66 w 773"/>
                  <a:gd name="T31" fmla="*/ 0 h 562"/>
                  <a:gd name="T32" fmla="*/ 1 w 773"/>
                  <a:gd name="T33" fmla="*/ 97 h 562"/>
                  <a:gd name="T34" fmla="*/ 0 w 773"/>
                  <a:gd name="T35" fmla="*/ 456 h 562"/>
                  <a:gd name="T36" fmla="*/ 104 w 773"/>
                  <a:gd name="T37" fmla="*/ 560 h 562"/>
                  <a:gd name="T38" fmla="*/ 667 w 773"/>
                  <a:gd name="T39" fmla="*/ 562 h 562"/>
                  <a:gd name="T40" fmla="*/ 772 w 773"/>
                  <a:gd name="T41" fmla="*/ 458 h 562"/>
                  <a:gd name="T42" fmla="*/ 773 w 773"/>
                  <a:gd name="T43" fmla="*/ 99 h 562"/>
                  <a:gd name="T44" fmla="*/ 708 w 773"/>
                  <a:gd name="T45" fmla="*/ 2 h 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773" h="562">
                    <a:moveTo>
                      <a:pt x="708" y="2"/>
                    </a:moveTo>
                    <a:cubicBezTo>
                      <a:pt x="708" y="107"/>
                      <a:pt x="708" y="107"/>
                      <a:pt x="708" y="107"/>
                    </a:cubicBezTo>
                    <a:cubicBezTo>
                      <a:pt x="708" y="197"/>
                      <a:pt x="645" y="273"/>
                      <a:pt x="561" y="293"/>
                    </a:cubicBezTo>
                    <a:cubicBezTo>
                      <a:pt x="561" y="337"/>
                      <a:pt x="561" y="337"/>
                      <a:pt x="561" y="337"/>
                    </a:cubicBezTo>
                    <a:cubicBezTo>
                      <a:pt x="561" y="347"/>
                      <a:pt x="553" y="355"/>
                      <a:pt x="542" y="355"/>
                    </a:cubicBezTo>
                    <a:cubicBezTo>
                      <a:pt x="493" y="355"/>
                      <a:pt x="493" y="355"/>
                      <a:pt x="493" y="355"/>
                    </a:cubicBezTo>
                    <a:cubicBezTo>
                      <a:pt x="483" y="355"/>
                      <a:pt x="474" y="347"/>
                      <a:pt x="474" y="337"/>
                    </a:cubicBezTo>
                    <a:cubicBezTo>
                      <a:pt x="475" y="299"/>
                      <a:pt x="475" y="299"/>
                      <a:pt x="475" y="299"/>
                    </a:cubicBezTo>
                    <a:cubicBezTo>
                      <a:pt x="298" y="299"/>
                      <a:pt x="298" y="299"/>
                      <a:pt x="298" y="299"/>
                    </a:cubicBezTo>
                    <a:cubicBezTo>
                      <a:pt x="298" y="337"/>
                      <a:pt x="298" y="337"/>
                      <a:pt x="298" y="337"/>
                    </a:cubicBezTo>
                    <a:cubicBezTo>
                      <a:pt x="298" y="347"/>
                      <a:pt x="290" y="355"/>
                      <a:pt x="280" y="355"/>
                    </a:cubicBezTo>
                    <a:cubicBezTo>
                      <a:pt x="230" y="355"/>
                      <a:pt x="230" y="355"/>
                      <a:pt x="230" y="355"/>
                    </a:cubicBezTo>
                    <a:cubicBezTo>
                      <a:pt x="220" y="355"/>
                      <a:pt x="212" y="346"/>
                      <a:pt x="212" y="336"/>
                    </a:cubicBezTo>
                    <a:cubicBezTo>
                      <a:pt x="212" y="292"/>
                      <a:pt x="212" y="292"/>
                      <a:pt x="212" y="292"/>
                    </a:cubicBezTo>
                    <a:cubicBezTo>
                      <a:pt x="128" y="272"/>
                      <a:pt x="65" y="196"/>
                      <a:pt x="66" y="105"/>
                    </a:cubicBezTo>
                    <a:cubicBezTo>
                      <a:pt x="66" y="0"/>
                      <a:pt x="66" y="0"/>
                      <a:pt x="66" y="0"/>
                    </a:cubicBezTo>
                    <a:cubicBezTo>
                      <a:pt x="28" y="16"/>
                      <a:pt x="1" y="53"/>
                      <a:pt x="1" y="97"/>
                    </a:cubicBezTo>
                    <a:cubicBezTo>
                      <a:pt x="0" y="456"/>
                      <a:pt x="0" y="456"/>
                      <a:pt x="0" y="456"/>
                    </a:cubicBezTo>
                    <a:cubicBezTo>
                      <a:pt x="0" y="513"/>
                      <a:pt x="46" y="560"/>
                      <a:pt x="104" y="560"/>
                    </a:cubicBezTo>
                    <a:cubicBezTo>
                      <a:pt x="667" y="562"/>
                      <a:pt x="667" y="562"/>
                      <a:pt x="667" y="562"/>
                    </a:cubicBezTo>
                    <a:cubicBezTo>
                      <a:pt x="725" y="562"/>
                      <a:pt x="772" y="515"/>
                      <a:pt x="772" y="458"/>
                    </a:cubicBezTo>
                    <a:cubicBezTo>
                      <a:pt x="773" y="99"/>
                      <a:pt x="773" y="99"/>
                      <a:pt x="773" y="99"/>
                    </a:cubicBezTo>
                    <a:cubicBezTo>
                      <a:pt x="773" y="55"/>
                      <a:pt x="746" y="18"/>
                      <a:pt x="708" y="2"/>
                    </a:cubicBezTo>
                    <a:close/>
                  </a:path>
                </a:pathLst>
              </a:custGeom>
              <a:grp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cs typeface="+mn-ea"/>
                </a:endParaRPr>
              </a:p>
            </p:txBody>
          </p:sp>
        </p:grpSp>
      </p:grpSp>
    </p:spTree>
    <p:extLst>
      <p:ext uri="{BB962C8B-B14F-4D97-AF65-F5344CB8AC3E}">
        <p14:creationId xmlns:p14="http://schemas.microsoft.com/office/powerpoint/2010/main" val="115527659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1" fill="hold" nodeType="after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wipe(up)">
                                      <p:cBhvr>
                                        <p:cTn id="12" dur="500"/>
                                        <p:tgtEl>
                                          <p:spTgt spid="27"/>
                                        </p:tgtEl>
                                      </p:cBhvr>
                                    </p:animEffect>
                                  </p:childTnLst>
                                </p:cTn>
                              </p:par>
                            </p:childTnLst>
                          </p:cTn>
                        </p:par>
                        <p:par>
                          <p:cTn id="13" fill="hold">
                            <p:stCondLst>
                              <p:cond delay="1000"/>
                            </p:stCondLst>
                            <p:childTnLst>
                              <p:par>
                                <p:cTn id="14" presetID="53" presetClass="entr" presetSubtype="16" fill="hold" nodeType="afterEffect">
                                  <p:stCondLst>
                                    <p:cond delay="0"/>
                                  </p:stCondLst>
                                  <p:childTnLst>
                                    <p:set>
                                      <p:cBhvr>
                                        <p:cTn id="15" dur="1" fill="hold">
                                          <p:stCondLst>
                                            <p:cond delay="0"/>
                                          </p:stCondLst>
                                        </p:cTn>
                                        <p:tgtEl>
                                          <p:spTgt spid="35"/>
                                        </p:tgtEl>
                                        <p:attrNameLst>
                                          <p:attrName>style.visibility</p:attrName>
                                        </p:attrNameLst>
                                      </p:cBhvr>
                                      <p:to>
                                        <p:strVal val="visible"/>
                                      </p:to>
                                    </p:set>
                                    <p:anim calcmode="lin" valueType="num">
                                      <p:cBhvr>
                                        <p:cTn id="16" dur="500" fill="hold"/>
                                        <p:tgtEl>
                                          <p:spTgt spid="35"/>
                                        </p:tgtEl>
                                        <p:attrNameLst>
                                          <p:attrName>ppt_w</p:attrName>
                                        </p:attrNameLst>
                                      </p:cBhvr>
                                      <p:tavLst>
                                        <p:tav tm="0">
                                          <p:val>
                                            <p:fltVal val="0"/>
                                          </p:val>
                                        </p:tav>
                                        <p:tav tm="100000">
                                          <p:val>
                                            <p:strVal val="#ppt_w"/>
                                          </p:val>
                                        </p:tav>
                                      </p:tavLst>
                                    </p:anim>
                                    <p:anim calcmode="lin" valueType="num">
                                      <p:cBhvr>
                                        <p:cTn id="17" dur="500" fill="hold"/>
                                        <p:tgtEl>
                                          <p:spTgt spid="35"/>
                                        </p:tgtEl>
                                        <p:attrNameLst>
                                          <p:attrName>ppt_h</p:attrName>
                                        </p:attrNameLst>
                                      </p:cBhvr>
                                      <p:tavLst>
                                        <p:tav tm="0">
                                          <p:val>
                                            <p:fltVal val="0"/>
                                          </p:val>
                                        </p:tav>
                                        <p:tav tm="100000">
                                          <p:val>
                                            <p:strVal val="#ppt_h"/>
                                          </p:val>
                                        </p:tav>
                                      </p:tavLst>
                                    </p:anim>
                                    <p:animEffect transition="in" filter="fade">
                                      <p:cBhvr>
                                        <p:cTn id="18" dur="500"/>
                                        <p:tgtEl>
                                          <p:spTgt spid="35"/>
                                        </p:tgtEl>
                                      </p:cBhvr>
                                    </p:animEffect>
                                  </p:childTnLst>
                                </p:cTn>
                              </p:par>
                            </p:childTnLst>
                          </p:cTn>
                        </p:par>
                        <p:par>
                          <p:cTn id="19" fill="hold">
                            <p:stCondLst>
                              <p:cond delay="1500"/>
                            </p:stCondLst>
                            <p:childTnLst>
                              <p:par>
                                <p:cTn id="20" presetID="22" presetClass="entr" presetSubtype="1" fill="hold" grpId="0" nodeType="after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wipe(up)">
                                      <p:cBhvr>
                                        <p:cTn id="22" dur="500"/>
                                        <p:tgtEl>
                                          <p:spTgt spid="31"/>
                                        </p:tgtEl>
                                      </p:cBhvr>
                                    </p:animEffect>
                                  </p:childTnLst>
                                </p:cTn>
                              </p:par>
                            </p:childTnLst>
                          </p:cTn>
                        </p:par>
                        <p:par>
                          <p:cTn id="23" fill="hold">
                            <p:stCondLst>
                              <p:cond delay="2000"/>
                            </p:stCondLst>
                            <p:childTnLst>
                              <p:par>
                                <p:cTn id="24" presetID="53" presetClass="entr" presetSubtype="16" fill="hold" nodeType="afterEffect">
                                  <p:stCondLst>
                                    <p:cond delay="0"/>
                                  </p:stCondLst>
                                  <p:childTnLst>
                                    <p:set>
                                      <p:cBhvr>
                                        <p:cTn id="25" dur="1" fill="hold">
                                          <p:stCondLst>
                                            <p:cond delay="0"/>
                                          </p:stCondLst>
                                        </p:cTn>
                                        <p:tgtEl>
                                          <p:spTgt spid="54"/>
                                        </p:tgtEl>
                                        <p:attrNameLst>
                                          <p:attrName>style.visibility</p:attrName>
                                        </p:attrNameLst>
                                      </p:cBhvr>
                                      <p:to>
                                        <p:strVal val="visible"/>
                                      </p:to>
                                    </p:set>
                                    <p:anim calcmode="lin" valueType="num">
                                      <p:cBhvr>
                                        <p:cTn id="26" dur="500" fill="hold"/>
                                        <p:tgtEl>
                                          <p:spTgt spid="54"/>
                                        </p:tgtEl>
                                        <p:attrNameLst>
                                          <p:attrName>ppt_w</p:attrName>
                                        </p:attrNameLst>
                                      </p:cBhvr>
                                      <p:tavLst>
                                        <p:tav tm="0">
                                          <p:val>
                                            <p:fltVal val="0"/>
                                          </p:val>
                                        </p:tav>
                                        <p:tav tm="100000">
                                          <p:val>
                                            <p:strVal val="#ppt_w"/>
                                          </p:val>
                                        </p:tav>
                                      </p:tavLst>
                                    </p:anim>
                                    <p:anim calcmode="lin" valueType="num">
                                      <p:cBhvr>
                                        <p:cTn id="27" dur="500" fill="hold"/>
                                        <p:tgtEl>
                                          <p:spTgt spid="54"/>
                                        </p:tgtEl>
                                        <p:attrNameLst>
                                          <p:attrName>ppt_h</p:attrName>
                                        </p:attrNameLst>
                                      </p:cBhvr>
                                      <p:tavLst>
                                        <p:tav tm="0">
                                          <p:val>
                                            <p:fltVal val="0"/>
                                          </p:val>
                                        </p:tav>
                                        <p:tav tm="100000">
                                          <p:val>
                                            <p:strVal val="#ppt_h"/>
                                          </p:val>
                                        </p:tav>
                                      </p:tavLst>
                                    </p:anim>
                                    <p:animEffect transition="in" filter="fade">
                                      <p:cBhvr>
                                        <p:cTn id="28" dur="500"/>
                                        <p:tgtEl>
                                          <p:spTgt spid="54"/>
                                        </p:tgtEl>
                                      </p:cBhvr>
                                    </p:animEffect>
                                  </p:childTnLst>
                                </p:cTn>
                              </p:par>
                            </p:childTnLst>
                          </p:cTn>
                        </p:par>
                        <p:par>
                          <p:cTn id="29" fill="hold">
                            <p:stCondLst>
                              <p:cond delay="2500"/>
                            </p:stCondLst>
                            <p:childTnLst>
                              <p:par>
                                <p:cTn id="30" presetID="22" presetClass="entr" presetSubtype="1" fill="hold" grpId="0" nodeType="afterEffect">
                                  <p:stCondLst>
                                    <p:cond delay="0"/>
                                  </p:stCondLst>
                                  <p:childTnLst>
                                    <p:set>
                                      <p:cBhvr>
                                        <p:cTn id="31" dur="1" fill="hold">
                                          <p:stCondLst>
                                            <p:cond delay="0"/>
                                          </p:stCondLst>
                                        </p:cTn>
                                        <p:tgtEl>
                                          <p:spTgt spid="32"/>
                                        </p:tgtEl>
                                        <p:attrNameLst>
                                          <p:attrName>style.visibility</p:attrName>
                                        </p:attrNameLst>
                                      </p:cBhvr>
                                      <p:to>
                                        <p:strVal val="visible"/>
                                      </p:to>
                                    </p:set>
                                    <p:animEffect transition="in" filter="wipe(up)">
                                      <p:cBhvr>
                                        <p:cTn id="32" dur="500"/>
                                        <p:tgtEl>
                                          <p:spTgt spid="32"/>
                                        </p:tgtEl>
                                      </p:cBhvr>
                                    </p:animEffect>
                                  </p:childTnLst>
                                </p:cTn>
                              </p:par>
                            </p:childTnLst>
                          </p:cTn>
                        </p:par>
                        <p:par>
                          <p:cTn id="33" fill="hold">
                            <p:stCondLst>
                              <p:cond delay="3000"/>
                            </p:stCondLst>
                            <p:childTnLst>
                              <p:par>
                                <p:cTn id="34" presetID="53" presetClass="entr" presetSubtype="16" fill="hold" nodeType="afterEffect">
                                  <p:stCondLst>
                                    <p:cond delay="0"/>
                                  </p:stCondLst>
                                  <p:childTnLst>
                                    <p:set>
                                      <p:cBhvr>
                                        <p:cTn id="35" dur="1" fill="hold">
                                          <p:stCondLst>
                                            <p:cond delay="0"/>
                                          </p:stCondLst>
                                        </p:cTn>
                                        <p:tgtEl>
                                          <p:spTgt spid="62"/>
                                        </p:tgtEl>
                                        <p:attrNameLst>
                                          <p:attrName>style.visibility</p:attrName>
                                        </p:attrNameLst>
                                      </p:cBhvr>
                                      <p:to>
                                        <p:strVal val="visible"/>
                                      </p:to>
                                    </p:set>
                                    <p:anim calcmode="lin" valueType="num">
                                      <p:cBhvr>
                                        <p:cTn id="36" dur="500" fill="hold"/>
                                        <p:tgtEl>
                                          <p:spTgt spid="62"/>
                                        </p:tgtEl>
                                        <p:attrNameLst>
                                          <p:attrName>ppt_w</p:attrName>
                                        </p:attrNameLst>
                                      </p:cBhvr>
                                      <p:tavLst>
                                        <p:tav tm="0">
                                          <p:val>
                                            <p:fltVal val="0"/>
                                          </p:val>
                                        </p:tav>
                                        <p:tav tm="100000">
                                          <p:val>
                                            <p:strVal val="#ppt_w"/>
                                          </p:val>
                                        </p:tav>
                                      </p:tavLst>
                                    </p:anim>
                                    <p:anim calcmode="lin" valueType="num">
                                      <p:cBhvr>
                                        <p:cTn id="37" dur="500" fill="hold"/>
                                        <p:tgtEl>
                                          <p:spTgt spid="62"/>
                                        </p:tgtEl>
                                        <p:attrNameLst>
                                          <p:attrName>ppt_h</p:attrName>
                                        </p:attrNameLst>
                                      </p:cBhvr>
                                      <p:tavLst>
                                        <p:tav tm="0">
                                          <p:val>
                                            <p:fltVal val="0"/>
                                          </p:val>
                                        </p:tav>
                                        <p:tav tm="100000">
                                          <p:val>
                                            <p:strVal val="#ppt_h"/>
                                          </p:val>
                                        </p:tav>
                                      </p:tavLst>
                                    </p:anim>
                                    <p:animEffect transition="in" filter="fade">
                                      <p:cBhvr>
                                        <p:cTn id="38" dur="500"/>
                                        <p:tgtEl>
                                          <p:spTgt spid="62"/>
                                        </p:tgtEl>
                                      </p:cBhvr>
                                    </p:animEffect>
                                  </p:childTnLst>
                                </p:cTn>
                              </p:par>
                            </p:childTnLst>
                          </p:cTn>
                        </p:par>
                        <p:par>
                          <p:cTn id="39" fill="hold">
                            <p:stCondLst>
                              <p:cond delay="3500"/>
                            </p:stCondLst>
                            <p:childTnLst>
                              <p:par>
                                <p:cTn id="40" presetID="22" presetClass="entr" presetSubtype="1" fill="hold" grpId="0" nodeType="afterEffect">
                                  <p:stCondLst>
                                    <p:cond delay="0"/>
                                  </p:stCondLst>
                                  <p:childTnLst>
                                    <p:set>
                                      <p:cBhvr>
                                        <p:cTn id="41" dur="1" fill="hold">
                                          <p:stCondLst>
                                            <p:cond delay="0"/>
                                          </p:stCondLst>
                                        </p:cTn>
                                        <p:tgtEl>
                                          <p:spTgt spid="33"/>
                                        </p:tgtEl>
                                        <p:attrNameLst>
                                          <p:attrName>style.visibility</p:attrName>
                                        </p:attrNameLst>
                                      </p:cBhvr>
                                      <p:to>
                                        <p:strVal val="visible"/>
                                      </p:to>
                                    </p:set>
                                    <p:animEffect transition="in" filter="wipe(up)">
                                      <p:cBhvr>
                                        <p:cTn id="42" dur="500"/>
                                        <p:tgtEl>
                                          <p:spTgt spid="33"/>
                                        </p:tgtEl>
                                      </p:cBhvr>
                                    </p:animEffect>
                                  </p:childTnLst>
                                </p:cTn>
                              </p:par>
                            </p:childTnLst>
                          </p:cTn>
                        </p:par>
                        <p:par>
                          <p:cTn id="43" fill="hold">
                            <p:stCondLst>
                              <p:cond delay="4000"/>
                            </p:stCondLst>
                            <p:childTnLst>
                              <p:par>
                                <p:cTn id="44" presetID="53" presetClass="entr" presetSubtype="16" fill="hold" nodeType="afterEffect">
                                  <p:stCondLst>
                                    <p:cond delay="0"/>
                                  </p:stCondLst>
                                  <p:childTnLst>
                                    <p:set>
                                      <p:cBhvr>
                                        <p:cTn id="45" dur="1" fill="hold">
                                          <p:stCondLst>
                                            <p:cond delay="0"/>
                                          </p:stCondLst>
                                        </p:cTn>
                                        <p:tgtEl>
                                          <p:spTgt spid="67"/>
                                        </p:tgtEl>
                                        <p:attrNameLst>
                                          <p:attrName>style.visibility</p:attrName>
                                        </p:attrNameLst>
                                      </p:cBhvr>
                                      <p:to>
                                        <p:strVal val="visible"/>
                                      </p:to>
                                    </p:set>
                                    <p:anim calcmode="lin" valueType="num">
                                      <p:cBhvr>
                                        <p:cTn id="46" dur="500" fill="hold"/>
                                        <p:tgtEl>
                                          <p:spTgt spid="67"/>
                                        </p:tgtEl>
                                        <p:attrNameLst>
                                          <p:attrName>ppt_w</p:attrName>
                                        </p:attrNameLst>
                                      </p:cBhvr>
                                      <p:tavLst>
                                        <p:tav tm="0">
                                          <p:val>
                                            <p:fltVal val="0"/>
                                          </p:val>
                                        </p:tav>
                                        <p:tav tm="100000">
                                          <p:val>
                                            <p:strVal val="#ppt_w"/>
                                          </p:val>
                                        </p:tav>
                                      </p:tavLst>
                                    </p:anim>
                                    <p:anim calcmode="lin" valueType="num">
                                      <p:cBhvr>
                                        <p:cTn id="47" dur="500" fill="hold"/>
                                        <p:tgtEl>
                                          <p:spTgt spid="67"/>
                                        </p:tgtEl>
                                        <p:attrNameLst>
                                          <p:attrName>ppt_h</p:attrName>
                                        </p:attrNameLst>
                                      </p:cBhvr>
                                      <p:tavLst>
                                        <p:tav tm="0">
                                          <p:val>
                                            <p:fltVal val="0"/>
                                          </p:val>
                                        </p:tav>
                                        <p:tav tm="100000">
                                          <p:val>
                                            <p:strVal val="#ppt_h"/>
                                          </p:val>
                                        </p:tav>
                                      </p:tavLst>
                                    </p:anim>
                                    <p:animEffect transition="in" filter="fade">
                                      <p:cBhvr>
                                        <p:cTn id="48" dur="500"/>
                                        <p:tgtEl>
                                          <p:spTgt spid="67"/>
                                        </p:tgtEl>
                                      </p:cBhvr>
                                    </p:animEffect>
                                  </p:childTnLst>
                                </p:cTn>
                              </p:par>
                            </p:childTnLst>
                          </p:cTn>
                        </p:par>
                        <p:par>
                          <p:cTn id="49" fill="hold">
                            <p:stCondLst>
                              <p:cond delay="4500"/>
                            </p:stCondLst>
                            <p:childTnLst>
                              <p:par>
                                <p:cTn id="50" presetID="22" presetClass="entr" presetSubtype="1" fill="hold" grpId="0" nodeType="afterEffect">
                                  <p:stCondLst>
                                    <p:cond delay="0"/>
                                  </p:stCondLst>
                                  <p:childTnLst>
                                    <p:set>
                                      <p:cBhvr>
                                        <p:cTn id="51" dur="1" fill="hold">
                                          <p:stCondLst>
                                            <p:cond delay="0"/>
                                          </p:stCondLst>
                                        </p:cTn>
                                        <p:tgtEl>
                                          <p:spTgt spid="34"/>
                                        </p:tgtEl>
                                        <p:attrNameLst>
                                          <p:attrName>style.visibility</p:attrName>
                                        </p:attrNameLst>
                                      </p:cBhvr>
                                      <p:to>
                                        <p:strVal val="visible"/>
                                      </p:to>
                                    </p:set>
                                    <p:animEffect transition="in" filter="wipe(up)">
                                      <p:cBhvr>
                                        <p:cTn id="52"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33" grpId="0"/>
      <p:bldP spid="3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 xmlns:a16="http://schemas.microsoft.com/office/drawing/2014/main" id="{7B50A984-9019-44FA-B6B2-2455046E8A29}"/>
              </a:ext>
            </a:extLst>
          </p:cNvPr>
          <p:cNvSpPr/>
          <p:nvPr/>
        </p:nvSpPr>
        <p:spPr>
          <a:xfrm>
            <a:off x="3949700" y="0"/>
            <a:ext cx="4292600" cy="6858000"/>
          </a:xfrm>
          <a:prstGeom prst="rect">
            <a:avLst/>
          </a:prstGeom>
          <a:solidFill>
            <a:srgbClr val="991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6" name="矩形 5">
            <a:extLst>
              <a:ext uri="{FF2B5EF4-FFF2-40B4-BE49-F238E27FC236}">
                <a16:creationId xmlns="" xmlns:a16="http://schemas.microsoft.com/office/drawing/2014/main" id="{B492FA93-77B5-41D2-8C0A-309368611680}"/>
              </a:ext>
            </a:extLst>
          </p:cNvPr>
          <p:cNvSpPr/>
          <p:nvPr/>
        </p:nvSpPr>
        <p:spPr>
          <a:xfrm>
            <a:off x="694989" y="557005"/>
            <a:ext cx="10784494" cy="5825652"/>
          </a:xfrm>
          <a:prstGeom prst="rect">
            <a:avLst/>
          </a:prstGeom>
          <a:solidFill>
            <a:schemeClr val="bg1"/>
          </a:solidFill>
          <a:ln>
            <a:noFill/>
          </a:ln>
          <a:effectLst>
            <a:outerShdw blurRad="558800" sx="103000" sy="103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grpSp>
        <p:nvGrpSpPr>
          <p:cNvPr id="2" name="组合 1">
            <a:extLst>
              <a:ext uri="{FF2B5EF4-FFF2-40B4-BE49-F238E27FC236}">
                <a16:creationId xmlns="" xmlns:a16="http://schemas.microsoft.com/office/drawing/2014/main" id="{0A210B64-8AB9-4891-872B-5BCA3B32D291}"/>
              </a:ext>
            </a:extLst>
          </p:cNvPr>
          <p:cNvGrpSpPr/>
          <p:nvPr/>
        </p:nvGrpSpPr>
        <p:grpSpPr>
          <a:xfrm>
            <a:off x="1437912" y="2211070"/>
            <a:ext cx="7939448" cy="2674620"/>
            <a:chOff x="1345202" y="2164080"/>
            <a:chExt cx="7939448" cy="2674620"/>
          </a:xfrm>
        </p:grpSpPr>
        <p:sp>
          <p:nvSpPr>
            <p:cNvPr id="33" name="文本框 32">
              <a:extLst>
                <a:ext uri="{FF2B5EF4-FFF2-40B4-BE49-F238E27FC236}">
                  <a16:creationId xmlns="" xmlns:a16="http://schemas.microsoft.com/office/drawing/2014/main" id="{E465C611-D860-401A-A6F4-5D2DE30F7C3D}"/>
                </a:ext>
              </a:extLst>
            </p:cNvPr>
            <p:cNvSpPr txBox="1"/>
            <p:nvPr/>
          </p:nvSpPr>
          <p:spPr>
            <a:xfrm>
              <a:off x="1345202" y="3174414"/>
              <a:ext cx="460828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a:ln>
                    <a:noFill/>
                  </a:ln>
                  <a:solidFill>
                    <a:prstClr val="black">
                      <a:lumMod val="65000"/>
                      <a:lumOff val="35000"/>
                    </a:prstClr>
                  </a:solidFill>
                  <a:effectLst/>
                  <a:uLnTx/>
                  <a:uFillTx/>
                  <a:latin typeface="Agency FB" panose="020F0502020204030204"/>
                  <a:ea typeface="微软雅黑"/>
                  <a:cs typeface="+mn-ea"/>
                  <a:sym typeface="+mn-lt"/>
                </a:rPr>
                <a:t>第五部分</a:t>
              </a:r>
            </a:p>
          </p:txBody>
        </p:sp>
        <p:sp>
          <p:nvSpPr>
            <p:cNvPr id="34" name="矩形 33">
              <a:extLst>
                <a:ext uri="{FF2B5EF4-FFF2-40B4-BE49-F238E27FC236}">
                  <a16:creationId xmlns="" xmlns:a16="http://schemas.microsoft.com/office/drawing/2014/main" id="{14B77C76-1332-4CD2-93F9-9856D3FD76F9}"/>
                </a:ext>
              </a:extLst>
            </p:cNvPr>
            <p:cNvSpPr/>
            <p:nvPr/>
          </p:nvSpPr>
          <p:spPr>
            <a:xfrm>
              <a:off x="5868330" y="2526714"/>
              <a:ext cx="3416320" cy="64633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600" b="1" i="0" u="none" strike="noStrike" kern="100" cap="none" spc="0" normalizeH="0" baseline="0" noProof="0" dirty="0">
                  <a:ln>
                    <a:noFill/>
                  </a:ln>
                  <a:solidFill>
                    <a:srgbClr val="99191E"/>
                  </a:solidFill>
                  <a:effectLst/>
                  <a:uLnTx/>
                  <a:uFillTx/>
                  <a:latin typeface="Agency FB" panose="020F0502020204030204"/>
                  <a:ea typeface="微软雅黑"/>
                  <a:cs typeface="+mn-ea"/>
                  <a:sym typeface="+mn-lt"/>
                </a:rPr>
                <a:t>应急预案及其他</a:t>
              </a:r>
              <a:endParaRPr kumimoji="0" lang="zh-CN" altLang="zh-CN" sz="3600" b="1" i="0" u="none" strike="noStrike" kern="100" cap="none" spc="0" normalizeH="0" baseline="0" noProof="0" dirty="0">
                <a:ln>
                  <a:noFill/>
                </a:ln>
                <a:solidFill>
                  <a:srgbClr val="99191E"/>
                </a:solidFill>
                <a:effectLst/>
                <a:uLnTx/>
                <a:uFillTx/>
                <a:latin typeface="Agency FB" panose="020F0502020204030204"/>
                <a:ea typeface="微软雅黑"/>
                <a:cs typeface="+mn-ea"/>
                <a:sym typeface="+mn-lt"/>
              </a:endParaRPr>
            </a:p>
          </p:txBody>
        </p:sp>
        <p:sp>
          <p:nvSpPr>
            <p:cNvPr id="35" name="TextBox 23">
              <a:extLst>
                <a:ext uri="{FF2B5EF4-FFF2-40B4-BE49-F238E27FC236}">
                  <a16:creationId xmlns="" xmlns:a16="http://schemas.microsoft.com/office/drawing/2014/main" id="{655CA926-1AC5-4803-8391-5D24DC291D42}"/>
                </a:ext>
              </a:extLst>
            </p:cNvPr>
            <p:cNvSpPr txBox="1">
              <a:spLocks noChangeArrowheads="1"/>
            </p:cNvSpPr>
            <p:nvPr/>
          </p:nvSpPr>
          <p:spPr bwMode="auto">
            <a:xfrm>
              <a:off x="5868330" y="3342689"/>
              <a:ext cx="150495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zh-CN" altLang="en-US" sz="1200" b="0" i="0" u="none" strike="noStrike" kern="1200" cap="none" spc="0" normalizeH="0" baseline="0" noProof="0">
                  <a:ln>
                    <a:noFill/>
                  </a:ln>
                  <a:solidFill>
                    <a:prstClr val="black">
                      <a:lumMod val="65000"/>
                      <a:lumOff val="35000"/>
                    </a:prstClr>
                  </a:solidFill>
                  <a:effectLst/>
                  <a:uLnTx/>
                  <a:uFillTx/>
                  <a:latin typeface="Agency FB" panose="020F0502020204030204"/>
                  <a:ea typeface="微软雅黑"/>
                  <a:cs typeface="+mn-ea"/>
                  <a:sym typeface="+mn-lt"/>
                </a:rPr>
                <a:t>添加文字标题一</a:t>
              </a:r>
            </a:p>
          </p:txBody>
        </p:sp>
        <p:sp>
          <p:nvSpPr>
            <p:cNvPr id="36" name="TextBox 24">
              <a:extLst>
                <a:ext uri="{FF2B5EF4-FFF2-40B4-BE49-F238E27FC236}">
                  <a16:creationId xmlns="" xmlns:a16="http://schemas.microsoft.com/office/drawing/2014/main" id="{42F28938-8C1B-4457-B85A-8162ADD2734D}"/>
                </a:ext>
              </a:extLst>
            </p:cNvPr>
            <p:cNvSpPr txBox="1">
              <a:spLocks noChangeArrowheads="1"/>
            </p:cNvSpPr>
            <p:nvPr/>
          </p:nvSpPr>
          <p:spPr bwMode="auto">
            <a:xfrm>
              <a:off x="5868330" y="3671301"/>
              <a:ext cx="150495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zh-CN" altLang="en-US" sz="1200" b="0" i="0" u="none" strike="noStrike" kern="1200" cap="none" spc="0" normalizeH="0" baseline="0" noProof="0">
                  <a:ln>
                    <a:noFill/>
                  </a:ln>
                  <a:solidFill>
                    <a:prstClr val="black">
                      <a:lumMod val="65000"/>
                      <a:lumOff val="35000"/>
                    </a:prstClr>
                  </a:solidFill>
                  <a:effectLst/>
                  <a:uLnTx/>
                  <a:uFillTx/>
                  <a:latin typeface="Agency FB" panose="020F0502020204030204"/>
                  <a:ea typeface="微软雅黑"/>
                  <a:cs typeface="+mn-ea"/>
                  <a:sym typeface="+mn-lt"/>
                </a:rPr>
                <a:t>添加文字标题二</a:t>
              </a:r>
            </a:p>
          </p:txBody>
        </p:sp>
        <p:sp>
          <p:nvSpPr>
            <p:cNvPr id="37" name="TextBox 25">
              <a:extLst>
                <a:ext uri="{FF2B5EF4-FFF2-40B4-BE49-F238E27FC236}">
                  <a16:creationId xmlns="" xmlns:a16="http://schemas.microsoft.com/office/drawing/2014/main" id="{963CAFDF-4B6D-4A6C-9DFE-C9FCFE7EE85F}"/>
                </a:ext>
              </a:extLst>
            </p:cNvPr>
            <p:cNvSpPr txBox="1">
              <a:spLocks noChangeArrowheads="1"/>
            </p:cNvSpPr>
            <p:nvPr/>
          </p:nvSpPr>
          <p:spPr bwMode="auto">
            <a:xfrm>
              <a:off x="5868330" y="4020551"/>
              <a:ext cx="150495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zh-CN" altLang="en-US" sz="1200" b="0" i="0" u="none" strike="noStrike" kern="1200" cap="none" spc="0" normalizeH="0" baseline="0" noProof="0">
                  <a:ln>
                    <a:noFill/>
                  </a:ln>
                  <a:solidFill>
                    <a:prstClr val="black">
                      <a:lumMod val="65000"/>
                      <a:lumOff val="35000"/>
                    </a:prstClr>
                  </a:solidFill>
                  <a:effectLst/>
                  <a:uLnTx/>
                  <a:uFillTx/>
                  <a:latin typeface="Agency FB" panose="020F0502020204030204"/>
                  <a:ea typeface="微软雅黑"/>
                  <a:cs typeface="+mn-ea"/>
                  <a:sym typeface="+mn-lt"/>
                </a:rPr>
                <a:t>添加文字标题三</a:t>
              </a:r>
            </a:p>
          </p:txBody>
        </p:sp>
        <p:sp>
          <p:nvSpPr>
            <p:cNvPr id="38" name="TextBox 23">
              <a:extLst>
                <a:ext uri="{FF2B5EF4-FFF2-40B4-BE49-F238E27FC236}">
                  <a16:creationId xmlns="" xmlns:a16="http://schemas.microsoft.com/office/drawing/2014/main" id="{AFB2C405-4D47-4E57-B342-35079F6F2414}"/>
                </a:ext>
              </a:extLst>
            </p:cNvPr>
            <p:cNvSpPr txBox="1">
              <a:spLocks noChangeArrowheads="1"/>
            </p:cNvSpPr>
            <p:nvPr/>
          </p:nvSpPr>
          <p:spPr bwMode="auto">
            <a:xfrm>
              <a:off x="7741580" y="3377614"/>
              <a:ext cx="1503362"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zh-CN" altLang="en-US" sz="1200" b="0" i="0" u="none" strike="noStrike" kern="1200" cap="none" spc="0" normalizeH="0" baseline="0" noProof="0">
                  <a:ln>
                    <a:noFill/>
                  </a:ln>
                  <a:solidFill>
                    <a:prstClr val="black">
                      <a:lumMod val="65000"/>
                      <a:lumOff val="35000"/>
                    </a:prstClr>
                  </a:solidFill>
                  <a:effectLst/>
                  <a:uLnTx/>
                  <a:uFillTx/>
                  <a:latin typeface="Agency FB" panose="020F0502020204030204"/>
                  <a:ea typeface="微软雅黑"/>
                  <a:cs typeface="+mn-ea"/>
                  <a:sym typeface="+mn-lt"/>
                </a:rPr>
                <a:t>添加文字标题四</a:t>
              </a:r>
            </a:p>
          </p:txBody>
        </p:sp>
        <p:sp>
          <p:nvSpPr>
            <p:cNvPr id="39" name="TextBox 24">
              <a:extLst>
                <a:ext uri="{FF2B5EF4-FFF2-40B4-BE49-F238E27FC236}">
                  <a16:creationId xmlns="" xmlns:a16="http://schemas.microsoft.com/office/drawing/2014/main" id="{DF812209-FC4A-4DDF-8282-2E46393AB6E3}"/>
                </a:ext>
              </a:extLst>
            </p:cNvPr>
            <p:cNvSpPr txBox="1">
              <a:spLocks noChangeArrowheads="1"/>
            </p:cNvSpPr>
            <p:nvPr/>
          </p:nvSpPr>
          <p:spPr bwMode="auto">
            <a:xfrm>
              <a:off x="7741580" y="3704639"/>
              <a:ext cx="1503362"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zh-CN" altLang="en-US" sz="1200" b="0" i="0" u="none" strike="noStrike" kern="1200" cap="none" spc="0" normalizeH="0" baseline="0" noProof="0">
                  <a:ln>
                    <a:noFill/>
                  </a:ln>
                  <a:solidFill>
                    <a:prstClr val="black">
                      <a:lumMod val="65000"/>
                      <a:lumOff val="35000"/>
                    </a:prstClr>
                  </a:solidFill>
                  <a:effectLst/>
                  <a:uLnTx/>
                  <a:uFillTx/>
                  <a:latin typeface="Agency FB" panose="020F0502020204030204"/>
                  <a:ea typeface="微软雅黑"/>
                  <a:cs typeface="+mn-ea"/>
                  <a:sym typeface="+mn-lt"/>
                </a:rPr>
                <a:t>添加文字标题五</a:t>
              </a:r>
            </a:p>
          </p:txBody>
        </p:sp>
        <p:sp>
          <p:nvSpPr>
            <p:cNvPr id="40" name="TextBox 25">
              <a:extLst>
                <a:ext uri="{FF2B5EF4-FFF2-40B4-BE49-F238E27FC236}">
                  <a16:creationId xmlns="" xmlns:a16="http://schemas.microsoft.com/office/drawing/2014/main" id="{B78B4450-588F-4135-9B36-C343A1E0643D}"/>
                </a:ext>
              </a:extLst>
            </p:cNvPr>
            <p:cNvSpPr txBox="1">
              <a:spLocks noChangeArrowheads="1"/>
            </p:cNvSpPr>
            <p:nvPr/>
          </p:nvSpPr>
          <p:spPr bwMode="auto">
            <a:xfrm>
              <a:off x="7741580" y="4055476"/>
              <a:ext cx="1503362"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zh-CN" altLang="en-US" sz="1200" b="0" i="0" u="none" strike="noStrike" kern="1200" cap="none" spc="0" normalizeH="0" baseline="0" noProof="0">
                  <a:ln>
                    <a:noFill/>
                  </a:ln>
                  <a:solidFill>
                    <a:prstClr val="black">
                      <a:lumMod val="65000"/>
                      <a:lumOff val="35000"/>
                    </a:prstClr>
                  </a:solidFill>
                  <a:effectLst/>
                  <a:uLnTx/>
                  <a:uFillTx/>
                  <a:latin typeface="Agency FB" panose="020F0502020204030204"/>
                  <a:ea typeface="微软雅黑"/>
                  <a:cs typeface="+mn-ea"/>
                  <a:sym typeface="+mn-lt"/>
                </a:rPr>
                <a:t>添加文字标题六</a:t>
              </a:r>
            </a:p>
          </p:txBody>
        </p:sp>
        <p:cxnSp>
          <p:nvCxnSpPr>
            <p:cNvPr id="41" name="直接连接符 40">
              <a:extLst>
                <a:ext uri="{FF2B5EF4-FFF2-40B4-BE49-F238E27FC236}">
                  <a16:creationId xmlns="" xmlns:a16="http://schemas.microsoft.com/office/drawing/2014/main" id="{FFDB56E9-F74A-499B-AD95-F1CABF62E1F3}"/>
                </a:ext>
              </a:extLst>
            </p:cNvPr>
            <p:cNvCxnSpPr/>
            <p:nvPr/>
          </p:nvCxnSpPr>
          <p:spPr>
            <a:xfrm>
              <a:off x="5166360" y="2164080"/>
              <a:ext cx="0" cy="2674620"/>
            </a:xfrm>
            <a:prstGeom prst="line">
              <a:avLst/>
            </a:prstGeom>
            <a:noFill/>
            <a:ln w="6350" cap="flat" cmpd="sng" algn="ctr">
              <a:solidFill>
                <a:sysClr val="windowText" lastClr="000000">
                  <a:lumMod val="65000"/>
                  <a:lumOff val="35000"/>
                </a:sysClr>
              </a:solidFill>
              <a:prstDash val="dash"/>
              <a:miter lim="800000"/>
            </a:ln>
            <a:effectLst/>
          </p:spPr>
        </p:cxnSp>
      </p:grpSp>
    </p:spTree>
    <p:extLst>
      <p:ext uri="{BB962C8B-B14F-4D97-AF65-F5344CB8AC3E}">
        <p14:creationId xmlns:p14="http://schemas.microsoft.com/office/powerpoint/2010/main" val="1649967102"/>
      </p:ext>
    </p:extLst>
  </p:cSld>
  <p:clrMapOvr>
    <a:masterClrMapping/>
  </p:clrMapOvr>
  <p:transition spd="slow">
    <p:push dir="u"/>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 xmlns:a16="http://schemas.microsoft.com/office/drawing/2014/main" id="{7B50A984-9019-44FA-B6B2-2455046E8A29}"/>
              </a:ext>
            </a:extLst>
          </p:cNvPr>
          <p:cNvSpPr/>
          <p:nvPr/>
        </p:nvSpPr>
        <p:spPr>
          <a:xfrm>
            <a:off x="3949700" y="0"/>
            <a:ext cx="4292600" cy="6858000"/>
          </a:xfrm>
          <a:prstGeom prst="rect">
            <a:avLst/>
          </a:prstGeom>
          <a:solidFill>
            <a:srgbClr val="991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6" name="矩形 5">
            <a:extLst>
              <a:ext uri="{FF2B5EF4-FFF2-40B4-BE49-F238E27FC236}">
                <a16:creationId xmlns="" xmlns:a16="http://schemas.microsoft.com/office/drawing/2014/main" id="{B492FA93-77B5-41D2-8C0A-309368611680}"/>
              </a:ext>
            </a:extLst>
          </p:cNvPr>
          <p:cNvSpPr/>
          <p:nvPr/>
        </p:nvSpPr>
        <p:spPr>
          <a:xfrm>
            <a:off x="259080" y="321532"/>
            <a:ext cx="11656312" cy="6296598"/>
          </a:xfrm>
          <a:prstGeom prst="rect">
            <a:avLst/>
          </a:prstGeom>
          <a:solidFill>
            <a:schemeClr val="bg1"/>
          </a:solidFill>
          <a:ln>
            <a:noFill/>
          </a:ln>
          <a:effectLst>
            <a:outerShdw blurRad="558800" sx="103000" sy="103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pic>
        <p:nvPicPr>
          <p:cNvPr id="52" name="图片占位符 6">
            <a:extLst>
              <a:ext uri="{FF2B5EF4-FFF2-40B4-BE49-F238E27FC236}">
                <a16:creationId xmlns="" xmlns:a16="http://schemas.microsoft.com/office/drawing/2014/main" id="{BFB2816E-66C1-4BDC-86EB-EA6D2F0AC9E0}"/>
              </a:ext>
            </a:extLst>
          </p:cNvPr>
          <p:cNvPicPr>
            <a:picLocks noChangeAspect="1"/>
          </p:cNvPicPr>
          <p:nvPr/>
        </p:nvPicPr>
        <p:blipFill>
          <a:blip r:embed="rId3" cstate="print">
            <a:extLst>
              <a:ext uri="{28A0092B-C50C-407E-A947-70E740481C1C}">
                <a14:useLocalDpi xmlns:a14="http://schemas.microsoft.com/office/drawing/2010/main" val="0"/>
              </a:ext>
            </a:extLst>
          </a:blip>
          <a:srcRect l="13744" r="13744"/>
          <a:stretch>
            <a:fillRect/>
          </a:stretch>
        </p:blipFill>
        <p:spPr>
          <a:xfrm>
            <a:off x="5181674" y="309788"/>
            <a:ext cx="6751246" cy="6238424"/>
          </a:xfrm>
          <a:custGeom>
            <a:avLst/>
            <a:gdLst>
              <a:gd name="connsiteX0" fmla="*/ 0 w 6885748"/>
              <a:gd name="connsiteY0" fmla="*/ 0 h 6857999"/>
              <a:gd name="connsiteX1" fmla="*/ 6885748 w 6885748"/>
              <a:gd name="connsiteY1" fmla="*/ 0 h 6857999"/>
              <a:gd name="connsiteX2" fmla="*/ 6885748 w 6885748"/>
              <a:gd name="connsiteY2" fmla="*/ 6857999 h 6857999"/>
              <a:gd name="connsiteX3" fmla="*/ 0 w 6885748"/>
              <a:gd name="connsiteY3" fmla="*/ 6857999 h 6857999"/>
              <a:gd name="connsiteX4" fmla="*/ 0 w 6885748"/>
              <a:gd name="connsiteY4" fmla="*/ 0 h 6857999"/>
              <a:gd name="connsiteX0" fmla="*/ 2362200 w 6885748"/>
              <a:gd name="connsiteY0" fmla="*/ 0 h 6857999"/>
              <a:gd name="connsiteX1" fmla="*/ 6885748 w 6885748"/>
              <a:gd name="connsiteY1" fmla="*/ 0 h 6857999"/>
              <a:gd name="connsiteX2" fmla="*/ 6885748 w 6885748"/>
              <a:gd name="connsiteY2" fmla="*/ 6857999 h 6857999"/>
              <a:gd name="connsiteX3" fmla="*/ 0 w 6885748"/>
              <a:gd name="connsiteY3" fmla="*/ 6857999 h 6857999"/>
              <a:gd name="connsiteX4" fmla="*/ 2362200 w 6885748"/>
              <a:gd name="connsiteY4" fmla="*/ 0 h 6857999"/>
              <a:gd name="connsiteX0" fmla="*/ 2085975 w 6885748"/>
              <a:gd name="connsiteY0" fmla="*/ 0 h 6857999"/>
              <a:gd name="connsiteX1" fmla="*/ 6885748 w 6885748"/>
              <a:gd name="connsiteY1" fmla="*/ 0 h 6857999"/>
              <a:gd name="connsiteX2" fmla="*/ 6885748 w 6885748"/>
              <a:gd name="connsiteY2" fmla="*/ 6857999 h 6857999"/>
              <a:gd name="connsiteX3" fmla="*/ 0 w 6885748"/>
              <a:gd name="connsiteY3" fmla="*/ 6857999 h 6857999"/>
              <a:gd name="connsiteX4" fmla="*/ 2085975 w 6885748"/>
              <a:gd name="connsiteY4" fmla="*/ 0 h 6857999"/>
              <a:gd name="connsiteX0" fmla="*/ 3267075 w 8066848"/>
              <a:gd name="connsiteY0" fmla="*/ 0 h 6857999"/>
              <a:gd name="connsiteX1" fmla="*/ 8066848 w 8066848"/>
              <a:gd name="connsiteY1" fmla="*/ 0 h 6857999"/>
              <a:gd name="connsiteX2" fmla="*/ 8066848 w 8066848"/>
              <a:gd name="connsiteY2" fmla="*/ 6857999 h 6857999"/>
              <a:gd name="connsiteX3" fmla="*/ 0 w 8066848"/>
              <a:gd name="connsiteY3" fmla="*/ 6857999 h 6857999"/>
              <a:gd name="connsiteX4" fmla="*/ 3267075 w 8066848"/>
              <a:gd name="connsiteY4" fmla="*/ 0 h 6857999"/>
              <a:gd name="connsiteX0" fmla="*/ 2695575 w 8066848"/>
              <a:gd name="connsiteY0" fmla="*/ 9525 h 6857999"/>
              <a:gd name="connsiteX1" fmla="*/ 8066848 w 8066848"/>
              <a:gd name="connsiteY1" fmla="*/ 0 h 6857999"/>
              <a:gd name="connsiteX2" fmla="*/ 8066848 w 8066848"/>
              <a:gd name="connsiteY2" fmla="*/ 6857999 h 6857999"/>
              <a:gd name="connsiteX3" fmla="*/ 0 w 8066848"/>
              <a:gd name="connsiteY3" fmla="*/ 6857999 h 6857999"/>
              <a:gd name="connsiteX4" fmla="*/ 2695575 w 8066848"/>
              <a:gd name="connsiteY4" fmla="*/ 9525 h 6857999"/>
              <a:gd name="connsiteX0" fmla="*/ 2705100 w 8066848"/>
              <a:gd name="connsiteY0" fmla="*/ 9525 h 6857999"/>
              <a:gd name="connsiteX1" fmla="*/ 8066848 w 8066848"/>
              <a:gd name="connsiteY1" fmla="*/ 0 h 6857999"/>
              <a:gd name="connsiteX2" fmla="*/ 8066848 w 8066848"/>
              <a:gd name="connsiteY2" fmla="*/ 6857999 h 6857999"/>
              <a:gd name="connsiteX3" fmla="*/ 0 w 8066848"/>
              <a:gd name="connsiteY3" fmla="*/ 6857999 h 6857999"/>
              <a:gd name="connsiteX4" fmla="*/ 2705100 w 8066848"/>
              <a:gd name="connsiteY4" fmla="*/ 9525 h 6857999"/>
              <a:gd name="connsiteX0" fmla="*/ 2819400 w 8066848"/>
              <a:gd name="connsiteY0" fmla="*/ 276225 h 6857999"/>
              <a:gd name="connsiteX1" fmla="*/ 8066848 w 8066848"/>
              <a:gd name="connsiteY1" fmla="*/ 0 h 6857999"/>
              <a:gd name="connsiteX2" fmla="*/ 8066848 w 8066848"/>
              <a:gd name="connsiteY2" fmla="*/ 6857999 h 6857999"/>
              <a:gd name="connsiteX3" fmla="*/ 0 w 8066848"/>
              <a:gd name="connsiteY3" fmla="*/ 6857999 h 6857999"/>
              <a:gd name="connsiteX4" fmla="*/ 2819400 w 8066848"/>
              <a:gd name="connsiteY4" fmla="*/ 276225 h 6857999"/>
              <a:gd name="connsiteX0" fmla="*/ 2705100 w 8066848"/>
              <a:gd name="connsiteY0" fmla="*/ 0 h 6867524"/>
              <a:gd name="connsiteX1" fmla="*/ 8066848 w 8066848"/>
              <a:gd name="connsiteY1" fmla="*/ 9525 h 6867524"/>
              <a:gd name="connsiteX2" fmla="*/ 8066848 w 8066848"/>
              <a:gd name="connsiteY2" fmla="*/ 6867524 h 6867524"/>
              <a:gd name="connsiteX3" fmla="*/ 0 w 8066848"/>
              <a:gd name="connsiteY3" fmla="*/ 6867524 h 6867524"/>
              <a:gd name="connsiteX4" fmla="*/ 2705100 w 8066848"/>
              <a:gd name="connsiteY4" fmla="*/ 0 h 6867524"/>
              <a:gd name="connsiteX0" fmla="*/ 2171700 w 7533448"/>
              <a:gd name="connsiteY0" fmla="*/ 0 h 6867524"/>
              <a:gd name="connsiteX1" fmla="*/ 7533448 w 7533448"/>
              <a:gd name="connsiteY1" fmla="*/ 9525 h 6867524"/>
              <a:gd name="connsiteX2" fmla="*/ 7533448 w 7533448"/>
              <a:gd name="connsiteY2" fmla="*/ 6867524 h 6867524"/>
              <a:gd name="connsiteX3" fmla="*/ 0 w 7533448"/>
              <a:gd name="connsiteY3" fmla="*/ 6857999 h 6867524"/>
              <a:gd name="connsiteX4" fmla="*/ 2171700 w 7533448"/>
              <a:gd name="connsiteY4" fmla="*/ 0 h 6867524"/>
              <a:gd name="connsiteX0" fmla="*/ 2171700 w 7533448"/>
              <a:gd name="connsiteY0" fmla="*/ 0 h 6877049"/>
              <a:gd name="connsiteX1" fmla="*/ 7533448 w 7533448"/>
              <a:gd name="connsiteY1" fmla="*/ 9525 h 6877049"/>
              <a:gd name="connsiteX2" fmla="*/ 7533448 w 7533448"/>
              <a:gd name="connsiteY2" fmla="*/ 6867524 h 6877049"/>
              <a:gd name="connsiteX3" fmla="*/ 0 w 7533448"/>
              <a:gd name="connsiteY3" fmla="*/ 6877049 h 6877049"/>
              <a:gd name="connsiteX4" fmla="*/ 2171700 w 7533448"/>
              <a:gd name="connsiteY4" fmla="*/ 0 h 6877049"/>
              <a:gd name="connsiteX0" fmla="*/ 2093323 w 7455071"/>
              <a:gd name="connsiteY0" fmla="*/ 0 h 6885758"/>
              <a:gd name="connsiteX1" fmla="*/ 7455071 w 7455071"/>
              <a:gd name="connsiteY1" fmla="*/ 9525 h 6885758"/>
              <a:gd name="connsiteX2" fmla="*/ 7455071 w 7455071"/>
              <a:gd name="connsiteY2" fmla="*/ 6867524 h 6885758"/>
              <a:gd name="connsiteX3" fmla="*/ 0 w 7455071"/>
              <a:gd name="connsiteY3" fmla="*/ 6885758 h 6885758"/>
              <a:gd name="connsiteX4" fmla="*/ 2093323 w 7455071"/>
              <a:gd name="connsiteY4" fmla="*/ 0 h 6885758"/>
              <a:gd name="connsiteX0" fmla="*/ 2093323 w 7455071"/>
              <a:gd name="connsiteY0" fmla="*/ 0 h 6877049"/>
              <a:gd name="connsiteX1" fmla="*/ 7455071 w 7455071"/>
              <a:gd name="connsiteY1" fmla="*/ 9525 h 6877049"/>
              <a:gd name="connsiteX2" fmla="*/ 7455071 w 7455071"/>
              <a:gd name="connsiteY2" fmla="*/ 6867524 h 6877049"/>
              <a:gd name="connsiteX3" fmla="*/ 0 w 7455071"/>
              <a:gd name="connsiteY3" fmla="*/ 6877049 h 6877049"/>
              <a:gd name="connsiteX4" fmla="*/ 2093323 w 7455071"/>
              <a:gd name="connsiteY4" fmla="*/ 0 h 6877049"/>
              <a:gd name="connsiteX0" fmla="*/ 2093323 w 7455071"/>
              <a:gd name="connsiteY0" fmla="*/ 0 h 6877049"/>
              <a:gd name="connsiteX1" fmla="*/ 6593833 w 7455071"/>
              <a:gd name="connsiteY1" fmla="*/ 413562 h 6877049"/>
              <a:gd name="connsiteX2" fmla="*/ 7455071 w 7455071"/>
              <a:gd name="connsiteY2" fmla="*/ 6867524 h 6877049"/>
              <a:gd name="connsiteX3" fmla="*/ 0 w 7455071"/>
              <a:gd name="connsiteY3" fmla="*/ 6877049 h 6877049"/>
              <a:gd name="connsiteX4" fmla="*/ 2093323 w 7455071"/>
              <a:gd name="connsiteY4" fmla="*/ 0 h 6877049"/>
              <a:gd name="connsiteX0" fmla="*/ 2093323 w 7455071"/>
              <a:gd name="connsiteY0" fmla="*/ 11740 h 6888789"/>
              <a:gd name="connsiteX1" fmla="*/ 7455071 w 7455071"/>
              <a:gd name="connsiteY1" fmla="*/ 0 h 6888789"/>
              <a:gd name="connsiteX2" fmla="*/ 7455071 w 7455071"/>
              <a:gd name="connsiteY2" fmla="*/ 6879264 h 6888789"/>
              <a:gd name="connsiteX3" fmla="*/ 0 w 7455071"/>
              <a:gd name="connsiteY3" fmla="*/ 6888789 h 6888789"/>
              <a:gd name="connsiteX4" fmla="*/ 2093323 w 7455071"/>
              <a:gd name="connsiteY4" fmla="*/ 11740 h 68887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55071" h="6888789">
                <a:moveTo>
                  <a:pt x="2093323" y="11740"/>
                </a:moveTo>
                <a:lnTo>
                  <a:pt x="7455071" y="0"/>
                </a:lnTo>
                <a:lnTo>
                  <a:pt x="7455071" y="6879264"/>
                </a:lnTo>
                <a:lnTo>
                  <a:pt x="0" y="6888789"/>
                </a:lnTo>
                <a:lnTo>
                  <a:pt x="2093323" y="11740"/>
                </a:lnTo>
                <a:close/>
              </a:path>
            </a:pathLst>
          </a:custGeom>
        </p:spPr>
      </p:pic>
      <p:sp>
        <p:nvSpPr>
          <p:cNvPr id="53" name="Текст 11">
            <a:extLst>
              <a:ext uri="{FF2B5EF4-FFF2-40B4-BE49-F238E27FC236}">
                <a16:creationId xmlns="" xmlns:a16="http://schemas.microsoft.com/office/drawing/2014/main" id="{0B966F04-073F-414D-9B45-C8F18CF0711F}"/>
              </a:ext>
            </a:extLst>
          </p:cNvPr>
          <p:cNvSpPr txBox="1">
            <a:spLocks/>
          </p:cNvSpPr>
          <p:nvPr/>
        </p:nvSpPr>
        <p:spPr>
          <a:xfrm>
            <a:off x="1729312" y="1261625"/>
            <a:ext cx="3763404" cy="1571579"/>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zh-CN" altLang="en-US" sz="1200" b="1" kern="0" dirty="0">
                <a:solidFill>
                  <a:srgbClr val="99191E"/>
                </a:solidFill>
                <a:ea typeface="Karla" pitchFamily="2" charset="0"/>
                <a:cs typeface="Poppins" panose="02000000000000000000" pitchFamily="2" charset="0"/>
              </a:rPr>
              <a:t>预案</a:t>
            </a:r>
            <a:r>
              <a:rPr lang="en-US" altLang="zh-CN" sz="1200" b="1" kern="0" dirty="0">
                <a:solidFill>
                  <a:srgbClr val="99191E"/>
                </a:solidFill>
                <a:ea typeface="Karla" pitchFamily="2" charset="0"/>
                <a:cs typeface="Poppins" panose="02000000000000000000" pitchFamily="2" charset="0"/>
              </a:rPr>
              <a:t>01</a:t>
            </a:r>
          </a:p>
          <a:p>
            <a:pPr algn="r"/>
            <a:r>
              <a:rPr lang="en-US" sz="1100" kern="0" dirty="0" err="1">
                <a:solidFill>
                  <a:prstClr val="white">
                    <a:lumMod val="65000"/>
                  </a:prstClr>
                </a:solidFill>
                <a:ea typeface="Karla" pitchFamily="2" charset="0"/>
                <a:cs typeface="Poppins" panose="02000000000000000000" pitchFamily="2" charset="0"/>
              </a:rPr>
              <a:t>Ut</a:t>
            </a:r>
            <a:r>
              <a:rPr lang="en-US" sz="1100" kern="0" dirty="0">
                <a:solidFill>
                  <a:prstClr val="white">
                    <a:lumMod val="65000"/>
                  </a:prstClr>
                </a:solidFill>
                <a:ea typeface="Karla" pitchFamily="2" charset="0"/>
                <a:cs typeface="Poppins" panose="02000000000000000000" pitchFamily="2" charset="0"/>
              </a:rPr>
              <a:t> et pulvinar odio. Nam condimentum nisl at ante euismod else. </a:t>
            </a:r>
            <a:r>
              <a:rPr lang="it-IT" sz="1100" dirty="0">
                <a:solidFill>
                  <a:prstClr val="white">
                    <a:lumMod val="65000"/>
                  </a:prstClr>
                </a:solidFill>
                <a:cs typeface="Poppins" panose="02000000000000000000" pitchFamily="2" charset="0"/>
              </a:rPr>
              <a:t>Nulla facilisi. Vestibulum tempus </a:t>
            </a:r>
            <a:endParaRPr lang="en-US" sz="1100" dirty="0">
              <a:solidFill>
                <a:prstClr val="white">
                  <a:lumMod val="65000"/>
                </a:prstClr>
              </a:solidFill>
              <a:cs typeface="Poppins" panose="02000000000000000000" pitchFamily="2" charset="0"/>
            </a:endParaRPr>
          </a:p>
        </p:txBody>
      </p:sp>
      <p:sp>
        <p:nvSpPr>
          <p:cNvPr id="74" name="Текст 11">
            <a:extLst>
              <a:ext uri="{FF2B5EF4-FFF2-40B4-BE49-F238E27FC236}">
                <a16:creationId xmlns="" xmlns:a16="http://schemas.microsoft.com/office/drawing/2014/main" id="{3628E5A8-9FA2-4E07-99F6-93BB08BEF1D9}"/>
              </a:ext>
            </a:extLst>
          </p:cNvPr>
          <p:cNvSpPr txBox="1">
            <a:spLocks/>
          </p:cNvSpPr>
          <p:nvPr/>
        </p:nvSpPr>
        <p:spPr>
          <a:xfrm>
            <a:off x="985803" y="3016633"/>
            <a:ext cx="3911959" cy="1571579"/>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zh-CN" altLang="en-US" sz="1200" b="1" dirty="0">
                <a:solidFill>
                  <a:srgbClr val="99191E"/>
                </a:solidFill>
                <a:cs typeface="Poppins SemiBold" panose="02000000000000000000" pitchFamily="2" charset="0"/>
              </a:rPr>
              <a:t>预案</a:t>
            </a:r>
            <a:r>
              <a:rPr lang="en-US" altLang="zh-CN" sz="1200" b="1" dirty="0">
                <a:solidFill>
                  <a:srgbClr val="99191E"/>
                </a:solidFill>
                <a:cs typeface="Poppins SemiBold" panose="02000000000000000000" pitchFamily="2" charset="0"/>
              </a:rPr>
              <a:t>02</a:t>
            </a:r>
          </a:p>
          <a:p>
            <a:pPr algn="r"/>
            <a:r>
              <a:rPr lang="en-US" sz="1100" kern="0" dirty="0" err="1">
                <a:solidFill>
                  <a:prstClr val="white">
                    <a:lumMod val="65000"/>
                  </a:prstClr>
                </a:solidFill>
                <a:ea typeface="Karla" pitchFamily="2" charset="0"/>
                <a:cs typeface="Poppins" panose="02000000000000000000" pitchFamily="2" charset="0"/>
              </a:rPr>
              <a:t>Ut</a:t>
            </a:r>
            <a:r>
              <a:rPr lang="en-US" sz="1100" kern="0" dirty="0">
                <a:solidFill>
                  <a:prstClr val="white">
                    <a:lumMod val="65000"/>
                  </a:prstClr>
                </a:solidFill>
                <a:ea typeface="Karla" pitchFamily="2" charset="0"/>
                <a:cs typeface="Poppins" panose="02000000000000000000" pitchFamily="2" charset="0"/>
              </a:rPr>
              <a:t> et pulvinar odio. Nam condimentum nisl at ante euismod else. </a:t>
            </a:r>
            <a:r>
              <a:rPr lang="it-IT" sz="1100" dirty="0">
                <a:solidFill>
                  <a:prstClr val="white">
                    <a:lumMod val="65000"/>
                  </a:prstClr>
                </a:solidFill>
                <a:cs typeface="Poppins" panose="02000000000000000000" pitchFamily="2" charset="0"/>
              </a:rPr>
              <a:t>Nulla facilisi. </a:t>
            </a:r>
            <a:br>
              <a:rPr lang="it-IT" sz="1100" dirty="0">
                <a:solidFill>
                  <a:prstClr val="white">
                    <a:lumMod val="65000"/>
                  </a:prstClr>
                </a:solidFill>
                <a:cs typeface="Poppins" panose="02000000000000000000" pitchFamily="2" charset="0"/>
              </a:rPr>
            </a:br>
            <a:r>
              <a:rPr lang="it-IT" sz="1100" dirty="0">
                <a:solidFill>
                  <a:prstClr val="white">
                    <a:lumMod val="65000"/>
                  </a:prstClr>
                </a:solidFill>
                <a:cs typeface="Poppins" panose="02000000000000000000" pitchFamily="2" charset="0"/>
              </a:rPr>
              <a:t>Vestibulum tempus </a:t>
            </a:r>
            <a:endParaRPr lang="en-US" sz="1100" dirty="0">
              <a:solidFill>
                <a:prstClr val="white">
                  <a:lumMod val="65000"/>
                </a:prstClr>
              </a:solidFill>
              <a:cs typeface="Poppins" panose="02000000000000000000" pitchFamily="2" charset="0"/>
            </a:endParaRPr>
          </a:p>
        </p:txBody>
      </p:sp>
      <p:sp>
        <p:nvSpPr>
          <p:cNvPr id="75" name="Текст 11">
            <a:extLst>
              <a:ext uri="{FF2B5EF4-FFF2-40B4-BE49-F238E27FC236}">
                <a16:creationId xmlns="" xmlns:a16="http://schemas.microsoft.com/office/drawing/2014/main" id="{9BB301A8-FAB1-47F2-B058-CB8EF4874402}"/>
              </a:ext>
            </a:extLst>
          </p:cNvPr>
          <p:cNvSpPr txBox="1">
            <a:spLocks/>
          </p:cNvSpPr>
          <p:nvPr/>
        </p:nvSpPr>
        <p:spPr>
          <a:xfrm>
            <a:off x="675176" y="4806086"/>
            <a:ext cx="3738644" cy="1571579"/>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zh-CN" altLang="en-US" sz="1200" b="1" dirty="0">
                <a:solidFill>
                  <a:srgbClr val="99191E"/>
                </a:solidFill>
                <a:cs typeface="Poppins SemiBold" panose="02000000000000000000" pitchFamily="2" charset="0"/>
              </a:rPr>
              <a:t>预案</a:t>
            </a:r>
            <a:r>
              <a:rPr lang="en-US" altLang="zh-CN" sz="1200" b="1" dirty="0">
                <a:solidFill>
                  <a:srgbClr val="99191E"/>
                </a:solidFill>
                <a:cs typeface="Poppins SemiBold" panose="02000000000000000000" pitchFamily="2" charset="0"/>
              </a:rPr>
              <a:t>03</a:t>
            </a:r>
          </a:p>
          <a:p>
            <a:pPr algn="r"/>
            <a:r>
              <a:rPr lang="en-US" sz="1100" kern="0" dirty="0" err="1">
                <a:solidFill>
                  <a:prstClr val="white">
                    <a:lumMod val="65000"/>
                  </a:prstClr>
                </a:solidFill>
                <a:ea typeface="Karla" pitchFamily="2" charset="0"/>
                <a:cs typeface="Poppins" panose="02000000000000000000" pitchFamily="2" charset="0"/>
              </a:rPr>
              <a:t>Ut</a:t>
            </a:r>
            <a:r>
              <a:rPr lang="en-US" sz="1100" kern="0" dirty="0">
                <a:solidFill>
                  <a:prstClr val="white">
                    <a:lumMod val="65000"/>
                  </a:prstClr>
                </a:solidFill>
                <a:ea typeface="Karla" pitchFamily="2" charset="0"/>
                <a:cs typeface="Poppins" panose="02000000000000000000" pitchFamily="2" charset="0"/>
              </a:rPr>
              <a:t> et pulvinar odio. Nam condimentum nisl at ante euismod else. </a:t>
            </a:r>
            <a:r>
              <a:rPr lang="it-IT" sz="1100" dirty="0">
                <a:solidFill>
                  <a:prstClr val="white">
                    <a:lumMod val="65000"/>
                  </a:prstClr>
                </a:solidFill>
                <a:cs typeface="Poppins" panose="02000000000000000000" pitchFamily="2" charset="0"/>
              </a:rPr>
              <a:t>Nulla facilisi. Vestibulum tempus </a:t>
            </a:r>
            <a:endParaRPr lang="en-US" sz="1100" dirty="0">
              <a:solidFill>
                <a:prstClr val="white">
                  <a:lumMod val="65000"/>
                </a:prstClr>
              </a:solidFill>
              <a:cs typeface="Poppins" panose="02000000000000000000" pitchFamily="2" charset="0"/>
            </a:endParaRPr>
          </a:p>
        </p:txBody>
      </p:sp>
      <p:grpSp>
        <p:nvGrpSpPr>
          <p:cNvPr id="76" name="组合 75">
            <a:extLst>
              <a:ext uri="{FF2B5EF4-FFF2-40B4-BE49-F238E27FC236}">
                <a16:creationId xmlns="" xmlns:a16="http://schemas.microsoft.com/office/drawing/2014/main" id="{B4D4367A-EA43-43BA-9E9E-8D4CEF4359CC}"/>
              </a:ext>
            </a:extLst>
          </p:cNvPr>
          <p:cNvGrpSpPr/>
          <p:nvPr/>
        </p:nvGrpSpPr>
        <p:grpSpPr>
          <a:xfrm>
            <a:off x="5622090" y="3092833"/>
            <a:ext cx="865839" cy="865839"/>
            <a:chOff x="5298134" y="3092833"/>
            <a:chExt cx="865839" cy="865839"/>
          </a:xfrm>
        </p:grpSpPr>
        <p:sp>
          <p:nvSpPr>
            <p:cNvPr id="77" name="Овал 20">
              <a:extLst>
                <a:ext uri="{FF2B5EF4-FFF2-40B4-BE49-F238E27FC236}">
                  <a16:creationId xmlns="" xmlns:a16="http://schemas.microsoft.com/office/drawing/2014/main" id="{63476C0C-61DA-42A7-AC2B-F195F572E013}"/>
                </a:ext>
              </a:extLst>
            </p:cNvPr>
            <p:cNvSpPr/>
            <p:nvPr/>
          </p:nvSpPr>
          <p:spPr>
            <a:xfrm>
              <a:off x="5298134" y="3092833"/>
              <a:ext cx="865839" cy="865839"/>
            </a:xfrm>
            <a:prstGeom prst="ellipse">
              <a:avLst/>
            </a:prstGeom>
            <a:solidFill>
              <a:srgbClr val="99191E"/>
            </a:solidFill>
            <a:ln w="19050" cap="flat" cmpd="sng" algn="ctr">
              <a:noFill/>
              <a:prstDash val="solid"/>
              <a:miter lim="800000"/>
            </a:ln>
            <a:effectLst/>
          </p:spPr>
          <p:txBody>
            <a:bodyPr rtlCol="0" anchor="ctr"/>
            <a:lstStyle/>
            <a:p>
              <a:pPr algn="ctr">
                <a:defRPr/>
              </a:pPr>
              <a:endParaRPr lang="ru-RU" kern="0" dirty="0">
                <a:solidFill>
                  <a:srgbClr val="E7E6E6">
                    <a:lumMod val="25000"/>
                  </a:srgbClr>
                </a:solidFill>
                <a:latin typeface="Calibri" panose="020F0502020204030204"/>
              </a:endParaRPr>
            </a:p>
          </p:txBody>
        </p:sp>
        <p:pic>
          <p:nvPicPr>
            <p:cNvPr id="78" name="图形 77" descr="靶心">
              <a:extLst>
                <a:ext uri="{FF2B5EF4-FFF2-40B4-BE49-F238E27FC236}">
                  <a16:creationId xmlns="" xmlns:a16="http://schemas.microsoft.com/office/drawing/2014/main" id="{378539F4-6901-4304-A50F-64A2BF098FCB}"/>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 xmlns:asvg="http://schemas.microsoft.com/office/drawing/2016/SVG/main" r:embed="rId5"/>
                </a:ext>
              </a:extLst>
            </a:blip>
            <a:stretch>
              <a:fillRect/>
            </a:stretch>
          </p:blipFill>
          <p:spPr>
            <a:xfrm>
              <a:off x="5537378" y="3332077"/>
              <a:ext cx="387350" cy="387350"/>
            </a:xfrm>
            <a:prstGeom prst="rect">
              <a:avLst/>
            </a:prstGeom>
          </p:spPr>
        </p:pic>
      </p:grpSp>
      <p:grpSp>
        <p:nvGrpSpPr>
          <p:cNvPr id="79" name="组合 78">
            <a:extLst>
              <a:ext uri="{FF2B5EF4-FFF2-40B4-BE49-F238E27FC236}">
                <a16:creationId xmlns="" xmlns:a16="http://schemas.microsoft.com/office/drawing/2014/main" id="{E170DC55-B064-4837-8511-7DBF842A23FE}"/>
              </a:ext>
            </a:extLst>
          </p:cNvPr>
          <p:cNvGrpSpPr/>
          <p:nvPr/>
        </p:nvGrpSpPr>
        <p:grpSpPr>
          <a:xfrm>
            <a:off x="6203237" y="1337825"/>
            <a:ext cx="865839" cy="865839"/>
            <a:chOff x="5879281" y="1337825"/>
            <a:chExt cx="865839" cy="865839"/>
          </a:xfrm>
        </p:grpSpPr>
        <p:sp>
          <p:nvSpPr>
            <p:cNvPr id="80" name="Овал 23">
              <a:extLst>
                <a:ext uri="{FF2B5EF4-FFF2-40B4-BE49-F238E27FC236}">
                  <a16:creationId xmlns="" xmlns:a16="http://schemas.microsoft.com/office/drawing/2014/main" id="{8F3C1259-588F-427D-AEAC-9DBDF81C2BD2}"/>
                </a:ext>
              </a:extLst>
            </p:cNvPr>
            <p:cNvSpPr/>
            <p:nvPr/>
          </p:nvSpPr>
          <p:spPr>
            <a:xfrm>
              <a:off x="5879281" y="1337825"/>
              <a:ext cx="865839" cy="865839"/>
            </a:xfrm>
            <a:prstGeom prst="ellipse">
              <a:avLst/>
            </a:prstGeom>
            <a:solidFill>
              <a:srgbClr val="99191E"/>
            </a:solidFill>
            <a:ln w="19050" cap="flat" cmpd="sng" algn="ctr">
              <a:noFill/>
              <a:prstDash val="solid"/>
              <a:miter lim="800000"/>
            </a:ln>
            <a:effectLst/>
          </p:spPr>
          <p:txBody>
            <a:bodyPr rtlCol="0" anchor="ctr"/>
            <a:lstStyle/>
            <a:p>
              <a:pPr algn="ctr">
                <a:defRPr/>
              </a:pPr>
              <a:endParaRPr lang="ru-RU" kern="0" dirty="0">
                <a:solidFill>
                  <a:srgbClr val="E7E6E6">
                    <a:lumMod val="25000"/>
                  </a:srgbClr>
                </a:solidFill>
                <a:latin typeface="Calibri" panose="020F0502020204030204"/>
              </a:endParaRPr>
            </a:p>
          </p:txBody>
        </p:sp>
        <p:pic>
          <p:nvPicPr>
            <p:cNvPr id="81" name="图形 80" descr="显示器">
              <a:extLst>
                <a:ext uri="{FF2B5EF4-FFF2-40B4-BE49-F238E27FC236}">
                  <a16:creationId xmlns="" xmlns:a16="http://schemas.microsoft.com/office/drawing/2014/main" id="{172D2A20-7653-4571-9D96-546AE880F69D}"/>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 xmlns:asvg="http://schemas.microsoft.com/office/drawing/2016/SVG/main" r:embed="rId7"/>
                </a:ext>
              </a:extLst>
            </a:blip>
            <a:stretch>
              <a:fillRect/>
            </a:stretch>
          </p:blipFill>
          <p:spPr>
            <a:xfrm>
              <a:off x="6118525" y="1577069"/>
              <a:ext cx="387350" cy="387350"/>
            </a:xfrm>
            <a:prstGeom prst="rect">
              <a:avLst/>
            </a:prstGeom>
          </p:spPr>
        </p:pic>
      </p:grpSp>
      <p:grpSp>
        <p:nvGrpSpPr>
          <p:cNvPr id="82" name="组合 81">
            <a:extLst>
              <a:ext uri="{FF2B5EF4-FFF2-40B4-BE49-F238E27FC236}">
                <a16:creationId xmlns="" xmlns:a16="http://schemas.microsoft.com/office/drawing/2014/main" id="{FC3F4745-39A6-4A15-83D0-7B41109A9A83}"/>
              </a:ext>
            </a:extLst>
          </p:cNvPr>
          <p:cNvGrpSpPr/>
          <p:nvPr/>
        </p:nvGrpSpPr>
        <p:grpSpPr>
          <a:xfrm>
            <a:off x="5129698" y="4882286"/>
            <a:ext cx="865839" cy="865839"/>
            <a:chOff x="4805742" y="4882286"/>
            <a:chExt cx="865839" cy="865839"/>
          </a:xfrm>
        </p:grpSpPr>
        <p:sp>
          <p:nvSpPr>
            <p:cNvPr id="83" name="Овал 17">
              <a:extLst>
                <a:ext uri="{FF2B5EF4-FFF2-40B4-BE49-F238E27FC236}">
                  <a16:creationId xmlns="" xmlns:a16="http://schemas.microsoft.com/office/drawing/2014/main" id="{AD4CABA8-2FFE-4A8D-885A-9E7AAAD87786}"/>
                </a:ext>
              </a:extLst>
            </p:cNvPr>
            <p:cNvSpPr/>
            <p:nvPr/>
          </p:nvSpPr>
          <p:spPr>
            <a:xfrm>
              <a:off x="4805742" y="4882286"/>
              <a:ext cx="865839" cy="865839"/>
            </a:xfrm>
            <a:prstGeom prst="ellipse">
              <a:avLst/>
            </a:prstGeom>
            <a:solidFill>
              <a:srgbClr val="99191E"/>
            </a:solidFill>
            <a:ln w="19050" cap="flat" cmpd="sng" algn="ctr">
              <a:noFill/>
              <a:prstDash val="solid"/>
              <a:miter lim="800000"/>
            </a:ln>
            <a:effectLst/>
          </p:spPr>
          <p:txBody>
            <a:bodyPr rtlCol="0" anchor="ctr"/>
            <a:lstStyle/>
            <a:p>
              <a:pPr algn="ctr">
                <a:defRPr/>
              </a:pPr>
              <a:endParaRPr lang="ru-RU" kern="0" dirty="0">
                <a:solidFill>
                  <a:srgbClr val="E7E6E6">
                    <a:lumMod val="25000"/>
                  </a:srgbClr>
                </a:solidFill>
                <a:latin typeface="Calibri" panose="020F0502020204030204"/>
              </a:endParaRPr>
            </a:p>
          </p:txBody>
        </p:sp>
        <p:pic>
          <p:nvPicPr>
            <p:cNvPr id="84" name="图形 83" descr="智能手机">
              <a:extLst>
                <a:ext uri="{FF2B5EF4-FFF2-40B4-BE49-F238E27FC236}">
                  <a16:creationId xmlns="" xmlns:a16="http://schemas.microsoft.com/office/drawing/2014/main" id="{70BDD687-7521-4AE8-B6F5-1CA1F6035B10}"/>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 xmlns:asvg="http://schemas.microsoft.com/office/drawing/2016/SVG/main" r:embed="rId9"/>
                </a:ext>
              </a:extLst>
            </a:blip>
            <a:stretch>
              <a:fillRect/>
            </a:stretch>
          </p:blipFill>
          <p:spPr>
            <a:xfrm>
              <a:off x="5044986" y="5121530"/>
              <a:ext cx="387350" cy="387350"/>
            </a:xfrm>
            <a:prstGeom prst="rect">
              <a:avLst/>
            </a:prstGeom>
          </p:spPr>
        </p:pic>
      </p:grpSp>
    </p:spTree>
    <p:extLst>
      <p:ext uri="{BB962C8B-B14F-4D97-AF65-F5344CB8AC3E}">
        <p14:creationId xmlns:p14="http://schemas.microsoft.com/office/powerpoint/2010/main" val="9854814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additive="base">
                                        <p:cTn id="7" dur="500" fill="hold"/>
                                        <p:tgtEl>
                                          <p:spTgt spid="52"/>
                                        </p:tgtEl>
                                        <p:attrNameLst>
                                          <p:attrName>ppt_x</p:attrName>
                                        </p:attrNameLst>
                                      </p:cBhvr>
                                      <p:tavLst>
                                        <p:tav tm="0">
                                          <p:val>
                                            <p:strVal val="1+#ppt_w/2"/>
                                          </p:val>
                                        </p:tav>
                                        <p:tav tm="100000">
                                          <p:val>
                                            <p:strVal val="#ppt_x"/>
                                          </p:val>
                                        </p:tav>
                                      </p:tavLst>
                                    </p:anim>
                                    <p:anim calcmode="lin" valueType="num">
                                      <p:cBhvr additive="base">
                                        <p:cTn id="8" dur="500" fill="hold"/>
                                        <p:tgtEl>
                                          <p:spTgt spid="5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79"/>
                                        </p:tgtEl>
                                        <p:attrNameLst>
                                          <p:attrName>style.visibility</p:attrName>
                                        </p:attrNameLst>
                                      </p:cBhvr>
                                      <p:to>
                                        <p:strVal val="visible"/>
                                      </p:to>
                                    </p:set>
                                    <p:anim calcmode="lin" valueType="num">
                                      <p:cBhvr>
                                        <p:cTn id="12" dur="500" fill="hold"/>
                                        <p:tgtEl>
                                          <p:spTgt spid="79"/>
                                        </p:tgtEl>
                                        <p:attrNameLst>
                                          <p:attrName>ppt_w</p:attrName>
                                        </p:attrNameLst>
                                      </p:cBhvr>
                                      <p:tavLst>
                                        <p:tav tm="0">
                                          <p:val>
                                            <p:fltVal val="0"/>
                                          </p:val>
                                        </p:tav>
                                        <p:tav tm="100000">
                                          <p:val>
                                            <p:strVal val="#ppt_w"/>
                                          </p:val>
                                        </p:tav>
                                      </p:tavLst>
                                    </p:anim>
                                    <p:anim calcmode="lin" valueType="num">
                                      <p:cBhvr>
                                        <p:cTn id="13" dur="500" fill="hold"/>
                                        <p:tgtEl>
                                          <p:spTgt spid="79"/>
                                        </p:tgtEl>
                                        <p:attrNameLst>
                                          <p:attrName>ppt_h</p:attrName>
                                        </p:attrNameLst>
                                      </p:cBhvr>
                                      <p:tavLst>
                                        <p:tav tm="0">
                                          <p:val>
                                            <p:fltVal val="0"/>
                                          </p:val>
                                        </p:tav>
                                        <p:tav tm="100000">
                                          <p:val>
                                            <p:strVal val="#ppt_h"/>
                                          </p:val>
                                        </p:tav>
                                      </p:tavLst>
                                    </p:anim>
                                    <p:animEffect transition="in" filter="fade">
                                      <p:cBhvr>
                                        <p:cTn id="14" dur="500"/>
                                        <p:tgtEl>
                                          <p:spTgt spid="79"/>
                                        </p:tgtEl>
                                      </p:cBhvr>
                                    </p:animEffect>
                                  </p:childTnLst>
                                </p:cTn>
                              </p:par>
                            </p:childTnLst>
                          </p:cTn>
                        </p:par>
                        <p:par>
                          <p:cTn id="15" fill="hold">
                            <p:stCondLst>
                              <p:cond delay="1000"/>
                            </p:stCondLst>
                            <p:childTnLst>
                              <p:par>
                                <p:cTn id="16" presetID="2" presetClass="entr" presetSubtype="8" fill="hold" grpId="0" nodeType="afterEffect">
                                  <p:stCondLst>
                                    <p:cond delay="0"/>
                                  </p:stCondLst>
                                  <p:childTnLst>
                                    <p:set>
                                      <p:cBhvr>
                                        <p:cTn id="17" dur="1" fill="hold">
                                          <p:stCondLst>
                                            <p:cond delay="0"/>
                                          </p:stCondLst>
                                        </p:cTn>
                                        <p:tgtEl>
                                          <p:spTgt spid="53"/>
                                        </p:tgtEl>
                                        <p:attrNameLst>
                                          <p:attrName>style.visibility</p:attrName>
                                        </p:attrNameLst>
                                      </p:cBhvr>
                                      <p:to>
                                        <p:strVal val="visible"/>
                                      </p:to>
                                    </p:set>
                                    <p:anim calcmode="lin" valueType="num">
                                      <p:cBhvr additive="base">
                                        <p:cTn id="18" dur="300" fill="hold"/>
                                        <p:tgtEl>
                                          <p:spTgt spid="53"/>
                                        </p:tgtEl>
                                        <p:attrNameLst>
                                          <p:attrName>ppt_x</p:attrName>
                                        </p:attrNameLst>
                                      </p:cBhvr>
                                      <p:tavLst>
                                        <p:tav tm="0">
                                          <p:val>
                                            <p:strVal val="0-#ppt_w/2"/>
                                          </p:val>
                                        </p:tav>
                                        <p:tav tm="100000">
                                          <p:val>
                                            <p:strVal val="#ppt_x"/>
                                          </p:val>
                                        </p:tav>
                                      </p:tavLst>
                                    </p:anim>
                                    <p:anim calcmode="lin" valueType="num">
                                      <p:cBhvr additive="base">
                                        <p:cTn id="19" dur="300" fill="hold"/>
                                        <p:tgtEl>
                                          <p:spTgt spid="53"/>
                                        </p:tgtEl>
                                        <p:attrNameLst>
                                          <p:attrName>ppt_y</p:attrName>
                                        </p:attrNameLst>
                                      </p:cBhvr>
                                      <p:tavLst>
                                        <p:tav tm="0">
                                          <p:val>
                                            <p:strVal val="#ppt_y"/>
                                          </p:val>
                                        </p:tav>
                                        <p:tav tm="100000">
                                          <p:val>
                                            <p:strVal val="#ppt_y"/>
                                          </p:val>
                                        </p:tav>
                                      </p:tavLst>
                                    </p:anim>
                                  </p:childTnLst>
                                </p:cTn>
                              </p:par>
                            </p:childTnLst>
                          </p:cTn>
                        </p:par>
                        <p:par>
                          <p:cTn id="20" fill="hold">
                            <p:stCondLst>
                              <p:cond delay="1300"/>
                            </p:stCondLst>
                            <p:childTnLst>
                              <p:par>
                                <p:cTn id="21" presetID="53" presetClass="entr" presetSubtype="16" fill="hold" nodeType="afterEffect">
                                  <p:stCondLst>
                                    <p:cond delay="0"/>
                                  </p:stCondLst>
                                  <p:childTnLst>
                                    <p:set>
                                      <p:cBhvr>
                                        <p:cTn id="22" dur="1" fill="hold">
                                          <p:stCondLst>
                                            <p:cond delay="0"/>
                                          </p:stCondLst>
                                        </p:cTn>
                                        <p:tgtEl>
                                          <p:spTgt spid="76"/>
                                        </p:tgtEl>
                                        <p:attrNameLst>
                                          <p:attrName>style.visibility</p:attrName>
                                        </p:attrNameLst>
                                      </p:cBhvr>
                                      <p:to>
                                        <p:strVal val="visible"/>
                                      </p:to>
                                    </p:set>
                                    <p:anim calcmode="lin" valueType="num">
                                      <p:cBhvr>
                                        <p:cTn id="23" dur="500" fill="hold"/>
                                        <p:tgtEl>
                                          <p:spTgt spid="76"/>
                                        </p:tgtEl>
                                        <p:attrNameLst>
                                          <p:attrName>ppt_w</p:attrName>
                                        </p:attrNameLst>
                                      </p:cBhvr>
                                      <p:tavLst>
                                        <p:tav tm="0">
                                          <p:val>
                                            <p:fltVal val="0"/>
                                          </p:val>
                                        </p:tav>
                                        <p:tav tm="100000">
                                          <p:val>
                                            <p:strVal val="#ppt_w"/>
                                          </p:val>
                                        </p:tav>
                                      </p:tavLst>
                                    </p:anim>
                                    <p:anim calcmode="lin" valueType="num">
                                      <p:cBhvr>
                                        <p:cTn id="24" dur="500" fill="hold"/>
                                        <p:tgtEl>
                                          <p:spTgt spid="76"/>
                                        </p:tgtEl>
                                        <p:attrNameLst>
                                          <p:attrName>ppt_h</p:attrName>
                                        </p:attrNameLst>
                                      </p:cBhvr>
                                      <p:tavLst>
                                        <p:tav tm="0">
                                          <p:val>
                                            <p:fltVal val="0"/>
                                          </p:val>
                                        </p:tav>
                                        <p:tav tm="100000">
                                          <p:val>
                                            <p:strVal val="#ppt_h"/>
                                          </p:val>
                                        </p:tav>
                                      </p:tavLst>
                                    </p:anim>
                                    <p:animEffect transition="in" filter="fade">
                                      <p:cBhvr>
                                        <p:cTn id="25" dur="500"/>
                                        <p:tgtEl>
                                          <p:spTgt spid="76"/>
                                        </p:tgtEl>
                                      </p:cBhvr>
                                    </p:animEffect>
                                  </p:childTnLst>
                                </p:cTn>
                              </p:par>
                            </p:childTnLst>
                          </p:cTn>
                        </p:par>
                        <p:par>
                          <p:cTn id="26" fill="hold">
                            <p:stCondLst>
                              <p:cond delay="1800"/>
                            </p:stCondLst>
                            <p:childTnLst>
                              <p:par>
                                <p:cTn id="27" presetID="2" presetClass="entr" presetSubtype="8" fill="hold" grpId="0" nodeType="afterEffect">
                                  <p:stCondLst>
                                    <p:cond delay="0"/>
                                  </p:stCondLst>
                                  <p:childTnLst>
                                    <p:set>
                                      <p:cBhvr>
                                        <p:cTn id="28" dur="1" fill="hold">
                                          <p:stCondLst>
                                            <p:cond delay="0"/>
                                          </p:stCondLst>
                                        </p:cTn>
                                        <p:tgtEl>
                                          <p:spTgt spid="74"/>
                                        </p:tgtEl>
                                        <p:attrNameLst>
                                          <p:attrName>style.visibility</p:attrName>
                                        </p:attrNameLst>
                                      </p:cBhvr>
                                      <p:to>
                                        <p:strVal val="visible"/>
                                      </p:to>
                                    </p:set>
                                    <p:anim calcmode="lin" valueType="num">
                                      <p:cBhvr additive="base">
                                        <p:cTn id="29" dur="300" fill="hold"/>
                                        <p:tgtEl>
                                          <p:spTgt spid="74"/>
                                        </p:tgtEl>
                                        <p:attrNameLst>
                                          <p:attrName>ppt_x</p:attrName>
                                        </p:attrNameLst>
                                      </p:cBhvr>
                                      <p:tavLst>
                                        <p:tav tm="0">
                                          <p:val>
                                            <p:strVal val="0-#ppt_w/2"/>
                                          </p:val>
                                        </p:tav>
                                        <p:tav tm="100000">
                                          <p:val>
                                            <p:strVal val="#ppt_x"/>
                                          </p:val>
                                        </p:tav>
                                      </p:tavLst>
                                    </p:anim>
                                    <p:anim calcmode="lin" valueType="num">
                                      <p:cBhvr additive="base">
                                        <p:cTn id="30" dur="300" fill="hold"/>
                                        <p:tgtEl>
                                          <p:spTgt spid="74"/>
                                        </p:tgtEl>
                                        <p:attrNameLst>
                                          <p:attrName>ppt_y</p:attrName>
                                        </p:attrNameLst>
                                      </p:cBhvr>
                                      <p:tavLst>
                                        <p:tav tm="0">
                                          <p:val>
                                            <p:strVal val="#ppt_y"/>
                                          </p:val>
                                        </p:tav>
                                        <p:tav tm="100000">
                                          <p:val>
                                            <p:strVal val="#ppt_y"/>
                                          </p:val>
                                        </p:tav>
                                      </p:tavLst>
                                    </p:anim>
                                  </p:childTnLst>
                                </p:cTn>
                              </p:par>
                            </p:childTnLst>
                          </p:cTn>
                        </p:par>
                        <p:par>
                          <p:cTn id="31" fill="hold">
                            <p:stCondLst>
                              <p:cond delay="2100"/>
                            </p:stCondLst>
                            <p:childTnLst>
                              <p:par>
                                <p:cTn id="32" presetID="53" presetClass="entr" presetSubtype="16" fill="hold" nodeType="afterEffect">
                                  <p:stCondLst>
                                    <p:cond delay="0"/>
                                  </p:stCondLst>
                                  <p:childTnLst>
                                    <p:set>
                                      <p:cBhvr>
                                        <p:cTn id="33" dur="1" fill="hold">
                                          <p:stCondLst>
                                            <p:cond delay="0"/>
                                          </p:stCondLst>
                                        </p:cTn>
                                        <p:tgtEl>
                                          <p:spTgt spid="82"/>
                                        </p:tgtEl>
                                        <p:attrNameLst>
                                          <p:attrName>style.visibility</p:attrName>
                                        </p:attrNameLst>
                                      </p:cBhvr>
                                      <p:to>
                                        <p:strVal val="visible"/>
                                      </p:to>
                                    </p:set>
                                    <p:anim calcmode="lin" valueType="num">
                                      <p:cBhvr>
                                        <p:cTn id="34" dur="500" fill="hold"/>
                                        <p:tgtEl>
                                          <p:spTgt spid="82"/>
                                        </p:tgtEl>
                                        <p:attrNameLst>
                                          <p:attrName>ppt_w</p:attrName>
                                        </p:attrNameLst>
                                      </p:cBhvr>
                                      <p:tavLst>
                                        <p:tav tm="0">
                                          <p:val>
                                            <p:fltVal val="0"/>
                                          </p:val>
                                        </p:tav>
                                        <p:tav tm="100000">
                                          <p:val>
                                            <p:strVal val="#ppt_w"/>
                                          </p:val>
                                        </p:tav>
                                      </p:tavLst>
                                    </p:anim>
                                    <p:anim calcmode="lin" valueType="num">
                                      <p:cBhvr>
                                        <p:cTn id="35" dur="500" fill="hold"/>
                                        <p:tgtEl>
                                          <p:spTgt spid="82"/>
                                        </p:tgtEl>
                                        <p:attrNameLst>
                                          <p:attrName>ppt_h</p:attrName>
                                        </p:attrNameLst>
                                      </p:cBhvr>
                                      <p:tavLst>
                                        <p:tav tm="0">
                                          <p:val>
                                            <p:fltVal val="0"/>
                                          </p:val>
                                        </p:tav>
                                        <p:tav tm="100000">
                                          <p:val>
                                            <p:strVal val="#ppt_h"/>
                                          </p:val>
                                        </p:tav>
                                      </p:tavLst>
                                    </p:anim>
                                    <p:animEffect transition="in" filter="fade">
                                      <p:cBhvr>
                                        <p:cTn id="36" dur="500"/>
                                        <p:tgtEl>
                                          <p:spTgt spid="82"/>
                                        </p:tgtEl>
                                      </p:cBhvr>
                                    </p:animEffect>
                                  </p:childTnLst>
                                </p:cTn>
                              </p:par>
                            </p:childTnLst>
                          </p:cTn>
                        </p:par>
                        <p:par>
                          <p:cTn id="37" fill="hold">
                            <p:stCondLst>
                              <p:cond delay="2600"/>
                            </p:stCondLst>
                            <p:childTnLst>
                              <p:par>
                                <p:cTn id="38" presetID="2" presetClass="entr" presetSubtype="8" fill="hold" grpId="0" nodeType="afterEffect">
                                  <p:stCondLst>
                                    <p:cond delay="0"/>
                                  </p:stCondLst>
                                  <p:childTnLst>
                                    <p:set>
                                      <p:cBhvr>
                                        <p:cTn id="39" dur="1" fill="hold">
                                          <p:stCondLst>
                                            <p:cond delay="0"/>
                                          </p:stCondLst>
                                        </p:cTn>
                                        <p:tgtEl>
                                          <p:spTgt spid="75"/>
                                        </p:tgtEl>
                                        <p:attrNameLst>
                                          <p:attrName>style.visibility</p:attrName>
                                        </p:attrNameLst>
                                      </p:cBhvr>
                                      <p:to>
                                        <p:strVal val="visible"/>
                                      </p:to>
                                    </p:set>
                                    <p:anim calcmode="lin" valueType="num">
                                      <p:cBhvr additive="base">
                                        <p:cTn id="40" dur="300" fill="hold"/>
                                        <p:tgtEl>
                                          <p:spTgt spid="75"/>
                                        </p:tgtEl>
                                        <p:attrNameLst>
                                          <p:attrName>ppt_x</p:attrName>
                                        </p:attrNameLst>
                                      </p:cBhvr>
                                      <p:tavLst>
                                        <p:tav tm="0">
                                          <p:val>
                                            <p:strVal val="0-#ppt_w/2"/>
                                          </p:val>
                                        </p:tav>
                                        <p:tav tm="100000">
                                          <p:val>
                                            <p:strVal val="#ppt_x"/>
                                          </p:val>
                                        </p:tav>
                                      </p:tavLst>
                                    </p:anim>
                                    <p:anim calcmode="lin" valueType="num">
                                      <p:cBhvr additive="base">
                                        <p:cTn id="41" dur="300" fill="hold"/>
                                        <p:tgtEl>
                                          <p:spTgt spid="7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74" grpId="0"/>
      <p:bldP spid="7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 xmlns:a16="http://schemas.microsoft.com/office/drawing/2014/main" id="{7B50A984-9019-44FA-B6B2-2455046E8A29}"/>
              </a:ext>
            </a:extLst>
          </p:cNvPr>
          <p:cNvSpPr/>
          <p:nvPr/>
        </p:nvSpPr>
        <p:spPr>
          <a:xfrm>
            <a:off x="3949700" y="0"/>
            <a:ext cx="4292600" cy="6858000"/>
          </a:xfrm>
          <a:prstGeom prst="rect">
            <a:avLst/>
          </a:prstGeom>
          <a:solidFill>
            <a:srgbClr val="991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6" name="矩形 5">
            <a:extLst>
              <a:ext uri="{FF2B5EF4-FFF2-40B4-BE49-F238E27FC236}">
                <a16:creationId xmlns="" xmlns:a16="http://schemas.microsoft.com/office/drawing/2014/main" id="{B492FA93-77B5-41D2-8C0A-309368611680}"/>
              </a:ext>
            </a:extLst>
          </p:cNvPr>
          <p:cNvSpPr/>
          <p:nvPr/>
        </p:nvSpPr>
        <p:spPr>
          <a:xfrm>
            <a:off x="259080" y="321532"/>
            <a:ext cx="11656312" cy="6296598"/>
          </a:xfrm>
          <a:prstGeom prst="rect">
            <a:avLst/>
          </a:prstGeom>
          <a:solidFill>
            <a:schemeClr val="bg1"/>
          </a:solidFill>
          <a:ln>
            <a:noFill/>
          </a:ln>
          <a:effectLst>
            <a:outerShdw blurRad="558800" sx="103000" sy="103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pic>
        <p:nvPicPr>
          <p:cNvPr id="52" name="图片占位符 17">
            <a:extLst>
              <a:ext uri="{FF2B5EF4-FFF2-40B4-BE49-F238E27FC236}">
                <a16:creationId xmlns="" xmlns:a16="http://schemas.microsoft.com/office/drawing/2014/main" id="{963C5205-7763-46B1-B238-B9942AAF35CE}"/>
              </a:ext>
            </a:extLst>
          </p:cNvPr>
          <p:cNvPicPr>
            <a:picLocks noChangeAspect="1"/>
          </p:cNvPicPr>
          <p:nvPr/>
        </p:nvPicPr>
        <p:blipFill>
          <a:blip r:embed="rId3" cstate="print">
            <a:extLst>
              <a:ext uri="{28A0092B-C50C-407E-A947-70E740481C1C}">
                <a14:useLocalDpi xmlns:a14="http://schemas.microsoft.com/office/drawing/2010/main" val="0"/>
              </a:ext>
            </a:extLst>
          </a:blip>
          <a:srcRect l="15549" r="15549"/>
          <a:stretch>
            <a:fillRect/>
          </a:stretch>
        </p:blipFill>
        <p:spPr>
          <a:xfrm>
            <a:off x="1047750" y="1600775"/>
            <a:ext cx="2990850" cy="2667000"/>
          </a:xfrm>
          <a:custGeom>
            <a:avLst/>
            <a:gdLst>
              <a:gd name="connsiteX0" fmla="*/ 0 w 2990850"/>
              <a:gd name="connsiteY0" fmla="*/ 0 h 2667000"/>
              <a:gd name="connsiteX1" fmla="*/ 2990850 w 2990850"/>
              <a:gd name="connsiteY1" fmla="*/ 0 h 2667000"/>
              <a:gd name="connsiteX2" fmla="*/ 2990850 w 2990850"/>
              <a:gd name="connsiteY2" fmla="*/ 2667000 h 2667000"/>
              <a:gd name="connsiteX3" fmla="*/ 0 w 2990850"/>
              <a:gd name="connsiteY3" fmla="*/ 2667000 h 2667000"/>
            </a:gdLst>
            <a:ahLst/>
            <a:cxnLst>
              <a:cxn ang="0">
                <a:pos x="connsiteX0" y="connsiteY0"/>
              </a:cxn>
              <a:cxn ang="0">
                <a:pos x="connsiteX1" y="connsiteY1"/>
              </a:cxn>
              <a:cxn ang="0">
                <a:pos x="connsiteX2" y="connsiteY2"/>
              </a:cxn>
              <a:cxn ang="0">
                <a:pos x="connsiteX3" y="connsiteY3"/>
              </a:cxn>
            </a:cxnLst>
            <a:rect l="l" t="t" r="r" b="b"/>
            <a:pathLst>
              <a:path w="2990850" h="2667000">
                <a:moveTo>
                  <a:pt x="0" y="0"/>
                </a:moveTo>
                <a:lnTo>
                  <a:pt x="2990850" y="0"/>
                </a:lnTo>
                <a:lnTo>
                  <a:pt x="2990850" y="2667000"/>
                </a:lnTo>
                <a:lnTo>
                  <a:pt x="0" y="2667000"/>
                </a:lnTo>
                <a:close/>
              </a:path>
            </a:pathLst>
          </a:custGeom>
        </p:spPr>
      </p:pic>
      <p:pic>
        <p:nvPicPr>
          <p:cNvPr id="53" name="图片占位符 19">
            <a:extLst>
              <a:ext uri="{FF2B5EF4-FFF2-40B4-BE49-F238E27FC236}">
                <a16:creationId xmlns="" xmlns:a16="http://schemas.microsoft.com/office/drawing/2014/main" id="{3CB7908C-9B3D-4ADD-9814-0F41F8C94440}"/>
              </a:ext>
            </a:extLst>
          </p:cNvPr>
          <p:cNvPicPr>
            <a:picLocks noChangeAspect="1"/>
          </p:cNvPicPr>
          <p:nvPr/>
        </p:nvPicPr>
        <p:blipFill>
          <a:blip r:embed="rId4" cstate="print">
            <a:extLst>
              <a:ext uri="{28A0092B-C50C-407E-A947-70E740481C1C}">
                <a14:useLocalDpi xmlns:a14="http://schemas.microsoft.com/office/drawing/2010/main" val="0"/>
              </a:ext>
            </a:extLst>
          </a:blip>
          <a:srcRect l="15744" r="15744"/>
          <a:stretch>
            <a:fillRect/>
          </a:stretch>
        </p:blipFill>
        <p:spPr>
          <a:xfrm>
            <a:off x="4600575" y="1600775"/>
            <a:ext cx="2990850" cy="2667000"/>
          </a:xfrm>
          <a:custGeom>
            <a:avLst/>
            <a:gdLst>
              <a:gd name="connsiteX0" fmla="*/ 0 w 2990850"/>
              <a:gd name="connsiteY0" fmla="*/ 0 h 2667000"/>
              <a:gd name="connsiteX1" fmla="*/ 2990850 w 2990850"/>
              <a:gd name="connsiteY1" fmla="*/ 0 h 2667000"/>
              <a:gd name="connsiteX2" fmla="*/ 2990850 w 2990850"/>
              <a:gd name="connsiteY2" fmla="*/ 2667000 h 2667000"/>
              <a:gd name="connsiteX3" fmla="*/ 0 w 2990850"/>
              <a:gd name="connsiteY3" fmla="*/ 2667000 h 2667000"/>
            </a:gdLst>
            <a:ahLst/>
            <a:cxnLst>
              <a:cxn ang="0">
                <a:pos x="connsiteX0" y="connsiteY0"/>
              </a:cxn>
              <a:cxn ang="0">
                <a:pos x="connsiteX1" y="connsiteY1"/>
              </a:cxn>
              <a:cxn ang="0">
                <a:pos x="connsiteX2" y="connsiteY2"/>
              </a:cxn>
              <a:cxn ang="0">
                <a:pos x="connsiteX3" y="connsiteY3"/>
              </a:cxn>
            </a:cxnLst>
            <a:rect l="l" t="t" r="r" b="b"/>
            <a:pathLst>
              <a:path w="2990850" h="2667000">
                <a:moveTo>
                  <a:pt x="0" y="0"/>
                </a:moveTo>
                <a:lnTo>
                  <a:pt x="2990850" y="0"/>
                </a:lnTo>
                <a:lnTo>
                  <a:pt x="2990850" y="2667000"/>
                </a:lnTo>
                <a:lnTo>
                  <a:pt x="0" y="2667000"/>
                </a:lnTo>
                <a:close/>
              </a:path>
            </a:pathLst>
          </a:custGeom>
        </p:spPr>
      </p:pic>
      <p:pic>
        <p:nvPicPr>
          <p:cNvPr id="74" name="图片占位符 21">
            <a:extLst>
              <a:ext uri="{FF2B5EF4-FFF2-40B4-BE49-F238E27FC236}">
                <a16:creationId xmlns="" xmlns:a16="http://schemas.microsoft.com/office/drawing/2014/main" id="{95D5E529-2B69-413E-A001-8DCFC907FE2B}"/>
              </a:ext>
            </a:extLst>
          </p:cNvPr>
          <p:cNvPicPr>
            <a:picLocks noChangeAspect="1"/>
          </p:cNvPicPr>
          <p:nvPr/>
        </p:nvPicPr>
        <p:blipFill>
          <a:blip r:embed="rId5" cstate="print">
            <a:extLst>
              <a:ext uri="{28A0092B-C50C-407E-A947-70E740481C1C}">
                <a14:useLocalDpi xmlns:a14="http://schemas.microsoft.com/office/drawing/2010/main" val="0"/>
              </a:ext>
            </a:extLst>
          </a:blip>
          <a:srcRect l="15571" r="15571"/>
          <a:stretch>
            <a:fillRect/>
          </a:stretch>
        </p:blipFill>
        <p:spPr>
          <a:xfrm>
            <a:off x="8153400" y="1600775"/>
            <a:ext cx="2990850" cy="2667000"/>
          </a:xfrm>
          <a:custGeom>
            <a:avLst/>
            <a:gdLst>
              <a:gd name="connsiteX0" fmla="*/ 0 w 2990850"/>
              <a:gd name="connsiteY0" fmla="*/ 0 h 2667000"/>
              <a:gd name="connsiteX1" fmla="*/ 2990850 w 2990850"/>
              <a:gd name="connsiteY1" fmla="*/ 0 h 2667000"/>
              <a:gd name="connsiteX2" fmla="*/ 2990850 w 2990850"/>
              <a:gd name="connsiteY2" fmla="*/ 2667000 h 2667000"/>
              <a:gd name="connsiteX3" fmla="*/ 0 w 2990850"/>
              <a:gd name="connsiteY3" fmla="*/ 2667000 h 2667000"/>
            </a:gdLst>
            <a:ahLst/>
            <a:cxnLst>
              <a:cxn ang="0">
                <a:pos x="connsiteX0" y="connsiteY0"/>
              </a:cxn>
              <a:cxn ang="0">
                <a:pos x="connsiteX1" y="connsiteY1"/>
              </a:cxn>
              <a:cxn ang="0">
                <a:pos x="connsiteX2" y="connsiteY2"/>
              </a:cxn>
              <a:cxn ang="0">
                <a:pos x="connsiteX3" y="connsiteY3"/>
              </a:cxn>
            </a:cxnLst>
            <a:rect l="l" t="t" r="r" b="b"/>
            <a:pathLst>
              <a:path w="2990850" h="2667000">
                <a:moveTo>
                  <a:pt x="0" y="0"/>
                </a:moveTo>
                <a:lnTo>
                  <a:pt x="2990850" y="0"/>
                </a:lnTo>
                <a:lnTo>
                  <a:pt x="2990850" y="2667000"/>
                </a:lnTo>
                <a:lnTo>
                  <a:pt x="0" y="2667000"/>
                </a:lnTo>
                <a:close/>
              </a:path>
            </a:pathLst>
          </a:custGeom>
        </p:spPr>
      </p:pic>
      <p:grpSp>
        <p:nvGrpSpPr>
          <p:cNvPr id="75" name="组合 74">
            <a:extLst>
              <a:ext uri="{FF2B5EF4-FFF2-40B4-BE49-F238E27FC236}">
                <a16:creationId xmlns="" xmlns:a16="http://schemas.microsoft.com/office/drawing/2014/main" id="{A5A6C1ED-4D80-4FD4-8F17-FD2F6CD6B7D6}"/>
              </a:ext>
            </a:extLst>
          </p:cNvPr>
          <p:cNvGrpSpPr/>
          <p:nvPr/>
        </p:nvGrpSpPr>
        <p:grpSpPr>
          <a:xfrm>
            <a:off x="1652611" y="4734825"/>
            <a:ext cx="1781127" cy="984254"/>
            <a:chOff x="1193150" y="3633100"/>
            <a:chExt cx="1781127" cy="984254"/>
          </a:xfrm>
        </p:grpSpPr>
        <p:sp>
          <p:nvSpPr>
            <p:cNvPr id="76" name="Shape 3034">
              <a:extLst>
                <a:ext uri="{FF2B5EF4-FFF2-40B4-BE49-F238E27FC236}">
                  <a16:creationId xmlns="" xmlns:a16="http://schemas.microsoft.com/office/drawing/2014/main" id="{671DD058-718F-4994-B9F1-767741A1F579}"/>
                </a:ext>
              </a:extLst>
            </p:cNvPr>
            <p:cNvSpPr/>
            <p:nvPr/>
          </p:nvSpPr>
          <p:spPr>
            <a:xfrm>
              <a:off x="1193150" y="4104393"/>
              <a:ext cx="1781127" cy="51296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25400" tIns="25400" rIns="25400" bIns="25400" numCol="1" anchor="ctr">
              <a:spAutoFit/>
            </a:bodyPr>
            <a:lstStyle>
              <a:lvl1pPr defTabSz="457200">
                <a:defRPr sz="1800">
                  <a:solidFill>
                    <a:srgbClr val="BFBFBF"/>
                  </a:solidFill>
                  <a:latin typeface="Helvetica"/>
                  <a:ea typeface="Helvetica"/>
                  <a:cs typeface="Helvetica"/>
                  <a:sym typeface="Helvetica"/>
                </a:defRPr>
              </a:lvl1pPr>
            </a:lstStyle>
            <a:p>
              <a:pPr algn="ctr">
                <a:defRPr>
                  <a:solidFill>
                    <a:srgbClr val="000000"/>
                  </a:solidFill>
                </a:defRPr>
              </a:pPr>
              <a:r>
                <a:rPr lang="en-US" sz="1000" dirty="0">
                  <a:solidFill>
                    <a:srgbClr val="000000">
                      <a:alpha val="60000"/>
                    </a:srgbClr>
                  </a:solidFill>
                  <a:latin typeface="Agency FB" panose="020B0503020202020204" pitchFamily="34" charset="0"/>
                  <a:ea typeface="Roboto" panose="02000000000000000000" pitchFamily="2" charset="0"/>
                  <a:cs typeface="Roboto" panose="02000000000000000000" pitchFamily="2" charset="0"/>
                </a:rPr>
                <a:t>Frequently, your initial font choice is taken out of your awesome hands also we are companies</a:t>
              </a:r>
            </a:p>
          </p:txBody>
        </p:sp>
        <p:sp>
          <p:nvSpPr>
            <p:cNvPr id="77" name="Shape 3038">
              <a:extLst>
                <a:ext uri="{FF2B5EF4-FFF2-40B4-BE49-F238E27FC236}">
                  <a16:creationId xmlns="" xmlns:a16="http://schemas.microsoft.com/office/drawing/2014/main" id="{98E3A080-3CAA-4A43-A6EC-8828FDEEBE3F}"/>
                </a:ext>
              </a:extLst>
            </p:cNvPr>
            <p:cNvSpPr/>
            <p:nvPr/>
          </p:nvSpPr>
          <p:spPr>
            <a:xfrm>
              <a:off x="1678062" y="3633100"/>
              <a:ext cx="769441" cy="26674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25400" tIns="25400" rIns="25400" bIns="25400" numCol="1" anchor="ctr">
              <a:spAutoFit/>
            </a:bodyPr>
            <a:lstStyle>
              <a:lvl1pPr>
                <a:defRPr sz="3200">
                  <a:solidFill>
                    <a:srgbClr val="BFBFBF"/>
                  </a:solidFill>
                  <a:latin typeface="Helvetica"/>
                  <a:ea typeface="Helvetica"/>
                  <a:cs typeface="Helvetica"/>
                  <a:sym typeface="Helvetica"/>
                </a:defRPr>
              </a:lvl1pPr>
            </a:lstStyle>
            <a:p>
              <a:pPr>
                <a:defRPr sz="1800">
                  <a:solidFill>
                    <a:srgbClr val="000000"/>
                  </a:solidFill>
                </a:defRPr>
              </a:pPr>
              <a:r>
                <a:rPr lang="zh-CN" altLang="en-US" sz="1400" b="1" dirty="0">
                  <a:solidFill>
                    <a:srgbClr val="99191E"/>
                  </a:solidFill>
                  <a:latin typeface="Agency FB" panose="020B0503020202020204" pitchFamily="34" charset="0"/>
                  <a:ea typeface="Roboto" panose="02000000000000000000" pitchFamily="2" charset="0"/>
                  <a:cs typeface="Roboto" panose="02000000000000000000" pitchFamily="2" charset="0"/>
                </a:rPr>
                <a:t>预算经费</a:t>
              </a:r>
              <a:endParaRPr sz="1400" b="1" dirty="0">
                <a:solidFill>
                  <a:srgbClr val="99191E"/>
                </a:solidFill>
                <a:latin typeface="Agency FB" panose="020B0503020202020204" pitchFamily="34" charset="0"/>
                <a:ea typeface="Roboto" panose="02000000000000000000" pitchFamily="2" charset="0"/>
                <a:cs typeface="Roboto" panose="02000000000000000000" pitchFamily="2" charset="0"/>
              </a:endParaRPr>
            </a:p>
          </p:txBody>
        </p:sp>
      </p:grpSp>
      <p:grpSp>
        <p:nvGrpSpPr>
          <p:cNvPr id="78" name="组合 77">
            <a:extLst>
              <a:ext uri="{FF2B5EF4-FFF2-40B4-BE49-F238E27FC236}">
                <a16:creationId xmlns="" xmlns:a16="http://schemas.microsoft.com/office/drawing/2014/main" id="{0B8589FC-AF4F-4DA3-9414-91FD145B5872}"/>
              </a:ext>
            </a:extLst>
          </p:cNvPr>
          <p:cNvGrpSpPr/>
          <p:nvPr/>
        </p:nvGrpSpPr>
        <p:grpSpPr>
          <a:xfrm>
            <a:off x="5205436" y="4734825"/>
            <a:ext cx="1781127" cy="984254"/>
            <a:chOff x="1193150" y="3633100"/>
            <a:chExt cx="1781127" cy="984254"/>
          </a:xfrm>
        </p:grpSpPr>
        <p:sp>
          <p:nvSpPr>
            <p:cNvPr id="79" name="Shape 3034">
              <a:extLst>
                <a:ext uri="{FF2B5EF4-FFF2-40B4-BE49-F238E27FC236}">
                  <a16:creationId xmlns="" xmlns:a16="http://schemas.microsoft.com/office/drawing/2014/main" id="{823B7EB3-294C-49D1-97C2-5A90F30549C0}"/>
                </a:ext>
              </a:extLst>
            </p:cNvPr>
            <p:cNvSpPr/>
            <p:nvPr/>
          </p:nvSpPr>
          <p:spPr>
            <a:xfrm>
              <a:off x="1193150" y="4104393"/>
              <a:ext cx="1781127" cy="51296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25400" tIns="25400" rIns="25400" bIns="25400" numCol="1" anchor="ctr">
              <a:spAutoFit/>
            </a:bodyPr>
            <a:lstStyle>
              <a:lvl1pPr defTabSz="457200">
                <a:defRPr sz="1800">
                  <a:solidFill>
                    <a:srgbClr val="BFBFBF"/>
                  </a:solidFill>
                  <a:latin typeface="Helvetica"/>
                  <a:ea typeface="Helvetica"/>
                  <a:cs typeface="Helvetica"/>
                  <a:sym typeface="Helvetica"/>
                </a:defRPr>
              </a:lvl1pPr>
            </a:lstStyle>
            <a:p>
              <a:pPr algn="ctr">
                <a:defRPr>
                  <a:solidFill>
                    <a:srgbClr val="000000"/>
                  </a:solidFill>
                </a:defRPr>
              </a:pPr>
              <a:r>
                <a:rPr lang="en-US" sz="1000" dirty="0">
                  <a:solidFill>
                    <a:srgbClr val="000000">
                      <a:alpha val="60000"/>
                    </a:srgbClr>
                  </a:solidFill>
                  <a:latin typeface="Agency FB" panose="020B0503020202020204" pitchFamily="34" charset="0"/>
                  <a:ea typeface="Roboto" panose="02000000000000000000" pitchFamily="2" charset="0"/>
                  <a:cs typeface="Roboto" panose="02000000000000000000" pitchFamily="2" charset="0"/>
                </a:rPr>
                <a:t>Frequently, your initial font choice is taken out of your awesome hands also we are companies</a:t>
              </a:r>
            </a:p>
          </p:txBody>
        </p:sp>
        <p:sp>
          <p:nvSpPr>
            <p:cNvPr id="80" name="Shape 3038">
              <a:extLst>
                <a:ext uri="{FF2B5EF4-FFF2-40B4-BE49-F238E27FC236}">
                  <a16:creationId xmlns="" xmlns:a16="http://schemas.microsoft.com/office/drawing/2014/main" id="{745E05D3-C629-465F-AFF7-9869CFAD5F3B}"/>
                </a:ext>
              </a:extLst>
            </p:cNvPr>
            <p:cNvSpPr/>
            <p:nvPr/>
          </p:nvSpPr>
          <p:spPr>
            <a:xfrm>
              <a:off x="1678062" y="3633100"/>
              <a:ext cx="769441" cy="26674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25400" tIns="25400" rIns="25400" bIns="25400" numCol="1" anchor="ctr">
              <a:spAutoFit/>
            </a:bodyPr>
            <a:lstStyle>
              <a:lvl1pPr>
                <a:defRPr sz="3200">
                  <a:solidFill>
                    <a:srgbClr val="BFBFBF"/>
                  </a:solidFill>
                  <a:latin typeface="Helvetica"/>
                  <a:ea typeface="Helvetica"/>
                  <a:cs typeface="Helvetica"/>
                  <a:sym typeface="Helvetica"/>
                </a:defRPr>
              </a:lvl1pPr>
            </a:lstStyle>
            <a:p>
              <a:pPr>
                <a:defRPr sz="1800">
                  <a:solidFill>
                    <a:srgbClr val="000000"/>
                  </a:solidFill>
                </a:defRPr>
              </a:pPr>
              <a:r>
                <a:rPr lang="zh-CN" altLang="en-US" sz="1400" b="1" dirty="0">
                  <a:solidFill>
                    <a:srgbClr val="99191E"/>
                  </a:solidFill>
                  <a:latin typeface="Agency FB" panose="020B0503020202020204" pitchFamily="34" charset="0"/>
                  <a:ea typeface="Roboto" panose="02000000000000000000" pitchFamily="2" charset="0"/>
                  <a:cs typeface="Roboto" panose="02000000000000000000" pitchFamily="2" charset="0"/>
                </a:rPr>
                <a:t>预算经费</a:t>
              </a:r>
            </a:p>
          </p:txBody>
        </p:sp>
      </p:grpSp>
      <p:grpSp>
        <p:nvGrpSpPr>
          <p:cNvPr id="81" name="组合 80">
            <a:extLst>
              <a:ext uri="{FF2B5EF4-FFF2-40B4-BE49-F238E27FC236}">
                <a16:creationId xmlns="" xmlns:a16="http://schemas.microsoft.com/office/drawing/2014/main" id="{54C84B00-161B-4A75-B60E-424590B31BE0}"/>
              </a:ext>
            </a:extLst>
          </p:cNvPr>
          <p:cNvGrpSpPr/>
          <p:nvPr/>
        </p:nvGrpSpPr>
        <p:grpSpPr>
          <a:xfrm>
            <a:off x="8758261" y="4734825"/>
            <a:ext cx="1781127" cy="984254"/>
            <a:chOff x="1193150" y="3633100"/>
            <a:chExt cx="1781127" cy="984254"/>
          </a:xfrm>
        </p:grpSpPr>
        <p:sp>
          <p:nvSpPr>
            <p:cNvPr id="82" name="Shape 3034">
              <a:extLst>
                <a:ext uri="{FF2B5EF4-FFF2-40B4-BE49-F238E27FC236}">
                  <a16:creationId xmlns="" xmlns:a16="http://schemas.microsoft.com/office/drawing/2014/main" id="{6EB8BE80-9E65-4FE0-8AA9-734D22162BF1}"/>
                </a:ext>
              </a:extLst>
            </p:cNvPr>
            <p:cNvSpPr/>
            <p:nvPr/>
          </p:nvSpPr>
          <p:spPr>
            <a:xfrm>
              <a:off x="1193150" y="4104393"/>
              <a:ext cx="1781127" cy="51296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25400" tIns="25400" rIns="25400" bIns="25400" numCol="1" anchor="ctr">
              <a:spAutoFit/>
            </a:bodyPr>
            <a:lstStyle>
              <a:lvl1pPr defTabSz="457200">
                <a:defRPr sz="1800">
                  <a:solidFill>
                    <a:srgbClr val="BFBFBF"/>
                  </a:solidFill>
                  <a:latin typeface="Helvetica"/>
                  <a:ea typeface="Helvetica"/>
                  <a:cs typeface="Helvetica"/>
                  <a:sym typeface="Helvetica"/>
                </a:defRPr>
              </a:lvl1pPr>
            </a:lstStyle>
            <a:p>
              <a:pPr algn="ctr">
                <a:defRPr>
                  <a:solidFill>
                    <a:srgbClr val="000000"/>
                  </a:solidFill>
                </a:defRPr>
              </a:pPr>
              <a:r>
                <a:rPr lang="en-US" sz="1000" dirty="0">
                  <a:solidFill>
                    <a:srgbClr val="000000">
                      <a:alpha val="60000"/>
                    </a:srgbClr>
                  </a:solidFill>
                  <a:latin typeface="Agency FB" panose="020B0503020202020204" pitchFamily="34" charset="0"/>
                  <a:ea typeface="Roboto" panose="02000000000000000000" pitchFamily="2" charset="0"/>
                  <a:cs typeface="Roboto" panose="02000000000000000000" pitchFamily="2" charset="0"/>
                </a:rPr>
                <a:t>Frequently, your initial font choice is taken out of your awesome hands also we are companies</a:t>
              </a:r>
            </a:p>
          </p:txBody>
        </p:sp>
        <p:sp>
          <p:nvSpPr>
            <p:cNvPr id="83" name="Shape 3038">
              <a:extLst>
                <a:ext uri="{FF2B5EF4-FFF2-40B4-BE49-F238E27FC236}">
                  <a16:creationId xmlns="" xmlns:a16="http://schemas.microsoft.com/office/drawing/2014/main" id="{D637A776-4787-4EF7-B764-242E47EB0BF8}"/>
                </a:ext>
              </a:extLst>
            </p:cNvPr>
            <p:cNvSpPr/>
            <p:nvPr/>
          </p:nvSpPr>
          <p:spPr>
            <a:xfrm>
              <a:off x="1678062" y="3633100"/>
              <a:ext cx="769441" cy="26674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25400" tIns="25400" rIns="25400" bIns="25400" numCol="1" anchor="ctr">
              <a:spAutoFit/>
            </a:bodyPr>
            <a:lstStyle>
              <a:lvl1pPr>
                <a:defRPr sz="3200">
                  <a:solidFill>
                    <a:srgbClr val="BFBFBF"/>
                  </a:solidFill>
                  <a:latin typeface="Helvetica"/>
                  <a:ea typeface="Helvetica"/>
                  <a:cs typeface="Helvetica"/>
                  <a:sym typeface="Helvetica"/>
                </a:defRPr>
              </a:lvl1pPr>
            </a:lstStyle>
            <a:p>
              <a:pPr>
                <a:defRPr sz="1800">
                  <a:solidFill>
                    <a:srgbClr val="000000"/>
                  </a:solidFill>
                </a:defRPr>
              </a:pPr>
              <a:r>
                <a:rPr lang="zh-CN" altLang="en-US" sz="1400" b="1" dirty="0">
                  <a:solidFill>
                    <a:srgbClr val="99191E"/>
                  </a:solidFill>
                  <a:latin typeface="Agency FB" panose="020B0503020202020204" pitchFamily="34" charset="0"/>
                  <a:ea typeface="Roboto" panose="02000000000000000000" pitchFamily="2" charset="0"/>
                  <a:cs typeface="Roboto" panose="02000000000000000000" pitchFamily="2" charset="0"/>
                </a:rPr>
                <a:t>预算经费</a:t>
              </a:r>
            </a:p>
          </p:txBody>
        </p:sp>
      </p:grpSp>
      <p:sp>
        <p:nvSpPr>
          <p:cNvPr id="84" name="文本框 83">
            <a:extLst>
              <a:ext uri="{FF2B5EF4-FFF2-40B4-BE49-F238E27FC236}">
                <a16:creationId xmlns="" xmlns:a16="http://schemas.microsoft.com/office/drawing/2014/main" id="{FFEA5620-598E-49FF-98B7-95ECFE391408}"/>
              </a:ext>
            </a:extLst>
          </p:cNvPr>
          <p:cNvSpPr txBox="1"/>
          <p:nvPr/>
        </p:nvSpPr>
        <p:spPr>
          <a:xfrm>
            <a:off x="5092700" y="681038"/>
            <a:ext cx="2006600" cy="369332"/>
          </a:xfrm>
          <a:prstGeom prst="rect">
            <a:avLst/>
          </a:prstGeom>
          <a:noFill/>
        </p:spPr>
        <p:txBody>
          <a:bodyPr wrap="square" rtlCol="0">
            <a:spAutoFit/>
          </a:bodyPr>
          <a:lstStyle/>
          <a:p>
            <a:pPr algn="ctr"/>
            <a:r>
              <a:rPr lang="zh-CN" altLang="en-US" b="1" dirty="0">
                <a:solidFill>
                  <a:srgbClr val="99191E"/>
                </a:solidFill>
                <a:cs typeface="+mn-ea"/>
                <a:sym typeface="+mn-lt"/>
              </a:rPr>
              <a:t>预算经费及方案</a:t>
            </a:r>
          </a:p>
        </p:txBody>
      </p:sp>
      <p:cxnSp>
        <p:nvCxnSpPr>
          <p:cNvPr id="85" name="直接连接符 84">
            <a:extLst>
              <a:ext uri="{FF2B5EF4-FFF2-40B4-BE49-F238E27FC236}">
                <a16:creationId xmlns="" xmlns:a16="http://schemas.microsoft.com/office/drawing/2014/main" id="{60F0F4FF-6A34-4C80-B1BE-565EDDD19FB0}"/>
              </a:ext>
            </a:extLst>
          </p:cNvPr>
          <p:cNvCxnSpPr/>
          <p:nvPr/>
        </p:nvCxnSpPr>
        <p:spPr>
          <a:xfrm>
            <a:off x="5792058" y="1106807"/>
            <a:ext cx="561975" cy="0"/>
          </a:xfrm>
          <a:prstGeom prst="line">
            <a:avLst/>
          </a:prstGeom>
          <a:noFill/>
          <a:ln w="6350" cap="flat" cmpd="sng" algn="ctr">
            <a:solidFill>
              <a:sysClr val="windowText" lastClr="000000">
                <a:lumMod val="65000"/>
                <a:lumOff val="35000"/>
              </a:sysClr>
            </a:solidFill>
            <a:prstDash val="solid"/>
            <a:miter lim="800000"/>
          </a:ln>
          <a:effectLst/>
        </p:spPr>
      </p:cxnSp>
    </p:spTree>
    <p:extLst>
      <p:ext uri="{BB962C8B-B14F-4D97-AF65-F5344CB8AC3E}">
        <p14:creationId xmlns:p14="http://schemas.microsoft.com/office/powerpoint/2010/main" val="131850408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p:cTn id="7" dur="500" fill="hold"/>
                                        <p:tgtEl>
                                          <p:spTgt spid="52"/>
                                        </p:tgtEl>
                                        <p:attrNameLst>
                                          <p:attrName>ppt_w</p:attrName>
                                        </p:attrNameLst>
                                      </p:cBhvr>
                                      <p:tavLst>
                                        <p:tav tm="0">
                                          <p:val>
                                            <p:fltVal val="0"/>
                                          </p:val>
                                        </p:tav>
                                        <p:tav tm="100000">
                                          <p:val>
                                            <p:strVal val="#ppt_w"/>
                                          </p:val>
                                        </p:tav>
                                      </p:tavLst>
                                    </p:anim>
                                    <p:anim calcmode="lin" valueType="num">
                                      <p:cBhvr>
                                        <p:cTn id="8" dur="500" fill="hold"/>
                                        <p:tgtEl>
                                          <p:spTgt spid="52"/>
                                        </p:tgtEl>
                                        <p:attrNameLst>
                                          <p:attrName>ppt_h</p:attrName>
                                        </p:attrNameLst>
                                      </p:cBhvr>
                                      <p:tavLst>
                                        <p:tav tm="0">
                                          <p:val>
                                            <p:fltVal val="0"/>
                                          </p:val>
                                        </p:tav>
                                        <p:tav tm="100000">
                                          <p:val>
                                            <p:strVal val="#ppt_h"/>
                                          </p:val>
                                        </p:tav>
                                      </p:tavLst>
                                    </p:anim>
                                    <p:animEffect transition="in" filter="fade">
                                      <p:cBhvr>
                                        <p:cTn id="9" dur="500"/>
                                        <p:tgtEl>
                                          <p:spTgt spid="52"/>
                                        </p:tgtEl>
                                      </p:cBhvr>
                                    </p:animEffect>
                                  </p:childTnLst>
                                </p:cTn>
                              </p:par>
                            </p:childTnLst>
                          </p:cTn>
                        </p:par>
                        <p:par>
                          <p:cTn id="10" fill="hold">
                            <p:stCondLst>
                              <p:cond delay="500"/>
                            </p:stCondLst>
                            <p:childTnLst>
                              <p:par>
                                <p:cTn id="11" presetID="22" presetClass="entr" presetSubtype="1" fill="hold" nodeType="afterEffect">
                                  <p:stCondLst>
                                    <p:cond delay="0"/>
                                  </p:stCondLst>
                                  <p:childTnLst>
                                    <p:set>
                                      <p:cBhvr>
                                        <p:cTn id="12" dur="1" fill="hold">
                                          <p:stCondLst>
                                            <p:cond delay="0"/>
                                          </p:stCondLst>
                                        </p:cTn>
                                        <p:tgtEl>
                                          <p:spTgt spid="75"/>
                                        </p:tgtEl>
                                        <p:attrNameLst>
                                          <p:attrName>style.visibility</p:attrName>
                                        </p:attrNameLst>
                                      </p:cBhvr>
                                      <p:to>
                                        <p:strVal val="visible"/>
                                      </p:to>
                                    </p:set>
                                    <p:animEffect transition="in" filter="wipe(up)">
                                      <p:cBhvr>
                                        <p:cTn id="13" dur="500"/>
                                        <p:tgtEl>
                                          <p:spTgt spid="75"/>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53"/>
                                        </p:tgtEl>
                                        <p:attrNameLst>
                                          <p:attrName>style.visibility</p:attrName>
                                        </p:attrNameLst>
                                      </p:cBhvr>
                                      <p:to>
                                        <p:strVal val="visible"/>
                                      </p:to>
                                    </p:set>
                                    <p:anim calcmode="lin" valueType="num">
                                      <p:cBhvr>
                                        <p:cTn id="17" dur="500" fill="hold"/>
                                        <p:tgtEl>
                                          <p:spTgt spid="53"/>
                                        </p:tgtEl>
                                        <p:attrNameLst>
                                          <p:attrName>ppt_w</p:attrName>
                                        </p:attrNameLst>
                                      </p:cBhvr>
                                      <p:tavLst>
                                        <p:tav tm="0">
                                          <p:val>
                                            <p:fltVal val="0"/>
                                          </p:val>
                                        </p:tav>
                                        <p:tav tm="100000">
                                          <p:val>
                                            <p:strVal val="#ppt_w"/>
                                          </p:val>
                                        </p:tav>
                                      </p:tavLst>
                                    </p:anim>
                                    <p:anim calcmode="lin" valueType="num">
                                      <p:cBhvr>
                                        <p:cTn id="18" dur="500" fill="hold"/>
                                        <p:tgtEl>
                                          <p:spTgt spid="53"/>
                                        </p:tgtEl>
                                        <p:attrNameLst>
                                          <p:attrName>ppt_h</p:attrName>
                                        </p:attrNameLst>
                                      </p:cBhvr>
                                      <p:tavLst>
                                        <p:tav tm="0">
                                          <p:val>
                                            <p:fltVal val="0"/>
                                          </p:val>
                                        </p:tav>
                                        <p:tav tm="100000">
                                          <p:val>
                                            <p:strVal val="#ppt_h"/>
                                          </p:val>
                                        </p:tav>
                                      </p:tavLst>
                                    </p:anim>
                                    <p:animEffect transition="in" filter="fade">
                                      <p:cBhvr>
                                        <p:cTn id="19" dur="500"/>
                                        <p:tgtEl>
                                          <p:spTgt spid="53"/>
                                        </p:tgtEl>
                                      </p:cBhvr>
                                    </p:animEffect>
                                  </p:childTnLst>
                                </p:cTn>
                              </p:par>
                            </p:childTnLst>
                          </p:cTn>
                        </p:par>
                        <p:par>
                          <p:cTn id="20" fill="hold">
                            <p:stCondLst>
                              <p:cond delay="1500"/>
                            </p:stCondLst>
                            <p:childTnLst>
                              <p:par>
                                <p:cTn id="21" presetID="22" presetClass="entr" presetSubtype="1" fill="hold" nodeType="afterEffect">
                                  <p:stCondLst>
                                    <p:cond delay="0"/>
                                  </p:stCondLst>
                                  <p:childTnLst>
                                    <p:set>
                                      <p:cBhvr>
                                        <p:cTn id="22" dur="1" fill="hold">
                                          <p:stCondLst>
                                            <p:cond delay="0"/>
                                          </p:stCondLst>
                                        </p:cTn>
                                        <p:tgtEl>
                                          <p:spTgt spid="78"/>
                                        </p:tgtEl>
                                        <p:attrNameLst>
                                          <p:attrName>style.visibility</p:attrName>
                                        </p:attrNameLst>
                                      </p:cBhvr>
                                      <p:to>
                                        <p:strVal val="visible"/>
                                      </p:to>
                                    </p:set>
                                    <p:animEffect transition="in" filter="wipe(up)">
                                      <p:cBhvr>
                                        <p:cTn id="23" dur="500"/>
                                        <p:tgtEl>
                                          <p:spTgt spid="78"/>
                                        </p:tgtEl>
                                      </p:cBhvr>
                                    </p:animEffect>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74"/>
                                        </p:tgtEl>
                                        <p:attrNameLst>
                                          <p:attrName>style.visibility</p:attrName>
                                        </p:attrNameLst>
                                      </p:cBhvr>
                                      <p:to>
                                        <p:strVal val="visible"/>
                                      </p:to>
                                    </p:set>
                                    <p:anim calcmode="lin" valueType="num">
                                      <p:cBhvr>
                                        <p:cTn id="27" dur="500" fill="hold"/>
                                        <p:tgtEl>
                                          <p:spTgt spid="74"/>
                                        </p:tgtEl>
                                        <p:attrNameLst>
                                          <p:attrName>ppt_w</p:attrName>
                                        </p:attrNameLst>
                                      </p:cBhvr>
                                      <p:tavLst>
                                        <p:tav tm="0">
                                          <p:val>
                                            <p:fltVal val="0"/>
                                          </p:val>
                                        </p:tav>
                                        <p:tav tm="100000">
                                          <p:val>
                                            <p:strVal val="#ppt_w"/>
                                          </p:val>
                                        </p:tav>
                                      </p:tavLst>
                                    </p:anim>
                                    <p:anim calcmode="lin" valueType="num">
                                      <p:cBhvr>
                                        <p:cTn id="28" dur="500" fill="hold"/>
                                        <p:tgtEl>
                                          <p:spTgt spid="74"/>
                                        </p:tgtEl>
                                        <p:attrNameLst>
                                          <p:attrName>ppt_h</p:attrName>
                                        </p:attrNameLst>
                                      </p:cBhvr>
                                      <p:tavLst>
                                        <p:tav tm="0">
                                          <p:val>
                                            <p:fltVal val="0"/>
                                          </p:val>
                                        </p:tav>
                                        <p:tav tm="100000">
                                          <p:val>
                                            <p:strVal val="#ppt_h"/>
                                          </p:val>
                                        </p:tav>
                                      </p:tavLst>
                                    </p:anim>
                                    <p:animEffect transition="in" filter="fade">
                                      <p:cBhvr>
                                        <p:cTn id="29" dur="500"/>
                                        <p:tgtEl>
                                          <p:spTgt spid="74"/>
                                        </p:tgtEl>
                                      </p:cBhvr>
                                    </p:animEffect>
                                  </p:childTnLst>
                                </p:cTn>
                              </p:par>
                            </p:childTnLst>
                          </p:cTn>
                        </p:par>
                        <p:par>
                          <p:cTn id="30" fill="hold">
                            <p:stCondLst>
                              <p:cond delay="2500"/>
                            </p:stCondLst>
                            <p:childTnLst>
                              <p:par>
                                <p:cTn id="31" presetID="22" presetClass="entr" presetSubtype="1" fill="hold" nodeType="afterEffect">
                                  <p:stCondLst>
                                    <p:cond delay="0"/>
                                  </p:stCondLst>
                                  <p:childTnLst>
                                    <p:set>
                                      <p:cBhvr>
                                        <p:cTn id="32" dur="1" fill="hold">
                                          <p:stCondLst>
                                            <p:cond delay="0"/>
                                          </p:stCondLst>
                                        </p:cTn>
                                        <p:tgtEl>
                                          <p:spTgt spid="81"/>
                                        </p:tgtEl>
                                        <p:attrNameLst>
                                          <p:attrName>style.visibility</p:attrName>
                                        </p:attrNameLst>
                                      </p:cBhvr>
                                      <p:to>
                                        <p:strVal val="visible"/>
                                      </p:to>
                                    </p:set>
                                    <p:animEffect transition="in" filter="wipe(up)">
                                      <p:cBhvr>
                                        <p:cTn id="33" dur="50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 xmlns:a16="http://schemas.microsoft.com/office/drawing/2014/main" id="{7B50A984-9019-44FA-B6B2-2455046E8A29}"/>
              </a:ext>
            </a:extLst>
          </p:cNvPr>
          <p:cNvSpPr/>
          <p:nvPr/>
        </p:nvSpPr>
        <p:spPr>
          <a:xfrm>
            <a:off x="3949700" y="0"/>
            <a:ext cx="4292600" cy="6858000"/>
          </a:xfrm>
          <a:prstGeom prst="rect">
            <a:avLst/>
          </a:prstGeom>
          <a:solidFill>
            <a:srgbClr val="991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6" name="矩形 5">
            <a:extLst>
              <a:ext uri="{FF2B5EF4-FFF2-40B4-BE49-F238E27FC236}">
                <a16:creationId xmlns="" xmlns:a16="http://schemas.microsoft.com/office/drawing/2014/main" id="{B492FA93-77B5-41D2-8C0A-309368611680}"/>
              </a:ext>
            </a:extLst>
          </p:cNvPr>
          <p:cNvSpPr/>
          <p:nvPr/>
        </p:nvSpPr>
        <p:spPr>
          <a:xfrm>
            <a:off x="259080" y="321532"/>
            <a:ext cx="11656312" cy="6296598"/>
          </a:xfrm>
          <a:prstGeom prst="rect">
            <a:avLst/>
          </a:prstGeom>
          <a:solidFill>
            <a:schemeClr val="bg1"/>
          </a:solidFill>
          <a:ln>
            <a:noFill/>
          </a:ln>
          <a:effectLst>
            <a:outerShdw blurRad="558800" sx="103000" sy="103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84" name="文本框 83">
            <a:extLst>
              <a:ext uri="{FF2B5EF4-FFF2-40B4-BE49-F238E27FC236}">
                <a16:creationId xmlns="" xmlns:a16="http://schemas.microsoft.com/office/drawing/2014/main" id="{FFEA5620-598E-49FF-98B7-95ECFE391408}"/>
              </a:ext>
            </a:extLst>
          </p:cNvPr>
          <p:cNvSpPr txBox="1"/>
          <p:nvPr/>
        </p:nvSpPr>
        <p:spPr>
          <a:xfrm>
            <a:off x="5274469" y="681038"/>
            <a:ext cx="164306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rgbClr val="99191E"/>
                </a:solidFill>
                <a:effectLst/>
                <a:uLnTx/>
                <a:uFillTx/>
                <a:latin typeface="Agency FB" panose="020F0502020204030204"/>
                <a:ea typeface="微软雅黑"/>
                <a:cs typeface="+mn-ea"/>
                <a:sym typeface="+mn-lt"/>
              </a:rPr>
              <a:t>其他</a:t>
            </a:r>
          </a:p>
        </p:txBody>
      </p:sp>
      <p:cxnSp>
        <p:nvCxnSpPr>
          <p:cNvPr id="85" name="直接连接符 84">
            <a:extLst>
              <a:ext uri="{FF2B5EF4-FFF2-40B4-BE49-F238E27FC236}">
                <a16:creationId xmlns="" xmlns:a16="http://schemas.microsoft.com/office/drawing/2014/main" id="{60F0F4FF-6A34-4C80-B1BE-565EDDD19FB0}"/>
              </a:ext>
            </a:extLst>
          </p:cNvPr>
          <p:cNvCxnSpPr/>
          <p:nvPr/>
        </p:nvCxnSpPr>
        <p:spPr>
          <a:xfrm>
            <a:off x="5792058" y="1106807"/>
            <a:ext cx="561975" cy="0"/>
          </a:xfrm>
          <a:prstGeom prst="line">
            <a:avLst/>
          </a:prstGeom>
          <a:noFill/>
          <a:ln w="6350" cap="flat" cmpd="sng" algn="ctr">
            <a:solidFill>
              <a:sysClr val="windowText" lastClr="000000">
                <a:lumMod val="65000"/>
                <a:lumOff val="35000"/>
              </a:sysClr>
            </a:solidFill>
            <a:prstDash val="solid"/>
            <a:miter lim="800000"/>
          </a:ln>
          <a:effectLst/>
        </p:spPr>
      </p:cxnSp>
      <p:pic>
        <p:nvPicPr>
          <p:cNvPr id="18" name="图片占位符 18">
            <a:extLst>
              <a:ext uri="{FF2B5EF4-FFF2-40B4-BE49-F238E27FC236}">
                <a16:creationId xmlns="" xmlns:a16="http://schemas.microsoft.com/office/drawing/2014/main" id="{EE1F1404-7904-4600-A5DC-F718A2F9399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3393" t="33091" b="33091"/>
          <a:stretch/>
        </p:blipFill>
        <p:spPr>
          <a:xfrm>
            <a:off x="259080" y="1335977"/>
            <a:ext cx="7375434" cy="1665515"/>
          </a:xfrm>
          <a:custGeom>
            <a:avLst/>
            <a:gdLst>
              <a:gd name="connsiteX0" fmla="*/ 0 w 7634514"/>
              <a:gd name="connsiteY0" fmla="*/ 0 h 1665515"/>
              <a:gd name="connsiteX1" fmla="*/ 7634514 w 7634514"/>
              <a:gd name="connsiteY1" fmla="*/ 0 h 1665515"/>
              <a:gd name="connsiteX2" fmla="*/ 7634514 w 7634514"/>
              <a:gd name="connsiteY2" fmla="*/ 1665515 h 1665515"/>
              <a:gd name="connsiteX3" fmla="*/ 0 w 7634514"/>
              <a:gd name="connsiteY3" fmla="*/ 1665515 h 1665515"/>
            </a:gdLst>
            <a:ahLst/>
            <a:cxnLst>
              <a:cxn ang="0">
                <a:pos x="connsiteX0" y="connsiteY0"/>
              </a:cxn>
              <a:cxn ang="0">
                <a:pos x="connsiteX1" y="connsiteY1"/>
              </a:cxn>
              <a:cxn ang="0">
                <a:pos x="connsiteX2" y="connsiteY2"/>
              </a:cxn>
              <a:cxn ang="0">
                <a:pos x="connsiteX3" y="connsiteY3"/>
              </a:cxn>
            </a:cxnLst>
            <a:rect l="l" t="t" r="r" b="b"/>
            <a:pathLst>
              <a:path w="7634514" h="1665515">
                <a:moveTo>
                  <a:pt x="0" y="0"/>
                </a:moveTo>
                <a:lnTo>
                  <a:pt x="7634514" y="0"/>
                </a:lnTo>
                <a:lnTo>
                  <a:pt x="7634514" y="1665515"/>
                </a:lnTo>
                <a:lnTo>
                  <a:pt x="0" y="1665515"/>
                </a:lnTo>
                <a:close/>
              </a:path>
            </a:pathLst>
          </a:custGeom>
        </p:spPr>
      </p:pic>
      <p:pic>
        <p:nvPicPr>
          <p:cNvPr id="19" name="图片占位符 20">
            <a:extLst>
              <a:ext uri="{FF2B5EF4-FFF2-40B4-BE49-F238E27FC236}">
                <a16:creationId xmlns="" xmlns:a16="http://schemas.microsoft.com/office/drawing/2014/main" id="{31A81D58-FECD-4884-91B6-88DCA7B066EB}"/>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33656" r="3623" b="33656"/>
          <a:stretch/>
        </p:blipFill>
        <p:spPr>
          <a:xfrm>
            <a:off x="4557486" y="3001491"/>
            <a:ext cx="7357906" cy="1665515"/>
          </a:xfrm>
          <a:custGeom>
            <a:avLst/>
            <a:gdLst>
              <a:gd name="connsiteX0" fmla="*/ 0 w 7634514"/>
              <a:gd name="connsiteY0" fmla="*/ 0 h 1665515"/>
              <a:gd name="connsiteX1" fmla="*/ 7634514 w 7634514"/>
              <a:gd name="connsiteY1" fmla="*/ 0 h 1665515"/>
              <a:gd name="connsiteX2" fmla="*/ 7634514 w 7634514"/>
              <a:gd name="connsiteY2" fmla="*/ 1665515 h 1665515"/>
              <a:gd name="connsiteX3" fmla="*/ 0 w 7634514"/>
              <a:gd name="connsiteY3" fmla="*/ 1665515 h 1665515"/>
            </a:gdLst>
            <a:ahLst/>
            <a:cxnLst>
              <a:cxn ang="0">
                <a:pos x="connsiteX0" y="connsiteY0"/>
              </a:cxn>
              <a:cxn ang="0">
                <a:pos x="connsiteX1" y="connsiteY1"/>
              </a:cxn>
              <a:cxn ang="0">
                <a:pos x="connsiteX2" y="connsiteY2"/>
              </a:cxn>
              <a:cxn ang="0">
                <a:pos x="connsiteX3" y="connsiteY3"/>
              </a:cxn>
            </a:cxnLst>
            <a:rect l="l" t="t" r="r" b="b"/>
            <a:pathLst>
              <a:path w="7634514" h="1665515">
                <a:moveTo>
                  <a:pt x="0" y="0"/>
                </a:moveTo>
                <a:lnTo>
                  <a:pt x="7634514" y="0"/>
                </a:lnTo>
                <a:lnTo>
                  <a:pt x="7634514" y="1665515"/>
                </a:lnTo>
                <a:lnTo>
                  <a:pt x="0" y="1665515"/>
                </a:lnTo>
                <a:close/>
              </a:path>
            </a:pathLst>
          </a:custGeom>
        </p:spPr>
      </p:pic>
      <p:pic>
        <p:nvPicPr>
          <p:cNvPr id="20" name="图片占位符 24">
            <a:extLst>
              <a:ext uri="{FF2B5EF4-FFF2-40B4-BE49-F238E27FC236}">
                <a16:creationId xmlns="" xmlns:a16="http://schemas.microsoft.com/office/drawing/2014/main" id="{88A1AA99-E5EE-4E43-AE64-8DE967136B14}"/>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3623" t="26870" b="26870"/>
          <a:stretch/>
        </p:blipFill>
        <p:spPr>
          <a:xfrm>
            <a:off x="263908" y="4667006"/>
            <a:ext cx="7357906" cy="1665515"/>
          </a:xfrm>
          <a:custGeom>
            <a:avLst/>
            <a:gdLst>
              <a:gd name="connsiteX0" fmla="*/ 0 w 7634514"/>
              <a:gd name="connsiteY0" fmla="*/ 0 h 1665515"/>
              <a:gd name="connsiteX1" fmla="*/ 7634514 w 7634514"/>
              <a:gd name="connsiteY1" fmla="*/ 0 h 1665515"/>
              <a:gd name="connsiteX2" fmla="*/ 7634514 w 7634514"/>
              <a:gd name="connsiteY2" fmla="*/ 1665515 h 1665515"/>
              <a:gd name="connsiteX3" fmla="*/ 0 w 7634514"/>
              <a:gd name="connsiteY3" fmla="*/ 1665515 h 1665515"/>
            </a:gdLst>
            <a:ahLst/>
            <a:cxnLst>
              <a:cxn ang="0">
                <a:pos x="connsiteX0" y="connsiteY0"/>
              </a:cxn>
              <a:cxn ang="0">
                <a:pos x="connsiteX1" y="connsiteY1"/>
              </a:cxn>
              <a:cxn ang="0">
                <a:pos x="connsiteX2" y="connsiteY2"/>
              </a:cxn>
              <a:cxn ang="0">
                <a:pos x="connsiteX3" y="connsiteY3"/>
              </a:cxn>
            </a:cxnLst>
            <a:rect l="l" t="t" r="r" b="b"/>
            <a:pathLst>
              <a:path w="7634514" h="1665515">
                <a:moveTo>
                  <a:pt x="0" y="0"/>
                </a:moveTo>
                <a:lnTo>
                  <a:pt x="7634514" y="0"/>
                </a:lnTo>
                <a:lnTo>
                  <a:pt x="7634514" y="1665515"/>
                </a:lnTo>
                <a:lnTo>
                  <a:pt x="0" y="1665515"/>
                </a:lnTo>
                <a:close/>
              </a:path>
            </a:pathLst>
          </a:custGeom>
        </p:spPr>
      </p:pic>
      <p:grpSp>
        <p:nvGrpSpPr>
          <p:cNvPr id="21" name="组合 20">
            <a:extLst>
              <a:ext uri="{FF2B5EF4-FFF2-40B4-BE49-F238E27FC236}">
                <a16:creationId xmlns="" xmlns:a16="http://schemas.microsoft.com/office/drawing/2014/main" id="{1BCA5C5D-A660-4FA2-8D5F-FE5044454752}"/>
              </a:ext>
            </a:extLst>
          </p:cNvPr>
          <p:cNvGrpSpPr/>
          <p:nvPr/>
        </p:nvGrpSpPr>
        <p:grpSpPr>
          <a:xfrm>
            <a:off x="8107589" y="1335976"/>
            <a:ext cx="3852183" cy="1435546"/>
            <a:chOff x="7889875" y="1549399"/>
            <a:chExt cx="3852183" cy="1435546"/>
          </a:xfrm>
        </p:grpSpPr>
        <p:sp>
          <p:nvSpPr>
            <p:cNvPr id="22" name="文本框 21">
              <a:extLst>
                <a:ext uri="{FF2B5EF4-FFF2-40B4-BE49-F238E27FC236}">
                  <a16:creationId xmlns="" xmlns:a16="http://schemas.microsoft.com/office/drawing/2014/main" id="{D0720F22-D16B-452C-BF89-39D9FC9DAE8C}"/>
                </a:ext>
              </a:extLst>
            </p:cNvPr>
            <p:cNvSpPr txBox="1"/>
            <p:nvPr/>
          </p:nvSpPr>
          <p:spPr>
            <a:xfrm>
              <a:off x="7889875" y="1549399"/>
              <a:ext cx="812800"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3600" b="1" i="0" u="none" strike="noStrike" kern="0" cap="none" spc="0" normalizeH="0" baseline="0" noProof="0" dirty="0">
                  <a:ln>
                    <a:noFill/>
                  </a:ln>
                  <a:solidFill>
                    <a:prstClr val="black">
                      <a:lumMod val="75000"/>
                      <a:lumOff val="25000"/>
                    </a:prstClr>
                  </a:solidFill>
                  <a:effectLst/>
                  <a:uLnTx/>
                  <a:uFillTx/>
                  <a:ea typeface="等线" panose="02010600030101010101" pitchFamily="2" charset="-122"/>
                </a:rPr>
                <a:t>01</a:t>
              </a:r>
              <a:endParaRPr kumimoji="0" lang="zh-CN" altLang="en-US" sz="3600" b="1" i="0" u="none" strike="noStrike" kern="0" cap="none" spc="0" normalizeH="0" baseline="0" noProof="0" dirty="0">
                <a:ln>
                  <a:noFill/>
                </a:ln>
                <a:solidFill>
                  <a:prstClr val="black">
                    <a:lumMod val="75000"/>
                    <a:lumOff val="25000"/>
                  </a:prstClr>
                </a:solidFill>
                <a:effectLst/>
                <a:uLnTx/>
                <a:uFillTx/>
                <a:ea typeface="等线" panose="02010600030101010101" pitchFamily="2" charset="-122"/>
              </a:endParaRPr>
            </a:p>
          </p:txBody>
        </p:sp>
        <p:cxnSp>
          <p:nvCxnSpPr>
            <p:cNvPr id="23" name="直接连接符 22">
              <a:extLst>
                <a:ext uri="{FF2B5EF4-FFF2-40B4-BE49-F238E27FC236}">
                  <a16:creationId xmlns="" xmlns:a16="http://schemas.microsoft.com/office/drawing/2014/main" id="{45B66A42-9DFD-4F03-AE6E-4255051FE640}"/>
                </a:ext>
              </a:extLst>
            </p:cNvPr>
            <p:cNvCxnSpPr/>
            <p:nvPr/>
          </p:nvCxnSpPr>
          <p:spPr>
            <a:xfrm>
              <a:off x="8015287" y="2191185"/>
              <a:ext cx="561975" cy="0"/>
            </a:xfrm>
            <a:prstGeom prst="line">
              <a:avLst/>
            </a:prstGeom>
            <a:noFill/>
            <a:ln w="22225" cap="flat" cmpd="sng" algn="ctr">
              <a:solidFill>
                <a:srgbClr val="99191E"/>
              </a:solidFill>
              <a:prstDash val="solid"/>
              <a:miter lim="800000"/>
            </a:ln>
            <a:effectLst/>
          </p:spPr>
        </p:cxnSp>
        <p:sp>
          <p:nvSpPr>
            <p:cNvPr id="24" name="Shape 1599">
              <a:extLst>
                <a:ext uri="{FF2B5EF4-FFF2-40B4-BE49-F238E27FC236}">
                  <a16:creationId xmlns="" xmlns:a16="http://schemas.microsoft.com/office/drawing/2014/main" id="{FBA88678-3339-41AF-9BBA-197322D94B03}"/>
                </a:ext>
              </a:extLst>
            </p:cNvPr>
            <p:cNvSpPr/>
            <p:nvPr/>
          </p:nvSpPr>
          <p:spPr>
            <a:xfrm>
              <a:off x="7957231" y="2338614"/>
              <a:ext cx="3784827" cy="646331"/>
            </a:xfrm>
            <a:prstGeom prst="rect">
              <a:avLst/>
            </a:prstGeom>
            <a:ln w="12700">
              <a:miter lim="400000"/>
            </a:ln>
            <a:extLst>
              <a:ext uri="{C572A759-6A51-4108-AA02-DFA0A04FC94B}">
                <ma14:wrappingTextBoxFlag xmlns="" xmlns:ma14="http://schemas.microsoft.com/office/mac/drawingml/2011/main" val="1"/>
              </a:ext>
            </a:extLst>
          </p:spPr>
          <p:txBody>
            <a:bodyPr wrap="square" lIns="45719" rIns="45719">
              <a:spAutoFit/>
            </a:bodyPr>
            <a:lstStyle/>
            <a:p>
              <a:pPr marL="0" marR="0" lvl="0" indent="0" defTabSz="914400" eaLnBrk="1" fontAlgn="auto" latinLnBrk="0" hangingPunct="0">
                <a:lnSpc>
                  <a:spcPct val="100000"/>
                </a:lnSpc>
                <a:spcBef>
                  <a:spcPts val="0"/>
                </a:spcBef>
                <a:spcAft>
                  <a:spcPts val="0"/>
                </a:spcAft>
                <a:buClrTx/>
                <a:buSzTx/>
                <a:buFontTx/>
                <a:buNone/>
                <a:tabLst/>
                <a:defRPr/>
              </a:pPr>
              <a:r>
                <a:rPr kumimoji="0" lang="zh-CN" altLang="en-US" sz="1200" b="1" i="0" u="none" strike="noStrike" kern="0" cap="none" spc="0" normalizeH="0" baseline="0" noProof="0" dirty="0">
                  <a:ln>
                    <a:noFill/>
                  </a:ln>
                  <a:solidFill>
                    <a:srgbClr val="595959"/>
                  </a:solidFill>
                  <a:effectLst/>
                  <a:uLnTx/>
                  <a:uFillTx/>
                  <a:ea typeface="Source Sans Pro"/>
                  <a:cs typeface="Source Sans Pro"/>
                  <a:sym typeface="Source Sans Pro"/>
                </a:rPr>
                <a:t>其他问题</a:t>
              </a:r>
              <a:endParaRPr kumimoji="0" lang="en-US" altLang="zh-CN" sz="1200" b="1" i="0" u="none" strike="noStrike" kern="0" cap="none" spc="0" normalizeH="0" baseline="0" noProof="0" dirty="0">
                <a:ln>
                  <a:noFill/>
                </a:ln>
                <a:solidFill>
                  <a:srgbClr val="595959"/>
                </a:solidFill>
                <a:effectLst/>
                <a:uLnTx/>
                <a:uFillTx/>
                <a:ea typeface="Source Sans Pro"/>
                <a:cs typeface="Source Sans Pro"/>
                <a:sym typeface="Source Sans Pro"/>
              </a:endParaRPr>
            </a:p>
            <a:p>
              <a:pPr marL="0" marR="0" lvl="0" indent="0" defTabSz="914400" eaLnBrk="1" fontAlgn="auto" latinLnBrk="0" hangingPunct="0">
                <a:lnSpc>
                  <a:spcPct val="100000"/>
                </a:lnSpc>
                <a:spcBef>
                  <a:spcPts val="0"/>
                </a:spcBef>
                <a:spcAft>
                  <a:spcPts val="0"/>
                </a:spcAft>
                <a:buClrTx/>
                <a:buSzTx/>
                <a:buFontTx/>
                <a:buNone/>
                <a:tabLst/>
                <a:defRPr/>
              </a:pPr>
              <a:endParaRPr kumimoji="0" sz="1200" b="0" i="0" u="none" strike="noStrike" kern="0" cap="none" spc="0" normalizeH="0" baseline="0" noProof="0" dirty="0">
                <a:ln>
                  <a:noFill/>
                </a:ln>
                <a:solidFill>
                  <a:srgbClr val="A6A6A6"/>
                </a:solidFill>
                <a:effectLst/>
                <a:uLnTx/>
                <a:uFillTx/>
                <a:cs typeface="Helvetica"/>
                <a:sym typeface="Helvetica"/>
              </a:endParaRPr>
            </a:p>
            <a:p>
              <a:pPr marL="0" marR="0" lvl="0" indent="0" defTabSz="914400" eaLnBrk="1" fontAlgn="auto" latinLnBrk="0" hangingPunct="0">
                <a:lnSpc>
                  <a:spcPct val="100000"/>
                </a:lnSpc>
                <a:spcBef>
                  <a:spcPts val="0"/>
                </a:spcBef>
                <a:spcAft>
                  <a:spcPts val="0"/>
                </a:spcAft>
                <a:buClrTx/>
                <a:buSzTx/>
                <a:buFontTx/>
                <a:buNone/>
                <a:tabLst/>
                <a:defRPr/>
              </a:pPr>
              <a:r>
                <a:rPr kumimoji="0" sz="1200" b="0" i="0" u="none" strike="noStrike" kern="0" cap="none" spc="0" normalizeH="0" baseline="0" noProof="0" dirty="0">
                  <a:ln>
                    <a:noFill/>
                  </a:ln>
                  <a:solidFill>
                    <a:srgbClr val="A6A6A6"/>
                  </a:solidFill>
                  <a:effectLst/>
                  <a:uLnTx/>
                  <a:uFillTx/>
                  <a:ea typeface="Source Sans Pro"/>
                  <a:cs typeface="Source Sans Pro"/>
                  <a:sym typeface="Source Sans Pro"/>
                </a:rPr>
                <a:t>Lorem ipsum dolor sit </a:t>
              </a:r>
              <a:r>
                <a:rPr kumimoji="0" sz="1200" b="0" i="0" u="none" strike="noStrike" kern="0" cap="none" spc="0" normalizeH="0" baseline="0" noProof="0" dirty="0" err="1">
                  <a:ln>
                    <a:noFill/>
                  </a:ln>
                  <a:solidFill>
                    <a:srgbClr val="A6A6A6"/>
                  </a:solidFill>
                  <a:effectLst/>
                  <a:uLnTx/>
                  <a:uFillTx/>
                  <a:ea typeface="Source Sans Pro"/>
                  <a:cs typeface="Source Sans Pro"/>
                  <a:sym typeface="Source Sans Pro"/>
                </a:rPr>
                <a:t>amet</a:t>
              </a:r>
              <a:r>
                <a:rPr kumimoji="0" sz="1200" b="0" i="0" u="none" strike="noStrike" kern="0" cap="none" spc="0" normalizeH="0" baseline="0" noProof="0" dirty="0">
                  <a:ln>
                    <a:noFill/>
                  </a:ln>
                  <a:solidFill>
                    <a:srgbClr val="A6A6A6"/>
                  </a:solidFill>
                  <a:effectLst/>
                  <a:uLnTx/>
                  <a:uFillTx/>
                  <a:ea typeface="Source Sans Pro"/>
                  <a:cs typeface="Source Sans Pro"/>
                  <a:sym typeface="Source Sans Pro"/>
                </a:rPr>
                <a:t> business requires patience and</a:t>
              </a:r>
            </a:p>
          </p:txBody>
        </p:sp>
      </p:grpSp>
      <p:grpSp>
        <p:nvGrpSpPr>
          <p:cNvPr id="25" name="组合 24">
            <a:extLst>
              <a:ext uri="{FF2B5EF4-FFF2-40B4-BE49-F238E27FC236}">
                <a16:creationId xmlns="" xmlns:a16="http://schemas.microsoft.com/office/drawing/2014/main" id="{5A030314-F559-4F7E-8EA6-C7765385968E}"/>
              </a:ext>
            </a:extLst>
          </p:cNvPr>
          <p:cNvGrpSpPr/>
          <p:nvPr/>
        </p:nvGrpSpPr>
        <p:grpSpPr>
          <a:xfrm>
            <a:off x="465817" y="3116476"/>
            <a:ext cx="3852183" cy="1435546"/>
            <a:chOff x="7889875" y="1549399"/>
            <a:chExt cx="3852183" cy="1435546"/>
          </a:xfrm>
        </p:grpSpPr>
        <p:sp>
          <p:nvSpPr>
            <p:cNvPr id="26" name="文本框 25">
              <a:extLst>
                <a:ext uri="{FF2B5EF4-FFF2-40B4-BE49-F238E27FC236}">
                  <a16:creationId xmlns="" xmlns:a16="http://schemas.microsoft.com/office/drawing/2014/main" id="{5655D968-2F01-41B0-A94E-1934CABAC9FB}"/>
                </a:ext>
              </a:extLst>
            </p:cNvPr>
            <p:cNvSpPr txBox="1"/>
            <p:nvPr/>
          </p:nvSpPr>
          <p:spPr>
            <a:xfrm>
              <a:off x="7889875" y="1549399"/>
              <a:ext cx="812800"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3600" b="1" i="0" u="none" strike="noStrike" kern="0" cap="none" spc="0" normalizeH="0" baseline="0" noProof="0" dirty="0">
                  <a:ln>
                    <a:noFill/>
                  </a:ln>
                  <a:solidFill>
                    <a:prstClr val="black">
                      <a:lumMod val="75000"/>
                      <a:lumOff val="25000"/>
                    </a:prstClr>
                  </a:solidFill>
                  <a:effectLst/>
                  <a:uLnTx/>
                  <a:uFillTx/>
                  <a:ea typeface="等线" panose="02010600030101010101" pitchFamily="2" charset="-122"/>
                </a:rPr>
                <a:t>02</a:t>
              </a:r>
              <a:endParaRPr kumimoji="0" lang="zh-CN" altLang="en-US" sz="3600" b="1" i="0" u="none" strike="noStrike" kern="0" cap="none" spc="0" normalizeH="0" baseline="0" noProof="0" dirty="0">
                <a:ln>
                  <a:noFill/>
                </a:ln>
                <a:solidFill>
                  <a:prstClr val="black">
                    <a:lumMod val="75000"/>
                    <a:lumOff val="25000"/>
                  </a:prstClr>
                </a:solidFill>
                <a:effectLst/>
                <a:uLnTx/>
                <a:uFillTx/>
                <a:ea typeface="等线" panose="02010600030101010101" pitchFamily="2" charset="-122"/>
              </a:endParaRPr>
            </a:p>
          </p:txBody>
        </p:sp>
        <p:cxnSp>
          <p:nvCxnSpPr>
            <p:cNvPr id="27" name="直接连接符 26">
              <a:extLst>
                <a:ext uri="{FF2B5EF4-FFF2-40B4-BE49-F238E27FC236}">
                  <a16:creationId xmlns="" xmlns:a16="http://schemas.microsoft.com/office/drawing/2014/main" id="{65E2B033-6669-416A-A8B3-7964C214C17B}"/>
                </a:ext>
              </a:extLst>
            </p:cNvPr>
            <p:cNvCxnSpPr/>
            <p:nvPr/>
          </p:nvCxnSpPr>
          <p:spPr>
            <a:xfrm>
              <a:off x="8015287" y="2191185"/>
              <a:ext cx="561975" cy="0"/>
            </a:xfrm>
            <a:prstGeom prst="line">
              <a:avLst/>
            </a:prstGeom>
            <a:noFill/>
            <a:ln w="22225" cap="flat" cmpd="sng" algn="ctr">
              <a:solidFill>
                <a:srgbClr val="99191E"/>
              </a:solidFill>
              <a:prstDash val="solid"/>
              <a:miter lim="800000"/>
            </a:ln>
            <a:effectLst/>
          </p:spPr>
        </p:cxnSp>
        <p:sp>
          <p:nvSpPr>
            <p:cNvPr id="28" name="Shape 1599">
              <a:extLst>
                <a:ext uri="{FF2B5EF4-FFF2-40B4-BE49-F238E27FC236}">
                  <a16:creationId xmlns="" xmlns:a16="http://schemas.microsoft.com/office/drawing/2014/main" id="{26B695B2-C6B2-40FF-8A45-E69C6E8802CE}"/>
                </a:ext>
              </a:extLst>
            </p:cNvPr>
            <p:cNvSpPr/>
            <p:nvPr/>
          </p:nvSpPr>
          <p:spPr>
            <a:xfrm>
              <a:off x="7957231" y="2338614"/>
              <a:ext cx="3784827" cy="646331"/>
            </a:xfrm>
            <a:prstGeom prst="rect">
              <a:avLst/>
            </a:prstGeom>
            <a:ln w="12700">
              <a:miter lim="400000"/>
            </a:ln>
            <a:extLst>
              <a:ext uri="{C572A759-6A51-4108-AA02-DFA0A04FC94B}">
                <ma14:wrappingTextBoxFlag xmlns="" xmlns:ma14="http://schemas.microsoft.com/office/mac/drawingml/2011/main" val="1"/>
              </a:ext>
            </a:extLst>
          </p:spPr>
          <p:txBody>
            <a:bodyPr wrap="square" lIns="45719" rIns="45719">
              <a:spAutoFit/>
            </a:bodyPr>
            <a:lstStyle/>
            <a:p>
              <a:pPr marL="0" marR="0" lvl="0" indent="0" defTabSz="914400" eaLnBrk="1" fontAlgn="auto" latinLnBrk="0" hangingPunct="0">
                <a:lnSpc>
                  <a:spcPct val="100000"/>
                </a:lnSpc>
                <a:spcBef>
                  <a:spcPts val="0"/>
                </a:spcBef>
                <a:spcAft>
                  <a:spcPts val="0"/>
                </a:spcAft>
                <a:buClrTx/>
                <a:buSzTx/>
                <a:buFontTx/>
                <a:buNone/>
                <a:tabLst/>
                <a:defRPr/>
              </a:pPr>
              <a:r>
                <a:rPr lang="zh-CN" altLang="en-US" sz="1200" b="1" kern="0" dirty="0">
                  <a:solidFill>
                    <a:srgbClr val="595959"/>
                  </a:solidFill>
                  <a:cs typeface="Helvetica"/>
                  <a:sym typeface="Source Sans Pro"/>
                </a:rPr>
                <a:t>其他问题</a:t>
              </a:r>
              <a:endParaRPr lang="en-US" altLang="zh-CN" sz="1200" b="1" kern="0" dirty="0">
                <a:solidFill>
                  <a:srgbClr val="595959"/>
                </a:solidFill>
                <a:cs typeface="Helvetica"/>
                <a:sym typeface="Source Sans Pro"/>
              </a:endParaRPr>
            </a:p>
            <a:p>
              <a:pPr marL="0" marR="0" lvl="0" indent="0" defTabSz="914400" eaLnBrk="1" fontAlgn="auto" latinLnBrk="0" hangingPunct="0">
                <a:lnSpc>
                  <a:spcPct val="100000"/>
                </a:lnSpc>
                <a:spcBef>
                  <a:spcPts val="0"/>
                </a:spcBef>
                <a:spcAft>
                  <a:spcPts val="0"/>
                </a:spcAft>
                <a:buClrTx/>
                <a:buSzTx/>
                <a:buFontTx/>
                <a:buNone/>
                <a:tabLst/>
                <a:defRPr/>
              </a:pPr>
              <a:endParaRPr kumimoji="0" sz="1200" b="0" i="0" u="none" strike="noStrike" kern="0" cap="none" spc="0" normalizeH="0" baseline="0" noProof="0" dirty="0">
                <a:ln>
                  <a:noFill/>
                </a:ln>
                <a:solidFill>
                  <a:srgbClr val="A6A6A6"/>
                </a:solidFill>
                <a:effectLst/>
                <a:uLnTx/>
                <a:uFillTx/>
                <a:cs typeface="Helvetica"/>
                <a:sym typeface="Helvetica"/>
              </a:endParaRPr>
            </a:p>
            <a:p>
              <a:pPr marL="0" marR="0" lvl="0" indent="0" defTabSz="914400" eaLnBrk="1" fontAlgn="auto" latinLnBrk="0" hangingPunct="0">
                <a:lnSpc>
                  <a:spcPct val="100000"/>
                </a:lnSpc>
                <a:spcBef>
                  <a:spcPts val="0"/>
                </a:spcBef>
                <a:spcAft>
                  <a:spcPts val="0"/>
                </a:spcAft>
                <a:buClrTx/>
                <a:buSzTx/>
                <a:buFontTx/>
                <a:buNone/>
                <a:tabLst/>
                <a:defRPr/>
              </a:pPr>
              <a:r>
                <a:rPr kumimoji="0" sz="1200" b="0" i="0" u="none" strike="noStrike" kern="0" cap="none" spc="0" normalizeH="0" baseline="0" noProof="0" dirty="0">
                  <a:ln>
                    <a:noFill/>
                  </a:ln>
                  <a:solidFill>
                    <a:srgbClr val="A6A6A6"/>
                  </a:solidFill>
                  <a:effectLst/>
                  <a:uLnTx/>
                  <a:uFillTx/>
                  <a:ea typeface="Source Sans Pro"/>
                  <a:cs typeface="Source Sans Pro"/>
                  <a:sym typeface="Source Sans Pro"/>
                </a:rPr>
                <a:t>Lorem ipsum dolor sit </a:t>
              </a:r>
              <a:r>
                <a:rPr kumimoji="0" sz="1200" b="0" i="0" u="none" strike="noStrike" kern="0" cap="none" spc="0" normalizeH="0" baseline="0" noProof="0" dirty="0" err="1">
                  <a:ln>
                    <a:noFill/>
                  </a:ln>
                  <a:solidFill>
                    <a:srgbClr val="A6A6A6"/>
                  </a:solidFill>
                  <a:effectLst/>
                  <a:uLnTx/>
                  <a:uFillTx/>
                  <a:ea typeface="Source Sans Pro"/>
                  <a:cs typeface="Source Sans Pro"/>
                  <a:sym typeface="Source Sans Pro"/>
                </a:rPr>
                <a:t>amet</a:t>
              </a:r>
              <a:r>
                <a:rPr kumimoji="0" sz="1200" b="0" i="0" u="none" strike="noStrike" kern="0" cap="none" spc="0" normalizeH="0" baseline="0" noProof="0" dirty="0">
                  <a:ln>
                    <a:noFill/>
                  </a:ln>
                  <a:solidFill>
                    <a:srgbClr val="A6A6A6"/>
                  </a:solidFill>
                  <a:effectLst/>
                  <a:uLnTx/>
                  <a:uFillTx/>
                  <a:ea typeface="Source Sans Pro"/>
                  <a:cs typeface="Source Sans Pro"/>
                  <a:sym typeface="Source Sans Pro"/>
                </a:rPr>
                <a:t> business requires patience and</a:t>
              </a:r>
            </a:p>
          </p:txBody>
        </p:sp>
      </p:grpSp>
      <p:grpSp>
        <p:nvGrpSpPr>
          <p:cNvPr id="29" name="组合 28">
            <a:extLst>
              <a:ext uri="{FF2B5EF4-FFF2-40B4-BE49-F238E27FC236}">
                <a16:creationId xmlns="" xmlns:a16="http://schemas.microsoft.com/office/drawing/2014/main" id="{125FAE17-7877-4145-BEC1-6EEAD6C66F50}"/>
              </a:ext>
            </a:extLst>
          </p:cNvPr>
          <p:cNvGrpSpPr/>
          <p:nvPr/>
        </p:nvGrpSpPr>
        <p:grpSpPr>
          <a:xfrm>
            <a:off x="8107589" y="4896975"/>
            <a:ext cx="3852183" cy="1435546"/>
            <a:chOff x="7889875" y="1549399"/>
            <a:chExt cx="3852183" cy="1435546"/>
          </a:xfrm>
        </p:grpSpPr>
        <p:sp>
          <p:nvSpPr>
            <p:cNvPr id="30" name="文本框 29">
              <a:extLst>
                <a:ext uri="{FF2B5EF4-FFF2-40B4-BE49-F238E27FC236}">
                  <a16:creationId xmlns="" xmlns:a16="http://schemas.microsoft.com/office/drawing/2014/main" id="{F136103B-7F1A-4C5C-8E79-A1D7199F0CD1}"/>
                </a:ext>
              </a:extLst>
            </p:cNvPr>
            <p:cNvSpPr txBox="1"/>
            <p:nvPr/>
          </p:nvSpPr>
          <p:spPr>
            <a:xfrm>
              <a:off x="7889875" y="1549399"/>
              <a:ext cx="812800"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3600" b="1" i="0" u="none" strike="noStrike" kern="0" cap="none" spc="0" normalizeH="0" baseline="0" noProof="0" dirty="0">
                  <a:ln>
                    <a:noFill/>
                  </a:ln>
                  <a:solidFill>
                    <a:prstClr val="black">
                      <a:lumMod val="75000"/>
                      <a:lumOff val="25000"/>
                    </a:prstClr>
                  </a:solidFill>
                  <a:effectLst/>
                  <a:uLnTx/>
                  <a:uFillTx/>
                  <a:ea typeface="等线" panose="02010600030101010101" pitchFamily="2" charset="-122"/>
                </a:rPr>
                <a:t>03</a:t>
              </a:r>
              <a:endParaRPr kumimoji="0" lang="zh-CN" altLang="en-US" sz="3600" b="1" i="0" u="none" strike="noStrike" kern="0" cap="none" spc="0" normalizeH="0" baseline="0" noProof="0" dirty="0">
                <a:ln>
                  <a:noFill/>
                </a:ln>
                <a:solidFill>
                  <a:prstClr val="black">
                    <a:lumMod val="75000"/>
                    <a:lumOff val="25000"/>
                  </a:prstClr>
                </a:solidFill>
                <a:effectLst/>
                <a:uLnTx/>
                <a:uFillTx/>
                <a:ea typeface="等线" panose="02010600030101010101" pitchFamily="2" charset="-122"/>
              </a:endParaRPr>
            </a:p>
          </p:txBody>
        </p:sp>
        <p:cxnSp>
          <p:nvCxnSpPr>
            <p:cNvPr id="31" name="直接连接符 30">
              <a:extLst>
                <a:ext uri="{FF2B5EF4-FFF2-40B4-BE49-F238E27FC236}">
                  <a16:creationId xmlns="" xmlns:a16="http://schemas.microsoft.com/office/drawing/2014/main" id="{7CA05E3A-E0D3-48F9-AFF9-C1AAE76020AA}"/>
                </a:ext>
              </a:extLst>
            </p:cNvPr>
            <p:cNvCxnSpPr/>
            <p:nvPr/>
          </p:nvCxnSpPr>
          <p:spPr>
            <a:xfrm>
              <a:off x="8015287" y="2191185"/>
              <a:ext cx="561975" cy="0"/>
            </a:xfrm>
            <a:prstGeom prst="line">
              <a:avLst/>
            </a:prstGeom>
            <a:noFill/>
            <a:ln w="22225" cap="flat" cmpd="sng" algn="ctr">
              <a:solidFill>
                <a:srgbClr val="99191E"/>
              </a:solidFill>
              <a:prstDash val="solid"/>
              <a:miter lim="800000"/>
            </a:ln>
            <a:effectLst/>
          </p:spPr>
        </p:cxnSp>
        <p:sp>
          <p:nvSpPr>
            <p:cNvPr id="32" name="Shape 1599">
              <a:extLst>
                <a:ext uri="{FF2B5EF4-FFF2-40B4-BE49-F238E27FC236}">
                  <a16:creationId xmlns="" xmlns:a16="http://schemas.microsoft.com/office/drawing/2014/main" id="{2CFD92E7-6D55-45E7-A048-B924D8749D41}"/>
                </a:ext>
              </a:extLst>
            </p:cNvPr>
            <p:cNvSpPr/>
            <p:nvPr/>
          </p:nvSpPr>
          <p:spPr>
            <a:xfrm>
              <a:off x="7957231" y="2338614"/>
              <a:ext cx="3784827" cy="646331"/>
            </a:xfrm>
            <a:prstGeom prst="rect">
              <a:avLst/>
            </a:prstGeom>
            <a:ln w="12700">
              <a:miter lim="400000"/>
            </a:ln>
            <a:extLst>
              <a:ext uri="{C572A759-6A51-4108-AA02-DFA0A04FC94B}">
                <ma14:wrappingTextBoxFlag xmlns="" xmlns:ma14="http://schemas.microsoft.com/office/mac/drawingml/2011/main" val="1"/>
              </a:ext>
            </a:extLst>
          </p:spPr>
          <p:txBody>
            <a:bodyPr wrap="square" lIns="45719" rIns="45719">
              <a:spAutoFit/>
            </a:bodyPr>
            <a:lstStyle/>
            <a:p>
              <a:pPr marL="0" marR="0" lvl="0" indent="0" defTabSz="914400" eaLnBrk="1" fontAlgn="auto" latinLnBrk="0" hangingPunct="0">
                <a:lnSpc>
                  <a:spcPct val="100000"/>
                </a:lnSpc>
                <a:spcBef>
                  <a:spcPts val="0"/>
                </a:spcBef>
                <a:spcAft>
                  <a:spcPts val="0"/>
                </a:spcAft>
                <a:buClrTx/>
                <a:buSzTx/>
                <a:buFontTx/>
                <a:buNone/>
                <a:tabLst/>
                <a:defRPr/>
              </a:pPr>
              <a:r>
                <a:rPr kumimoji="0" lang="zh-CN" altLang="en-US" sz="1200" b="1" i="0" u="none" strike="noStrike" kern="0" cap="none" spc="0" normalizeH="0" baseline="0" noProof="0" dirty="0">
                  <a:ln>
                    <a:noFill/>
                  </a:ln>
                  <a:solidFill>
                    <a:srgbClr val="595959"/>
                  </a:solidFill>
                  <a:effectLst/>
                  <a:uLnTx/>
                  <a:uFillTx/>
                  <a:ea typeface="Source Sans Pro"/>
                  <a:cs typeface="Source Sans Pro"/>
                  <a:sym typeface="Source Sans Pro"/>
                </a:rPr>
                <a:t>其他问题</a:t>
              </a:r>
              <a:endParaRPr kumimoji="0" lang="en-US" altLang="zh-CN" sz="1200" b="1" i="0" u="none" strike="noStrike" kern="0" cap="none" spc="0" normalizeH="0" baseline="0" noProof="0" dirty="0">
                <a:ln>
                  <a:noFill/>
                </a:ln>
                <a:solidFill>
                  <a:srgbClr val="595959"/>
                </a:solidFill>
                <a:effectLst/>
                <a:uLnTx/>
                <a:uFillTx/>
                <a:ea typeface="Source Sans Pro"/>
                <a:cs typeface="Source Sans Pro"/>
                <a:sym typeface="Source Sans Pro"/>
              </a:endParaRPr>
            </a:p>
            <a:p>
              <a:pPr marL="0" marR="0" lvl="0" indent="0" defTabSz="914400" eaLnBrk="1" fontAlgn="auto" latinLnBrk="0" hangingPunct="0">
                <a:lnSpc>
                  <a:spcPct val="100000"/>
                </a:lnSpc>
                <a:spcBef>
                  <a:spcPts val="0"/>
                </a:spcBef>
                <a:spcAft>
                  <a:spcPts val="0"/>
                </a:spcAft>
                <a:buClrTx/>
                <a:buSzTx/>
                <a:buFontTx/>
                <a:buNone/>
                <a:tabLst/>
                <a:defRPr/>
              </a:pPr>
              <a:endParaRPr kumimoji="0" sz="1200" b="0" i="0" u="none" strike="noStrike" kern="0" cap="none" spc="0" normalizeH="0" baseline="0" noProof="0" dirty="0">
                <a:ln>
                  <a:noFill/>
                </a:ln>
                <a:solidFill>
                  <a:srgbClr val="A6A6A6"/>
                </a:solidFill>
                <a:effectLst/>
                <a:uLnTx/>
                <a:uFillTx/>
                <a:cs typeface="Helvetica"/>
                <a:sym typeface="Helvetica"/>
              </a:endParaRPr>
            </a:p>
            <a:p>
              <a:pPr marL="0" marR="0" lvl="0" indent="0" defTabSz="914400" eaLnBrk="1" fontAlgn="auto" latinLnBrk="0" hangingPunct="0">
                <a:lnSpc>
                  <a:spcPct val="100000"/>
                </a:lnSpc>
                <a:spcBef>
                  <a:spcPts val="0"/>
                </a:spcBef>
                <a:spcAft>
                  <a:spcPts val="0"/>
                </a:spcAft>
                <a:buClrTx/>
                <a:buSzTx/>
                <a:buFontTx/>
                <a:buNone/>
                <a:tabLst/>
                <a:defRPr/>
              </a:pPr>
              <a:r>
                <a:rPr kumimoji="0" sz="1200" b="0" i="0" u="none" strike="noStrike" kern="0" cap="none" spc="0" normalizeH="0" baseline="0" noProof="0" dirty="0">
                  <a:ln>
                    <a:noFill/>
                  </a:ln>
                  <a:solidFill>
                    <a:srgbClr val="A6A6A6"/>
                  </a:solidFill>
                  <a:effectLst/>
                  <a:uLnTx/>
                  <a:uFillTx/>
                  <a:ea typeface="Source Sans Pro"/>
                  <a:cs typeface="Source Sans Pro"/>
                  <a:sym typeface="Source Sans Pro"/>
                </a:rPr>
                <a:t>Lorem ipsum dolor sit </a:t>
              </a:r>
              <a:r>
                <a:rPr kumimoji="0" sz="1200" b="0" i="0" u="none" strike="noStrike" kern="0" cap="none" spc="0" normalizeH="0" baseline="0" noProof="0" dirty="0" err="1">
                  <a:ln>
                    <a:noFill/>
                  </a:ln>
                  <a:solidFill>
                    <a:srgbClr val="A6A6A6"/>
                  </a:solidFill>
                  <a:effectLst/>
                  <a:uLnTx/>
                  <a:uFillTx/>
                  <a:ea typeface="Source Sans Pro"/>
                  <a:cs typeface="Source Sans Pro"/>
                  <a:sym typeface="Source Sans Pro"/>
                </a:rPr>
                <a:t>amet</a:t>
              </a:r>
              <a:r>
                <a:rPr kumimoji="0" sz="1200" b="0" i="0" u="none" strike="noStrike" kern="0" cap="none" spc="0" normalizeH="0" baseline="0" noProof="0" dirty="0">
                  <a:ln>
                    <a:noFill/>
                  </a:ln>
                  <a:solidFill>
                    <a:srgbClr val="A6A6A6"/>
                  </a:solidFill>
                  <a:effectLst/>
                  <a:uLnTx/>
                  <a:uFillTx/>
                  <a:ea typeface="Source Sans Pro"/>
                  <a:cs typeface="Source Sans Pro"/>
                  <a:sym typeface="Source Sans Pro"/>
                </a:rPr>
                <a:t> business requires patience and</a:t>
              </a:r>
            </a:p>
          </p:txBody>
        </p:sp>
      </p:grpSp>
    </p:spTree>
    <p:extLst>
      <p:ext uri="{BB962C8B-B14F-4D97-AF65-F5344CB8AC3E}">
        <p14:creationId xmlns:p14="http://schemas.microsoft.com/office/powerpoint/2010/main" val="425782865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1" fill="hold" nodeType="after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wipe(up)">
                                      <p:cBhvr>
                                        <p:cTn id="12" dur="500"/>
                                        <p:tgtEl>
                                          <p:spTgt spid="21"/>
                                        </p:tgtEl>
                                      </p:cBhvr>
                                    </p:animEffect>
                                  </p:childTnLst>
                                </p:cTn>
                              </p:par>
                            </p:childTnLst>
                          </p:cTn>
                        </p:par>
                        <p:par>
                          <p:cTn id="13" fill="hold">
                            <p:stCondLst>
                              <p:cond delay="1000"/>
                            </p:stCondLst>
                            <p:childTnLst>
                              <p:par>
                                <p:cTn id="14" presetID="2" presetClass="entr" presetSubtype="2" fill="hold" nodeType="afterEffect">
                                  <p:stCondLst>
                                    <p:cond delay="0"/>
                                  </p:stCondLst>
                                  <p:childTnLst>
                                    <p:set>
                                      <p:cBhvr>
                                        <p:cTn id="15" dur="1" fill="hold">
                                          <p:stCondLst>
                                            <p:cond delay="0"/>
                                          </p:stCondLst>
                                        </p:cTn>
                                        <p:tgtEl>
                                          <p:spTgt spid="19"/>
                                        </p:tgtEl>
                                        <p:attrNameLst>
                                          <p:attrName>style.visibility</p:attrName>
                                        </p:attrNameLst>
                                      </p:cBhvr>
                                      <p:to>
                                        <p:strVal val="visible"/>
                                      </p:to>
                                    </p:set>
                                    <p:anim calcmode="lin" valueType="num">
                                      <p:cBhvr additive="base">
                                        <p:cTn id="16" dur="500" fill="hold"/>
                                        <p:tgtEl>
                                          <p:spTgt spid="19"/>
                                        </p:tgtEl>
                                        <p:attrNameLst>
                                          <p:attrName>ppt_x</p:attrName>
                                        </p:attrNameLst>
                                      </p:cBhvr>
                                      <p:tavLst>
                                        <p:tav tm="0">
                                          <p:val>
                                            <p:strVal val="1+#ppt_w/2"/>
                                          </p:val>
                                        </p:tav>
                                        <p:tav tm="100000">
                                          <p:val>
                                            <p:strVal val="#ppt_x"/>
                                          </p:val>
                                        </p:tav>
                                      </p:tavLst>
                                    </p:anim>
                                    <p:anim calcmode="lin" valueType="num">
                                      <p:cBhvr additive="base">
                                        <p:cTn id="17" dur="500" fill="hold"/>
                                        <p:tgtEl>
                                          <p:spTgt spid="19"/>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2" presetClass="entr" presetSubtype="1" fill="hold" nodeType="afterEffect">
                                  <p:stCondLst>
                                    <p:cond delay="0"/>
                                  </p:stCondLst>
                                  <p:childTnLst>
                                    <p:set>
                                      <p:cBhvr>
                                        <p:cTn id="20" dur="1" fill="hold">
                                          <p:stCondLst>
                                            <p:cond delay="0"/>
                                          </p:stCondLst>
                                        </p:cTn>
                                        <p:tgtEl>
                                          <p:spTgt spid="25"/>
                                        </p:tgtEl>
                                        <p:attrNameLst>
                                          <p:attrName>style.visibility</p:attrName>
                                        </p:attrNameLst>
                                      </p:cBhvr>
                                      <p:to>
                                        <p:strVal val="visible"/>
                                      </p:to>
                                    </p:set>
                                    <p:animEffect transition="in" filter="wipe(up)">
                                      <p:cBhvr>
                                        <p:cTn id="21" dur="500"/>
                                        <p:tgtEl>
                                          <p:spTgt spid="25"/>
                                        </p:tgtEl>
                                      </p:cBhvr>
                                    </p:animEffect>
                                  </p:childTnLst>
                                </p:cTn>
                              </p:par>
                            </p:childTnLst>
                          </p:cTn>
                        </p:par>
                        <p:par>
                          <p:cTn id="22" fill="hold">
                            <p:stCondLst>
                              <p:cond delay="2000"/>
                            </p:stCondLst>
                            <p:childTnLst>
                              <p:par>
                                <p:cTn id="23" presetID="2" presetClass="entr" presetSubtype="8" fill="hold" nodeType="after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additive="base">
                                        <p:cTn id="25" dur="500" fill="hold"/>
                                        <p:tgtEl>
                                          <p:spTgt spid="20"/>
                                        </p:tgtEl>
                                        <p:attrNameLst>
                                          <p:attrName>ppt_x</p:attrName>
                                        </p:attrNameLst>
                                      </p:cBhvr>
                                      <p:tavLst>
                                        <p:tav tm="0">
                                          <p:val>
                                            <p:strVal val="0-#ppt_w/2"/>
                                          </p:val>
                                        </p:tav>
                                        <p:tav tm="100000">
                                          <p:val>
                                            <p:strVal val="#ppt_x"/>
                                          </p:val>
                                        </p:tav>
                                      </p:tavLst>
                                    </p:anim>
                                    <p:anim calcmode="lin" valueType="num">
                                      <p:cBhvr additive="base">
                                        <p:cTn id="26" dur="500" fill="hold"/>
                                        <p:tgtEl>
                                          <p:spTgt spid="20"/>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22" presetClass="entr" presetSubtype="1" fill="hold" nodeType="afterEffect">
                                  <p:stCondLst>
                                    <p:cond delay="0"/>
                                  </p:stCondLst>
                                  <p:childTnLst>
                                    <p:set>
                                      <p:cBhvr>
                                        <p:cTn id="29" dur="1" fill="hold">
                                          <p:stCondLst>
                                            <p:cond delay="0"/>
                                          </p:stCondLst>
                                        </p:cTn>
                                        <p:tgtEl>
                                          <p:spTgt spid="29"/>
                                        </p:tgtEl>
                                        <p:attrNameLst>
                                          <p:attrName>style.visibility</p:attrName>
                                        </p:attrNameLst>
                                      </p:cBhvr>
                                      <p:to>
                                        <p:strVal val="visible"/>
                                      </p:to>
                                    </p:set>
                                    <p:animEffect transition="in" filter="wipe(up)">
                                      <p:cBhvr>
                                        <p:cTn id="30"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 xmlns:a16="http://schemas.microsoft.com/office/drawing/2014/main" id="{7B50A984-9019-44FA-B6B2-2455046E8A29}"/>
              </a:ext>
            </a:extLst>
          </p:cNvPr>
          <p:cNvSpPr/>
          <p:nvPr/>
        </p:nvSpPr>
        <p:spPr>
          <a:xfrm>
            <a:off x="3949700" y="0"/>
            <a:ext cx="4292600" cy="6858000"/>
          </a:xfrm>
          <a:prstGeom prst="rect">
            <a:avLst/>
          </a:prstGeom>
          <a:solidFill>
            <a:srgbClr val="991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grpSp>
        <p:nvGrpSpPr>
          <p:cNvPr id="10" name="组合 9">
            <a:extLst>
              <a:ext uri="{FF2B5EF4-FFF2-40B4-BE49-F238E27FC236}">
                <a16:creationId xmlns="" xmlns:a16="http://schemas.microsoft.com/office/drawing/2014/main" id="{24A97F1C-4154-4325-A30E-90265B8D055A}"/>
              </a:ext>
            </a:extLst>
          </p:cNvPr>
          <p:cNvGrpSpPr/>
          <p:nvPr/>
        </p:nvGrpSpPr>
        <p:grpSpPr>
          <a:xfrm>
            <a:off x="694989" y="557005"/>
            <a:ext cx="10788352" cy="5825652"/>
            <a:chOff x="329228" y="322943"/>
            <a:chExt cx="11504029" cy="6212114"/>
          </a:xfrm>
          <a:effectLst>
            <a:outerShdw blurRad="482600" sx="104000" sy="104000" algn="ctr" rotWithShape="0">
              <a:prstClr val="black">
                <a:alpha val="7000"/>
              </a:prstClr>
            </a:outerShdw>
          </a:effectLst>
        </p:grpSpPr>
        <p:sp>
          <p:nvSpPr>
            <p:cNvPr id="6" name="矩形 5">
              <a:extLst>
                <a:ext uri="{FF2B5EF4-FFF2-40B4-BE49-F238E27FC236}">
                  <a16:creationId xmlns="" xmlns:a16="http://schemas.microsoft.com/office/drawing/2014/main" id="{B492FA93-77B5-41D2-8C0A-309368611680}"/>
                </a:ext>
              </a:extLst>
            </p:cNvPr>
            <p:cNvSpPr/>
            <p:nvPr/>
          </p:nvSpPr>
          <p:spPr>
            <a:xfrm>
              <a:off x="329228" y="322943"/>
              <a:ext cx="11499915" cy="62121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7" name="矩形 6">
              <a:extLst>
                <a:ext uri="{FF2B5EF4-FFF2-40B4-BE49-F238E27FC236}">
                  <a16:creationId xmlns="" xmlns:a16="http://schemas.microsoft.com/office/drawing/2014/main" id="{228B0856-7171-477F-88EB-16243BAEB7E1}"/>
                </a:ext>
              </a:extLst>
            </p:cNvPr>
            <p:cNvSpPr/>
            <p:nvPr/>
          </p:nvSpPr>
          <p:spPr>
            <a:xfrm>
              <a:off x="333342" y="322943"/>
              <a:ext cx="11499915" cy="6212114"/>
            </a:xfrm>
            <a:prstGeom prst="rect">
              <a:avLst/>
            </a:prstGeom>
            <a:blipFill dpi="0" rotWithShape="1">
              <a:blip r:embed="rId3">
                <a:alphaModFix amt="10000"/>
                <a:extLst>
                  <a:ext uri="{BEBA8EAE-BF5A-486C-A8C5-ECC9F3942E4B}">
                    <a14:imgProps xmlns:a14="http://schemas.microsoft.com/office/drawing/2010/main">
                      <a14:imgLayer>
                        <a14:imgEffect>
                          <a14:saturation sat="0"/>
                        </a14:imgEffect>
                      </a14:imgLayer>
                    </a14:imgProp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grpSp>
      <p:sp>
        <p:nvSpPr>
          <p:cNvPr id="11" name="矩形 10">
            <a:extLst>
              <a:ext uri="{FF2B5EF4-FFF2-40B4-BE49-F238E27FC236}">
                <a16:creationId xmlns="" xmlns:a16="http://schemas.microsoft.com/office/drawing/2014/main" id="{5600E912-98D9-4545-93AC-6997909B604F}"/>
              </a:ext>
            </a:extLst>
          </p:cNvPr>
          <p:cNvSpPr/>
          <p:nvPr/>
        </p:nvSpPr>
        <p:spPr>
          <a:xfrm>
            <a:off x="4187866" y="2368028"/>
            <a:ext cx="3801041" cy="769441"/>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4400" b="1" i="0" u="none" strike="noStrike" kern="1200" cap="none" spc="300" normalizeH="0" baseline="0" noProof="0" dirty="0">
                <a:ln>
                  <a:noFill/>
                </a:ln>
                <a:solidFill>
                  <a:srgbClr val="99191E"/>
                </a:solidFill>
                <a:effectLst/>
                <a:uLnTx/>
                <a:uFillTx/>
                <a:latin typeface="Agency FB" panose="020F0502020204030204"/>
                <a:ea typeface="微软雅黑"/>
                <a:cs typeface="+mn-ea"/>
                <a:sym typeface="+mn-lt"/>
              </a:rPr>
              <a:t>谢谢您的欣赏</a:t>
            </a:r>
            <a:endParaRPr kumimoji="0" lang="zh-CN" altLang="en-US" sz="4400" b="1" i="0" u="none" strike="noStrike" kern="1200" cap="none" spc="0" normalizeH="0" baseline="0" noProof="0" dirty="0">
              <a:ln>
                <a:noFill/>
              </a:ln>
              <a:solidFill>
                <a:prstClr val="black">
                  <a:lumMod val="65000"/>
                  <a:lumOff val="35000"/>
                </a:prstClr>
              </a:solidFill>
              <a:effectLst/>
              <a:uLnTx/>
              <a:uFillTx/>
              <a:latin typeface="Agency FB" panose="020F0502020204030204"/>
              <a:ea typeface="微软雅黑"/>
              <a:cs typeface="+mn-ea"/>
              <a:sym typeface="+mn-lt"/>
            </a:endParaRPr>
          </a:p>
        </p:txBody>
      </p:sp>
      <p:sp>
        <p:nvSpPr>
          <p:cNvPr id="12" name="矩形 11">
            <a:extLst>
              <a:ext uri="{FF2B5EF4-FFF2-40B4-BE49-F238E27FC236}">
                <a16:creationId xmlns="" xmlns:a16="http://schemas.microsoft.com/office/drawing/2014/main" id="{C47DEA6E-3500-47D1-B316-4331BBE635FA}"/>
              </a:ext>
            </a:extLst>
          </p:cNvPr>
          <p:cNvSpPr/>
          <p:nvPr/>
        </p:nvSpPr>
        <p:spPr>
          <a:xfrm>
            <a:off x="1762548" y="3311297"/>
            <a:ext cx="8666904" cy="754566"/>
          </a:xfrm>
          <a:prstGeom prst="rect">
            <a:avLst/>
          </a:prstGeom>
        </p:spPr>
        <p:txBody>
          <a:bodyPr wrap="square">
            <a:spAutoFit/>
          </a:bodyPr>
          <a:lstStyle/>
          <a:p>
            <a:pPr marL="0" marR="0" lvl="0" indent="0" algn="ctr" defTabSz="914400" rtl="0" eaLnBrk="1" fontAlgn="auto" latinLnBrk="0" hangingPunct="1">
              <a:lnSpc>
                <a:spcPct val="150000"/>
              </a:lnSpc>
              <a:spcBef>
                <a:spcPts val="0"/>
              </a:spcBef>
              <a:spcAft>
                <a:spcPts val="0"/>
              </a:spcAft>
              <a:buClr>
                <a:srgbClr val="E7E6E6">
                  <a:lumMod val="10000"/>
                </a:srgbClr>
              </a:buClr>
              <a:buSzTx/>
              <a:buFontTx/>
              <a:buNone/>
              <a:tabLst/>
              <a:defRPr/>
            </a:pPr>
            <a:r>
              <a:rPr kumimoji="0" lang="en-US" altLang="zh-CN" sz="1000" b="0" i="0" u="none" strike="noStrike" kern="1200" cap="none" spc="0" normalizeH="0" baseline="0" noProof="0" dirty="0">
                <a:ln>
                  <a:noFill/>
                </a:ln>
                <a:solidFill>
                  <a:prstClr val="black">
                    <a:lumMod val="65000"/>
                    <a:lumOff val="35000"/>
                  </a:prstClr>
                </a:solidFill>
                <a:effectLst/>
                <a:uLnTx/>
                <a:uFillTx/>
                <a:latin typeface="Agency FB" panose="020F0502020204030204"/>
                <a:ea typeface="微软雅黑"/>
                <a:cs typeface="+mn-ea"/>
                <a:sym typeface="+mn-lt"/>
              </a:rPr>
              <a:t>By faith I mean a vision of good one cherishes and the enthusiasm that pushes one to seek its fulfillment regardless of obstacles. By faith I By faith I mean a vision of good one cherishes and the enthusiasm that pushes one to seek its fulfillment regardless of obstacles. By faith I</a:t>
            </a:r>
          </a:p>
          <a:p>
            <a:pPr marL="0" marR="0" lvl="0" indent="0" algn="ctr" defTabSz="914400" rtl="0" eaLnBrk="1" fontAlgn="auto" latinLnBrk="0" hangingPunct="1">
              <a:lnSpc>
                <a:spcPct val="150000"/>
              </a:lnSpc>
              <a:spcBef>
                <a:spcPts val="0"/>
              </a:spcBef>
              <a:spcAft>
                <a:spcPts val="0"/>
              </a:spcAft>
              <a:buClr>
                <a:srgbClr val="E7E6E6">
                  <a:lumMod val="10000"/>
                </a:srgbClr>
              </a:buClr>
              <a:buSzTx/>
              <a:buFontTx/>
              <a:buNone/>
              <a:tabLst/>
              <a:defRPr/>
            </a:pPr>
            <a:endParaRPr kumimoji="0" lang="en-US" altLang="zh-CN" sz="1000" b="0" i="0" u="none" strike="noStrike" kern="1200" cap="none" spc="0" normalizeH="0" baseline="0" noProof="0" dirty="0">
              <a:ln>
                <a:noFill/>
              </a:ln>
              <a:solidFill>
                <a:prstClr val="black">
                  <a:lumMod val="65000"/>
                  <a:lumOff val="35000"/>
                </a:prstClr>
              </a:solidFill>
              <a:effectLst/>
              <a:uLnTx/>
              <a:uFillTx/>
              <a:latin typeface="Agency FB" panose="020F0502020204030204"/>
              <a:ea typeface="微软雅黑"/>
              <a:cs typeface="+mn-ea"/>
              <a:sym typeface="+mn-lt"/>
            </a:endParaRPr>
          </a:p>
        </p:txBody>
      </p:sp>
      <p:sp>
        <p:nvSpPr>
          <p:cNvPr id="13" name="TextBox 60">
            <a:extLst>
              <a:ext uri="{FF2B5EF4-FFF2-40B4-BE49-F238E27FC236}">
                <a16:creationId xmlns="" xmlns:a16="http://schemas.microsoft.com/office/drawing/2014/main" id="{64B40933-5565-4016-AF7C-414C2F512E57}"/>
              </a:ext>
            </a:extLst>
          </p:cNvPr>
          <p:cNvSpPr txBox="1"/>
          <p:nvPr/>
        </p:nvSpPr>
        <p:spPr>
          <a:xfrm>
            <a:off x="5093052" y="2078987"/>
            <a:ext cx="1990655" cy="230832"/>
          </a:xfrm>
          <a:prstGeom prst="rect">
            <a:avLst/>
          </a:prstGeom>
          <a:noFill/>
        </p:spPr>
        <p:txBody>
          <a:bodyPr wrap="none" rtlCol="0">
            <a:sp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150" normalizeH="0" baseline="0" noProof="0" dirty="0">
                <a:ln>
                  <a:noFill/>
                </a:ln>
                <a:solidFill>
                  <a:prstClr val="black">
                    <a:lumMod val="65000"/>
                    <a:lumOff val="35000"/>
                  </a:prstClr>
                </a:solidFill>
                <a:effectLst/>
                <a:uLnTx/>
                <a:uFillTx/>
                <a:latin typeface="Agency FB" panose="020F0502020204030204"/>
                <a:ea typeface="微软雅黑"/>
                <a:cs typeface="+mn-ea"/>
                <a:sym typeface="+mn-lt"/>
              </a:rPr>
              <a:t>WRITE A TITLE IN THIS SECTION</a:t>
            </a:r>
            <a:endParaRPr kumimoji="0" lang="en-US" sz="1000" b="1" i="0" u="none" strike="noStrike" kern="1200" cap="none" spc="150" normalizeH="0" baseline="0" noProof="0" dirty="0">
              <a:ln>
                <a:noFill/>
              </a:ln>
              <a:solidFill>
                <a:prstClr val="black">
                  <a:lumMod val="65000"/>
                  <a:lumOff val="35000"/>
                </a:prstClr>
              </a:solidFill>
              <a:effectLst/>
              <a:uLnTx/>
              <a:uFillTx/>
              <a:latin typeface="Agency FB" panose="020F0502020204030204"/>
              <a:ea typeface="微软雅黑"/>
              <a:cs typeface="+mn-ea"/>
              <a:sym typeface="+mn-lt"/>
            </a:endParaRPr>
          </a:p>
        </p:txBody>
      </p:sp>
    </p:spTree>
    <p:extLst>
      <p:ext uri="{BB962C8B-B14F-4D97-AF65-F5344CB8AC3E}">
        <p14:creationId xmlns:p14="http://schemas.microsoft.com/office/powerpoint/2010/main" val="262099897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outHorizontal)">
                                      <p:cBhvr>
                                        <p:cTn id="7" dur="500"/>
                                        <p:tgtEl>
                                          <p:spTgt spid="5"/>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barn(outVertical)">
                                      <p:cBhvr>
                                        <p:cTn id="11" dur="500"/>
                                        <p:tgtEl>
                                          <p:spTgt spid="10"/>
                                        </p:tgtEl>
                                      </p:cBhvr>
                                    </p:animEffect>
                                  </p:childTnLst>
                                </p:cTn>
                              </p:par>
                            </p:childTnLst>
                          </p:cTn>
                        </p:par>
                        <p:par>
                          <p:cTn id="12" fill="hold">
                            <p:stCondLst>
                              <p:cond delay="1000"/>
                            </p:stCondLst>
                            <p:childTnLst>
                              <p:par>
                                <p:cTn id="13" presetID="50" presetClass="entr" presetSubtype="0" decel="100000" fill="hold" grpId="0" nodeType="afterEffect">
                                  <p:stCondLst>
                                    <p:cond delay="0"/>
                                  </p:stCondLst>
                                  <p:iterate type="lt">
                                    <p:tmPct val="10000"/>
                                  </p:iterate>
                                  <p:childTnLst>
                                    <p:set>
                                      <p:cBhvr>
                                        <p:cTn id="14" dur="1" fill="hold">
                                          <p:stCondLst>
                                            <p:cond delay="0"/>
                                          </p:stCondLst>
                                        </p:cTn>
                                        <p:tgtEl>
                                          <p:spTgt spid="11"/>
                                        </p:tgtEl>
                                        <p:attrNameLst>
                                          <p:attrName>style.visibility</p:attrName>
                                        </p:attrNameLst>
                                      </p:cBhvr>
                                      <p:to>
                                        <p:strVal val="visible"/>
                                      </p:to>
                                    </p:set>
                                    <p:anim calcmode="lin" valueType="num">
                                      <p:cBhvr>
                                        <p:cTn id="15" dur="1000" fill="hold"/>
                                        <p:tgtEl>
                                          <p:spTgt spid="11"/>
                                        </p:tgtEl>
                                        <p:attrNameLst>
                                          <p:attrName>ppt_w</p:attrName>
                                        </p:attrNameLst>
                                      </p:cBhvr>
                                      <p:tavLst>
                                        <p:tav tm="0">
                                          <p:val>
                                            <p:strVal val="#ppt_w+.3"/>
                                          </p:val>
                                        </p:tav>
                                        <p:tav tm="100000">
                                          <p:val>
                                            <p:strVal val="#ppt_w"/>
                                          </p:val>
                                        </p:tav>
                                      </p:tavLst>
                                    </p:anim>
                                    <p:anim calcmode="lin" valueType="num">
                                      <p:cBhvr>
                                        <p:cTn id="16" dur="1000" fill="hold"/>
                                        <p:tgtEl>
                                          <p:spTgt spid="11"/>
                                        </p:tgtEl>
                                        <p:attrNameLst>
                                          <p:attrName>ppt_h</p:attrName>
                                        </p:attrNameLst>
                                      </p:cBhvr>
                                      <p:tavLst>
                                        <p:tav tm="0">
                                          <p:val>
                                            <p:strVal val="#ppt_h"/>
                                          </p:val>
                                        </p:tav>
                                        <p:tav tm="100000">
                                          <p:val>
                                            <p:strVal val="#ppt_h"/>
                                          </p:val>
                                        </p:tav>
                                      </p:tavLst>
                                    </p:anim>
                                    <p:animEffect transition="in" filter="fade">
                                      <p:cBhvr>
                                        <p:cTn id="17" dur="1000"/>
                                        <p:tgtEl>
                                          <p:spTgt spid="11"/>
                                        </p:tgtEl>
                                      </p:cBhvr>
                                    </p:animEffect>
                                  </p:childTnLst>
                                </p:cTn>
                              </p:par>
                            </p:childTnLst>
                          </p:cTn>
                        </p:par>
                        <p:par>
                          <p:cTn id="18" fill="hold">
                            <p:stCondLst>
                              <p:cond delay="2500"/>
                            </p:stCondLst>
                            <p:childTnLst>
                              <p:par>
                                <p:cTn id="19" presetID="12" presetClass="entr" presetSubtype="4" fill="hold" grpId="0" nodeType="after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500"/>
                                        <p:tgtEl>
                                          <p:spTgt spid="13"/>
                                        </p:tgtEl>
                                        <p:attrNameLst>
                                          <p:attrName>ppt_y</p:attrName>
                                        </p:attrNameLst>
                                      </p:cBhvr>
                                      <p:tavLst>
                                        <p:tav tm="0">
                                          <p:val>
                                            <p:strVal val="#ppt_y+#ppt_h*1.125000"/>
                                          </p:val>
                                        </p:tav>
                                        <p:tav tm="100000">
                                          <p:val>
                                            <p:strVal val="#ppt_y"/>
                                          </p:val>
                                        </p:tav>
                                      </p:tavLst>
                                    </p:anim>
                                    <p:animEffect transition="in" filter="wipe(up)">
                                      <p:cBhvr>
                                        <p:cTn id="22" dur="500"/>
                                        <p:tgtEl>
                                          <p:spTgt spid="13"/>
                                        </p:tgtEl>
                                      </p:cBhvr>
                                    </p:animEffect>
                                  </p:childTnLst>
                                </p:cTn>
                              </p:par>
                            </p:childTnLst>
                          </p:cTn>
                        </p:par>
                        <p:par>
                          <p:cTn id="23" fill="hold">
                            <p:stCondLst>
                              <p:cond delay="3000"/>
                            </p:stCondLst>
                            <p:childTnLst>
                              <p:par>
                                <p:cTn id="24" presetID="22" presetClass="entr" presetSubtype="1" fill="hold" grpId="0" nodeType="after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wipe(up)">
                                      <p:cBhvr>
                                        <p:cTn id="2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1" grpId="0"/>
      <p:bldP spid="12" grpId="0"/>
      <p:bldP spid="13"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3qafi2fz">
      <a:majorFont>
        <a:latin typeface="Agency FB" panose="020F0302020204030204"/>
        <a:ea typeface="微软雅黑"/>
        <a:cs typeface=""/>
      </a:majorFont>
      <a:minorFont>
        <a:latin typeface="Agency FB" panose="020F0502020204030204"/>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107</TotalTime>
  <Words>1502</Words>
  <Application>Microsoft Office PowerPoint</Application>
  <PresentationFormat>宽屏</PresentationFormat>
  <Paragraphs>252</Paragraphs>
  <Slides>25</Slides>
  <Notes>25</Notes>
  <HiddenSlides>0</HiddenSlides>
  <MMClips>0</MMClips>
  <ScaleCrop>false</ScaleCrop>
  <HeadingPairs>
    <vt:vector size="6" baseType="variant">
      <vt:variant>
        <vt:lpstr>已用的字体</vt:lpstr>
      </vt:variant>
      <vt:variant>
        <vt:i4>20</vt:i4>
      </vt:variant>
      <vt:variant>
        <vt:lpstr>主题</vt:lpstr>
      </vt:variant>
      <vt:variant>
        <vt:i4>1</vt:i4>
      </vt:variant>
      <vt:variant>
        <vt:lpstr>幻灯片标题</vt:lpstr>
      </vt:variant>
      <vt:variant>
        <vt:i4>25</vt:i4>
      </vt:variant>
    </vt:vector>
  </HeadingPairs>
  <TitlesOfParts>
    <vt:vector size="46" baseType="lpstr">
      <vt:lpstr>Bebas Neue</vt:lpstr>
      <vt:lpstr>Gill Sans</vt:lpstr>
      <vt:lpstr>Karla</vt:lpstr>
      <vt:lpstr>Lato</vt:lpstr>
      <vt:lpstr>Lato Light</vt:lpstr>
      <vt:lpstr>Montserrat</vt:lpstr>
      <vt:lpstr>Montserrat Semi</vt:lpstr>
      <vt:lpstr>Montserrat Semi Bold</vt:lpstr>
      <vt:lpstr>Playfair Display SC</vt:lpstr>
      <vt:lpstr>Poppins</vt:lpstr>
      <vt:lpstr>Poppins SemiBold</vt:lpstr>
      <vt:lpstr>Source Sans Pro</vt:lpstr>
      <vt:lpstr>等线</vt:lpstr>
      <vt:lpstr>微软雅黑</vt:lpstr>
      <vt:lpstr>Agency FB</vt:lpstr>
      <vt:lpstr>Arial</vt:lpstr>
      <vt:lpstr>Calibri</vt:lpstr>
      <vt:lpstr>Helvetica</vt:lpstr>
      <vt:lpstr>Roboto</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cp:keywords>http:/www.ypppt.com</cp:keywords>
  <cp:lastModifiedBy>faith123</cp:lastModifiedBy>
  <cp:revision>18</cp:revision>
  <dcterms:created xsi:type="dcterms:W3CDTF">2017-10-13T12:54:24Z</dcterms:created>
  <dcterms:modified xsi:type="dcterms:W3CDTF">2019-04-26T05:15:29Z</dcterms:modified>
</cp:coreProperties>
</file>