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64" r:id="rId4"/>
    <p:sldId id="258" r:id="rId5"/>
    <p:sldId id="259" r:id="rId6"/>
    <p:sldId id="260" r:id="rId7"/>
    <p:sldId id="261" r:id="rId8"/>
    <p:sldId id="262" r:id="rId9"/>
    <p:sldId id="263"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D3C8"/>
    <a:srgbClr val="FFC0CA"/>
    <a:srgbClr val="1A8EFF"/>
    <a:srgbClr val="385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0" d="100"/>
          <a:sy n="70" d="100"/>
        </p:scale>
        <p:origin x="43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B223B8-5CB7-4B3B-8C22-A7D5CEC7D7C5}" type="datetimeFigureOut">
              <a:rPr lang="zh-CN" altLang="en-US" smtClean="0"/>
              <a:t>2018/2/27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9E8660-DAD4-4F24-B1C4-857E88214532}" type="slidenum">
              <a:rPr lang="zh-CN" altLang="en-US" smtClean="0"/>
              <a:t>‹#›</a:t>
            </a:fld>
            <a:endParaRPr lang="zh-CN" altLang="en-US"/>
          </a:p>
        </p:txBody>
      </p:sp>
    </p:spTree>
    <p:extLst>
      <p:ext uri="{BB962C8B-B14F-4D97-AF65-F5344CB8AC3E}">
        <p14:creationId xmlns:p14="http://schemas.microsoft.com/office/powerpoint/2010/main" val="865107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A9E8660-DAD4-4F24-B1C4-857E88214532}" type="slidenum">
              <a:rPr lang="zh-CN" altLang="en-US" smtClean="0"/>
              <a:t>4</a:t>
            </a:fld>
            <a:endParaRPr lang="zh-CN" altLang="en-US"/>
          </a:p>
        </p:txBody>
      </p:sp>
    </p:spTree>
    <p:extLst>
      <p:ext uri="{BB962C8B-B14F-4D97-AF65-F5344CB8AC3E}">
        <p14:creationId xmlns:p14="http://schemas.microsoft.com/office/powerpoint/2010/main" val="2254567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A9E8660-DAD4-4F24-B1C4-857E88214532}" type="slidenum">
              <a:rPr lang="zh-CN" altLang="en-US" smtClean="0"/>
              <a:t>24</a:t>
            </a:fld>
            <a:endParaRPr lang="zh-CN" altLang="en-US"/>
          </a:p>
        </p:txBody>
      </p:sp>
    </p:spTree>
    <p:extLst>
      <p:ext uri="{BB962C8B-B14F-4D97-AF65-F5344CB8AC3E}">
        <p14:creationId xmlns:p14="http://schemas.microsoft.com/office/powerpoint/2010/main" val="3243453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11239309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172434695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224102492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339059117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57042274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19381416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23328973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166944519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2571149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6202818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111B3B8-4625-4451-B281-E5E5366F6826}" type="slidenum">
              <a:rPr lang="zh-CN" altLang="en-US" smtClean="0"/>
              <a:t>‹#›</a:t>
            </a:fld>
            <a:endParaRPr lang="zh-CN" altLang="en-US"/>
          </a:p>
        </p:txBody>
      </p:sp>
    </p:spTree>
    <p:extLst>
      <p:ext uri="{BB962C8B-B14F-4D97-AF65-F5344CB8AC3E}">
        <p14:creationId xmlns:p14="http://schemas.microsoft.com/office/powerpoint/2010/main" val="17108966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674E1F-92F5-469B-BC7F-6664544A2D3A}" type="datetimeFigureOut">
              <a:rPr lang="zh-CN" altLang="en-US" smtClean="0"/>
              <a:t>2018/2/27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11B3B8-4625-4451-B281-E5E5366F6826}" type="slidenum">
              <a:rPr lang="zh-CN" altLang="en-US" smtClean="0"/>
              <a:t>‹#›</a:t>
            </a:fld>
            <a:endParaRPr lang="zh-CN" altLang="en-US"/>
          </a:p>
        </p:txBody>
      </p:sp>
      <p:sp>
        <p:nvSpPr>
          <p:cNvPr id="11" name="矩形: 圆角 10"/>
          <p:cNvSpPr/>
          <p:nvPr userDrawn="1"/>
        </p:nvSpPr>
        <p:spPr>
          <a:xfrm>
            <a:off x="5019675" y="105567"/>
            <a:ext cx="2009775" cy="542925"/>
          </a:xfrm>
          <a:prstGeom prst="roundRect">
            <a:avLst/>
          </a:prstGeom>
          <a:solidFill>
            <a:srgbClr val="3DD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t>标题</a:t>
            </a:r>
          </a:p>
        </p:txBody>
      </p:sp>
      <p:cxnSp>
        <p:nvCxnSpPr>
          <p:cNvPr id="13" name="直接连接符 12"/>
          <p:cNvCxnSpPr>
            <a:cxnSpLocks/>
          </p:cNvCxnSpPr>
          <p:nvPr userDrawn="1"/>
        </p:nvCxnSpPr>
        <p:spPr>
          <a:xfrm>
            <a:off x="3514725" y="847725"/>
            <a:ext cx="5019675" cy="0"/>
          </a:xfrm>
          <a:prstGeom prst="line">
            <a:avLst/>
          </a:prstGeom>
          <a:ln w="9525" cap="flat" cmpd="sng" algn="ctr">
            <a:solidFill>
              <a:srgbClr val="3DD3C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图片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6845770">
            <a:off x="-1415054" y="-628270"/>
            <a:ext cx="4258534" cy="3417591"/>
          </a:xfrm>
          <a:prstGeom prst="rect">
            <a:avLst/>
          </a:prstGeom>
        </p:spPr>
      </p:pic>
      <p:pic>
        <p:nvPicPr>
          <p:cNvPr id="9" name="图片 8"/>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rot="9755572">
            <a:off x="9178268" y="4308856"/>
            <a:ext cx="4351063" cy="2789532"/>
          </a:xfrm>
          <a:prstGeom prst="rect">
            <a:avLst/>
          </a:prstGeom>
        </p:spPr>
      </p:pic>
    </p:spTree>
    <p:extLst>
      <p:ext uri="{BB962C8B-B14F-4D97-AF65-F5344CB8AC3E}">
        <p14:creationId xmlns:p14="http://schemas.microsoft.com/office/powerpoint/2010/main" val="704218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5275" y="0"/>
            <a:ext cx="12820650" cy="6972300"/>
          </a:xfrm>
          <a:prstGeom prst="rect">
            <a:avLst/>
          </a:prstGeom>
          <a:gradFill flip="none" rotWithShape="1">
            <a:gsLst>
              <a:gs pos="0">
                <a:srgbClr val="3DD3C8">
                  <a:tint val="66000"/>
                  <a:satMod val="160000"/>
                </a:srgbClr>
              </a:gs>
              <a:gs pos="100000">
                <a:srgbClr val="FFC0C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725" y="543261"/>
            <a:ext cx="6486525" cy="5885777"/>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68455"/>
            <a:ext cx="6659892" cy="3078705"/>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916" y="-662455"/>
            <a:ext cx="4824978" cy="3093366"/>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916" y="3718077"/>
            <a:ext cx="4192932" cy="3364944"/>
          </a:xfrm>
          <a:prstGeom prst="rect">
            <a:avLst/>
          </a:prstGeom>
        </p:spPr>
      </p:pic>
    </p:spTree>
    <p:extLst>
      <p:ext uri="{BB962C8B-B14F-4D97-AF65-F5344CB8AC3E}">
        <p14:creationId xmlns:p14="http://schemas.microsoft.com/office/powerpoint/2010/main" val="1793491975"/>
      </p:ext>
    </p:extLst>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01347" y="1053124"/>
            <a:ext cx="2459736" cy="4708981"/>
          </a:xfrm>
          <a:prstGeom prst="rect">
            <a:avLst/>
          </a:prstGeom>
          <a:noFill/>
        </p:spPr>
        <p:txBody>
          <a:bodyPr wrap="square" rtlCol="0">
            <a:spAutoFit/>
          </a:bodyPr>
          <a:lstStyle/>
          <a:p>
            <a:r>
              <a:rPr lang="zh-CN" altLang="en-US" sz="10000" b="1" dirty="0">
                <a:solidFill>
                  <a:srgbClr val="3DD3C8"/>
                </a:solidFill>
                <a:effectLst>
                  <a:innerShdw blurRad="63500" dist="50800" dir="18900000">
                    <a:prstClr val="black">
                      <a:alpha val="50000"/>
                    </a:prstClr>
                  </a:innerShdw>
                </a:effectLst>
              </a:rPr>
              <a:t>目</a:t>
            </a:r>
            <a:endParaRPr lang="en-US" altLang="zh-CN" sz="10000" b="1" dirty="0">
              <a:solidFill>
                <a:srgbClr val="3DD3C8"/>
              </a:solidFill>
              <a:effectLst>
                <a:innerShdw blurRad="63500" dist="50800" dir="18900000">
                  <a:prstClr val="black">
                    <a:alpha val="50000"/>
                  </a:prstClr>
                </a:innerShdw>
              </a:effectLst>
            </a:endParaRPr>
          </a:p>
          <a:p>
            <a:endParaRPr lang="en-US" altLang="zh-CN" sz="10000" b="1" dirty="0">
              <a:solidFill>
                <a:srgbClr val="3DD3C8"/>
              </a:solidFill>
              <a:effectLst>
                <a:innerShdw blurRad="63500" dist="50800" dir="18900000">
                  <a:prstClr val="black">
                    <a:alpha val="50000"/>
                  </a:prstClr>
                </a:innerShdw>
              </a:effectLst>
            </a:endParaRPr>
          </a:p>
          <a:p>
            <a:r>
              <a:rPr lang="zh-CN" altLang="en-US" sz="10000" b="1" dirty="0">
                <a:solidFill>
                  <a:srgbClr val="3DD3C8"/>
                </a:solidFill>
                <a:effectLst>
                  <a:innerShdw blurRad="63500" dist="50800" dir="18900000">
                    <a:prstClr val="black">
                      <a:alpha val="50000"/>
                    </a:prstClr>
                  </a:innerShdw>
                </a:effectLst>
              </a:rPr>
              <a:t>录</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470" y="804672"/>
            <a:ext cx="5945412" cy="1329895"/>
          </a:xfrm>
          <a:prstGeom prst="rect">
            <a:avLst/>
          </a:prstGeom>
        </p:spPr>
      </p:pic>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470" y="2077720"/>
            <a:ext cx="5945412" cy="1329895"/>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470" y="4623816"/>
            <a:ext cx="5945412" cy="1329895"/>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3470" y="3350768"/>
            <a:ext cx="5945412" cy="1329895"/>
          </a:xfrm>
          <a:prstGeom prst="rect">
            <a:avLst/>
          </a:prstGeom>
        </p:spPr>
      </p:pic>
      <p:sp>
        <p:nvSpPr>
          <p:cNvPr id="12" name="文本框 11"/>
          <p:cNvSpPr txBox="1"/>
          <p:nvPr/>
        </p:nvSpPr>
        <p:spPr>
          <a:xfrm>
            <a:off x="7269480" y="1148809"/>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13" name="文本框 12"/>
          <p:cNvSpPr txBox="1"/>
          <p:nvPr/>
        </p:nvSpPr>
        <p:spPr>
          <a:xfrm>
            <a:off x="6254496" y="685463"/>
            <a:ext cx="1335024" cy="1015663"/>
          </a:xfrm>
          <a:prstGeom prst="rect">
            <a:avLst/>
          </a:prstGeom>
          <a:noFill/>
        </p:spPr>
        <p:txBody>
          <a:bodyPr wrap="square" rtlCol="0">
            <a:spAutoFit/>
          </a:bodyPr>
          <a:lstStyle/>
          <a:p>
            <a:r>
              <a:rPr lang="en-US" altLang="zh-CN" sz="6000" b="1" dirty="0">
                <a:solidFill>
                  <a:srgbClr val="3DD3C8"/>
                </a:solidFill>
              </a:rPr>
              <a:t>01</a:t>
            </a:r>
            <a:endParaRPr lang="zh-CN" altLang="en-US" sz="6000" b="1" dirty="0">
              <a:solidFill>
                <a:srgbClr val="3DD3C8"/>
              </a:solidFill>
            </a:endParaRPr>
          </a:p>
        </p:txBody>
      </p:sp>
      <p:sp>
        <p:nvSpPr>
          <p:cNvPr id="14" name="文本框 13"/>
          <p:cNvSpPr txBox="1"/>
          <p:nvPr/>
        </p:nvSpPr>
        <p:spPr>
          <a:xfrm>
            <a:off x="7269480" y="2404248"/>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15" name="文本框 14"/>
          <p:cNvSpPr txBox="1"/>
          <p:nvPr/>
        </p:nvSpPr>
        <p:spPr>
          <a:xfrm>
            <a:off x="6254496" y="1940902"/>
            <a:ext cx="1335024" cy="1015663"/>
          </a:xfrm>
          <a:prstGeom prst="rect">
            <a:avLst/>
          </a:prstGeom>
          <a:noFill/>
        </p:spPr>
        <p:txBody>
          <a:bodyPr wrap="square" rtlCol="0">
            <a:spAutoFit/>
          </a:bodyPr>
          <a:lstStyle/>
          <a:p>
            <a:r>
              <a:rPr lang="en-US" altLang="zh-CN" sz="6000" b="1" dirty="0">
                <a:solidFill>
                  <a:srgbClr val="3DD3C8"/>
                </a:solidFill>
              </a:rPr>
              <a:t>02</a:t>
            </a:r>
            <a:endParaRPr lang="zh-CN" altLang="en-US" sz="6000" b="1" dirty="0">
              <a:solidFill>
                <a:srgbClr val="3DD3C8"/>
              </a:solidFill>
            </a:endParaRPr>
          </a:p>
        </p:txBody>
      </p:sp>
      <p:sp>
        <p:nvSpPr>
          <p:cNvPr id="16" name="文本框 15"/>
          <p:cNvSpPr txBox="1"/>
          <p:nvPr/>
        </p:nvSpPr>
        <p:spPr>
          <a:xfrm>
            <a:off x="7269480" y="3688185"/>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17" name="文本框 16"/>
          <p:cNvSpPr txBox="1"/>
          <p:nvPr/>
        </p:nvSpPr>
        <p:spPr>
          <a:xfrm>
            <a:off x="6254496" y="3224839"/>
            <a:ext cx="1335024" cy="1015663"/>
          </a:xfrm>
          <a:prstGeom prst="rect">
            <a:avLst/>
          </a:prstGeom>
          <a:noFill/>
        </p:spPr>
        <p:txBody>
          <a:bodyPr wrap="square" rtlCol="0">
            <a:spAutoFit/>
          </a:bodyPr>
          <a:lstStyle/>
          <a:p>
            <a:r>
              <a:rPr lang="en-US" altLang="zh-CN" sz="6000" b="1" dirty="0">
                <a:solidFill>
                  <a:srgbClr val="3DD3C8"/>
                </a:solidFill>
              </a:rPr>
              <a:t>03</a:t>
            </a:r>
            <a:endParaRPr lang="zh-CN" altLang="en-US" sz="6000" b="1" dirty="0">
              <a:solidFill>
                <a:srgbClr val="3DD3C8"/>
              </a:solidFill>
            </a:endParaRPr>
          </a:p>
        </p:txBody>
      </p:sp>
      <p:sp>
        <p:nvSpPr>
          <p:cNvPr id="18" name="文本框 17"/>
          <p:cNvSpPr txBox="1"/>
          <p:nvPr/>
        </p:nvSpPr>
        <p:spPr>
          <a:xfrm>
            <a:off x="7269480" y="4934297"/>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19" name="文本框 18"/>
          <p:cNvSpPr txBox="1"/>
          <p:nvPr/>
        </p:nvSpPr>
        <p:spPr>
          <a:xfrm>
            <a:off x="6254496" y="4470951"/>
            <a:ext cx="1335024" cy="1015663"/>
          </a:xfrm>
          <a:prstGeom prst="rect">
            <a:avLst/>
          </a:prstGeom>
          <a:noFill/>
        </p:spPr>
        <p:txBody>
          <a:bodyPr wrap="square" rtlCol="0">
            <a:spAutoFit/>
          </a:bodyPr>
          <a:lstStyle/>
          <a:p>
            <a:r>
              <a:rPr lang="en-US" altLang="zh-CN" sz="6000" b="1" dirty="0">
                <a:solidFill>
                  <a:srgbClr val="3DD3C8"/>
                </a:solidFill>
              </a:rPr>
              <a:t>04</a:t>
            </a:r>
            <a:endParaRPr lang="zh-CN" altLang="en-US" sz="6000" b="1" dirty="0">
              <a:solidFill>
                <a:srgbClr val="3DD3C8"/>
              </a:solidFill>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631632">
            <a:off x="-1392695" y="2994042"/>
            <a:ext cx="4607313" cy="2953817"/>
          </a:xfrm>
          <a:prstGeom prst="rect">
            <a:avLst/>
          </a:prstGeom>
        </p:spPr>
      </p:pic>
    </p:spTree>
    <p:extLst>
      <p:ext uri="{BB962C8B-B14F-4D97-AF65-F5344CB8AC3E}">
        <p14:creationId xmlns:p14="http://schemas.microsoft.com/office/powerpoint/2010/main" val="18392432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1+#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1+#ppt_w/2"/>
                                          </p:val>
                                        </p:tav>
                                        <p:tav tm="100000">
                                          <p:val>
                                            <p:strVal val="#ppt_x"/>
                                          </p:val>
                                        </p:tav>
                                      </p:tavLst>
                                    </p:anim>
                                    <p:anim calcmode="lin" valueType="num">
                                      <p:cBhvr additive="base">
                                        <p:cTn id="57" dur="500" fill="hold"/>
                                        <p:tgtEl>
                                          <p:spTgt spid="18"/>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1+#ppt_w/2"/>
                                          </p:val>
                                        </p:tav>
                                        <p:tav tm="100000">
                                          <p:val>
                                            <p:strVal val="#ppt_x"/>
                                          </p:val>
                                        </p:tav>
                                      </p:tavLst>
                                    </p:anim>
                                    <p:anim calcmode="lin" valueType="num">
                                      <p:cBhvr additive="base">
                                        <p:cTn id="61"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P spid="16"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345" y="2662047"/>
            <a:ext cx="5945412" cy="1329895"/>
          </a:xfrm>
          <a:prstGeom prst="rect">
            <a:avLst/>
          </a:prstGeom>
        </p:spPr>
      </p:pic>
      <p:sp>
        <p:nvSpPr>
          <p:cNvPr id="5" name="文本框 4"/>
          <p:cNvSpPr txBox="1"/>
          <p:nvPr/>
        </p:nvSpPr>
        <p:spPr>
          <a:xfrm>
            <a:off x="5126355" y="3006184"/>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6" name="文本框 5"/>
          <p:cNvSpPr txBox="1"/>
          <p:nvPr/>
        </p:nvSpPr>
        <p:spPr>
          <a:xfrm>
            <a:off x="4111371" y="2542838"/>
            <a:ext cx="1335024" cy="1015663"/>
          </a:xfrm>
          <a:prstGeom prst="rect">
            <a:avLst/>
          </a:prstGeom>
          <a:noFill/>
        </p:spPr>
        <p:txBody>
          <a:bodyPr wrap="square" rtlCol="0">
            <a:spAutoFit/>
          </a:bodyPr>
          <a:lstStyle/>
          <a:p>
            <a:r>
              <a:rPr lang="en-US" altLang="zh-CN" sz="6000" b="1" dirty="0">
                <a:solidFill>
                  <a:srgbClr val="3DD3C8"/>
                </a:solidFill>
              </a:rPr>
              <a:t>01</a:t>
            </a:r>
            <a:endParaRPr lang="zh-CN" altLang="en-US" sz="6000" b="1" dirty="0">
              <a:solidFill>
                <a:srgbClr val="3DD3C8"/>
              </a:solidFill>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904" y="3298571"/>
            <a:ext cx="4521200" cy="4521200"/>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631632">
            <a:off x="8453243" y="128286"/>
            <a:ext cx="4607313" cy="2953817"/>
          </a:xfrm>
          <a:prstGeom prst="rect">
            <a:avLst/>
          </a:prstGeom>
        </p:spPr>
      </p:pic>
    </p:spTree>
    <p:extLst>
      <p:ext uri="{BB962C8B-B14F-4D97-AF65-F5344CB8AC3E}">
        <p14:creationId xmlns:p14="http://schemas.microsoft.com/office/powerpoint/2010/main" val="12897150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790825" y="2814638"/>
            <a:ext cx="6380163" cy="3495675"/>
            <a:chOff x="2790825" y="2814638"/>
            <a:chExt cx="6380163" cy="3495675"/>
          </a:xfrm>
        </p:grpSpPr>
        <p:sp>
          <p:nvSpPr>
            <p:cNvPr id="4" name="MH_Picture_1"/>
            <p:cNvSpPr/>
            <p:nvPr/>
          </p:nvSpPr>
          <p:spPr bwMode="auto">
            <a:xfrm>
              <a:off x="2790825" y="2814638"/>
              <a:ext cx="6380163" cy="3495675"/>
            </a:xfrm>
            <a:custGeom>
              <a:avLst/>
              <a:gdLst>
                <a:gd name="T0" fmla="*/ 1595120 w 6380480"/>
                <a:gd name="T1" fmla="*/ 0 h 2986559"/>
                <a:gd name="T2" fmla="*/ 3190240 w 6380480"/>
                <a:gd name="T3" fmla="*/ 130510 h 2986559"/>
                <a:gd name="T4" fmla="*/ 4785360 w 6380480"/>
                <a:gd name="T5" fmla="*/ 0 h 2986559"/>
                <a:gd name="T6" fmla="*/ 6380480 w 6380480"/>
                <a:gd name="T7" fmla="*/ 130510 h 2986559"/>
                <a:gd name="T8" fmla="*/ 6380480 w 6380480"/>
                <a:gd name="T9" fmla="*/ 2815652 h 2986559"/>
                <a:gd name="T10" fmla="*/ 4785360 w 6380480"/>
                <a:gd name="T11" fmla="*/ 2986559 h 2986559"/>
                <a:gd name="T12" fmla="*/ 3190240 w 6380480"/>
                <a:gd name="T13" fmla="*/ 2815652 h 2986559"/>
                <a:gd name="T14" fmla="*/ 1595120 w 6380480"/>
                <a:gd name="T15" fmla="*/ 2986559 h 2986559"/>
                <a:gd name="T16" fmla="*/ 0 w 6380480"/>
                <a:gd name="T17" fmla="*/ 2815652 h 2986559"/>
                <a:gd name="T18" fmla="*/ 0 w 6380480"/>
                <a:gd name="T19" fmla="*/ 130510 h 2986559"/>
                <a:gd name="T20" fmla="*/ 1595120 w 6380480"/>
                <a:gd name="T21" fmla="*/ 0 h 2986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80480" h="2986559">
                  <a:moveTo>
                    <a:pt x="1595120" y="0"/>
                  </a:moveTo>
                  <a:lnTo>
                    <a:pt x="3190240" y="130510"/>
                  </a:lnTo>
                  <a:lnTo>
                    <a:pt x="4785360" y="0"/>
                  </a:lnTo>
                  <a:lnTo>
                    <a:pt x="6380480" y="130510"/>
                  </a:lnTo>
                  <a:lnTo>
                    <a:pt x="6380480" y="2815652"/>
                  </a:lnTo>
                  <a:lnTo>
                    <a:pt x="4785360" y="2986559"/>
                  </a:lnTo>
                  <a:lnTo>
                    <a:pt x="3190240" y="2815652"/>
                  </a:lnTo>
                  <a:lnTo>
                    <a:pt x="1595120" y="2986559"/>
                  </a:lnTo>
                  <a:lnTo>
                    <a:pt x="0" y="2815652"/>
                  </a:lnTo>
                  <a:lnTo>
                    <a:pt x="0" y="130510"/>
                  </a:lnTo>
                  <a:lnTo>
                    <a:pt x="1595120" y="0"/>
                  </a:lnTo>
                  <a:close/>
                </a:path>
              </a:pathLst>
            </a:custGeom>
            <a:blipFill dpi="0" rotWithShape="1">
              <a:blip r:embed="rId3"/>
              <a:srcRect/>
              <a:stretch>
                <a:fillRect/>
              </a:stretch>
            </a:blipFill>
            <a:ln>
              <a:noFill/>
            </a:ln>
            <a:effectLst>
              <a:outerShdw sy="23000" kx="1199993" algn="br" rotWithShape="0">
                <a:srgbClr val="000000">
                  <a:alpha val="17999"/>
                </a:srgbClr>
              </a:outerShdw>
            </a:effectLst>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 name="MH_Other_1"/>
            <p:cNvSpPr/>
            <p:nvPr/>
          </p:nvSpPr>
          <p:spPr bwMode="auto">
            <a:xfrm flipH="1">
              <a:off x="4386263" y="2814638"/>
              <a:ext cx="1595437"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6" name="MH_Other_2"/>
            <p:cNvSpPr/>
            <p:nvPr/>
          </p:nvSpPr>
          <p:spPr bwMode="auto">
            <a:xfrm flipH="1">
              <a:off x="7575550" y="2814638"/>
              <a:ext cx="1595438"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7" name="MH_Text_1"/>
          <p:cNvSpPr>
            <a:spLocks noChangeArrowheads="1"/>
          </p:cNvSpPr>
          <p:nvPr/>
        </p:nvSpPr>
        <p:spPr bwMode="auto">
          <a:xfrm>
            <a:off x="1295400" y="1893888"/>
            <a:ext cx="8801100"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fontAlgn="base" latinLnBrk="1">
              <a:lnSpc>
                <a:spcPct val="130000"/>
              </a:lnSpc>
              <a:spcBef>
                <a:spcPct val="0"/>
              </a:spcBef>
              <a:spcAft>
                <a:spcPct val="0"/>
              </a:spcAft>
              <a:buFont typeface="Arial" panose="020B0604020202020204" pitchFamily="34" charset="0"/>
              <a:buNone/>
            </a:pPr>
            <a:r>
              <a:rPr lang="zh-CN" altLang="en-US" sz="1400" dirty="0">
                <a:solidFill>
                  <a:srgbClr val="595959"/>
                </a:solidFill>
                <a:latin typeface="微软雅黑 Light" charset="-122"/>
                <a:ea typeface="微软雅黑 Light" charset="-122"/>
                <a:sym typeface="나눔고딕" charset="-127"/>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p>
        </p:txBody>
      </p:sp>
      <p:sp>
        <p:nvSpPr>
          <p:cNvPr id="8" name="TextBox 2"/>
          <p:cNvSpPr>
            <a:spLocks noChangeArrowheads="1"/>
          </p:cNvSpPr>
          <p:nvPr/>
        </p:nvSpPr>
        <p:spPr bwMode="auto">
          <a:xfrm flipH="1">
            <a:off x="3902075" y="14605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latinLnBrk="1">
              <a:spcBef>
                <a:spcPct val="0"/>
              </a:spcBef>
              <a:spcAft>
                <a:spcPct val="0"/>
              </a:spcAft>
              <a:buFont typeface="Arial" panose="020B0604020202020204" pitchFamily="34" charset="0"/>
              <a:buNone/>
            </a:pPr>
            <a:r>
              <a:rPr lang="zh-CN" altLang="en-US" sz="2400" dirty="0">
                <a:solidFill>
                  <a:srgbClr val="CE5243"/>
                </a:solidFill>
                <a:latin typeface="Kozuka Gothic Pr6N EL" pitchFamily="34" charset="-128"/>
                <a:ea typeface="Kozuka Gothic Pr6N EL" pitchFamily="34" charset="-128"/>
                <a:sym typeface="Kozuka Gothic Pr6N EL" pitchFamily="34" charset="-128"/>
              </a:rPr>
              <a:t>标题</a:t>
            </a:r>
            <a:r>
              <a:rPr lang="en-US" sz="2400" dirty="0">
                <a:solidFill>
                  <a:srgbClr val="CE5243"/>
                </a:solidFill>
                <a:latin typeface="Kozuka Gothic Pr6N EL" pitchFamily="34" charset="-128"/>
                <a:ea typeface="Kozuka Gothic Pr6N EL" pitchFamily="34" charset="-128"/>
                <a:sym typeface="Kozuka Gothic Pr6N EL" pitchFamily="34" charset="-128"/>
              </a:rPr>
              <a:t> /</a:t>
            </a:r>
            <a:endParaRPr lang="zh-CN" altLang="en-US" sz="2400" dirty="0">
              <a:solidFill>
                <a:srgbClr val="CE5243"/>
              </a:solidFill>
              <a:latin typeface="Kozuka Gothic Pr6N EL" pitchFamily="34" charset="-128"/>
              <a:ea typeface="宋体" panose="02010600030101010101" pitchFamily="2" charset="-122"/>
              <a:sym typeface="Kozuka Gothic Pr6N EL" pitchFamily="34" charset="-128"/>
            </a:endParaRPr>
          </a:p>
        </p:txBody>
      </p:sp>
      <p:sp>
        <p:nvSpPr>
          <p:cNvPr id="9" name="TextBox 5"/>
          <p:cNvSpPr>
            <a:spLocks noChangeArrowheads="1"/>
          </p:cNvSpPr>
          <p:nvPr/>
        </p:nvSpPr>
        <p:spPr bwMode="auto">
          <a:xfrm flipH="1">
            <a:off x="5092700" y="15176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latinLnBrk="1">
              <a:spcBef>
                <a:spcPct val="0"/>
              </a:spcBef>
              <a:spcAft>
                <a:spcPct val="0"/>
              </a:spcAft>
              <a:buFont typeface="Arial" panose="020B0604020202020204" pitchFamily="34" charset="0"/>
              <a:buNone/>
            </a:pPr>
            <a:r>
              <a:rPr lang="zh-CN" altLang="en-US" dirty="0">
                <a:solidFill>
                  <a:srgbClr val="595959"/>
                </a:solidFill>
                <a:latin typeface="Kozuka Gothic Pr6N EL" pitchFamily="34" charset="-128"/>
                <a:ea typeface="Kozuka Gothic Pr6N EL" pitchFamily="34" charset="-128"/>
                <a:sym typeface="Kozuka Gothic Pr6N EL" pitchFamily="34" charset="-128"/>
              </a:rPr>
              <a:t>写个什么小标题</a:t>
            </a:r>
          </a:p>
        </p:txBody>
      </p:sp>
    </p:spTree>
    <p:extLst>
      <p:ext uri="{BB962C8B-B14F-4D97-AF65-F5344CB8AC3E}">
        <p14:creationId xmlns:p14="http://schemas.microsoft.com/office/powerpoint/2010/main" val="252459576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p:cNvSpPr>
            <a:spLocks noChangeArrowheads="1"/>
          </p:cNvSpPr>
          <p:nvPr/>
        </p:nvSpPr>
        <p:spPr bwMode="auto">
          <a:xfrm>
            <a:off x="2889250" y="1804988"/>
            <a:ext cx="4918075" cy="24638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Calibri" panose="020F0502020204030204" pitchFamily="34" charset="0"/>
              <a:ea typeface="宋体" panose="02010600030101010101" pitchFamily="2" charset="-122"/>
            </a:endParaRPr>
          </a:p>
        </p:txBody>
      </p:sp>
      <p:sp>
        <p:nvSpPr>
          <p:cNvPr id="5" name="MH_SubTitle_1"/>
          <p:cNvSpPr>
            <a:spLocks noChangeArrowheads="1"/>
          </p:cNvSpPr>
          <p:nvPr/>
        </p:nvSpPr>
        <p:spPr bwMode="auto">
          <a:xfrm>
            <a:off x="7807325" y="1804988"/>
            <a:ext cx="2552700" cy="2463800"/>
          </a:xfrm>
          <a:prstGeom prst="rect">
            <a:avLst/>
          </a:prstGeom>
          <a:solidFill>
            <a:srgbClr val="3DD3C8"/>
          </a:solidFill>
          <a:ln>
            <a:noFill/>
          </a:ln>
          <a:extLst/>
        </p:spPr>
        <p:txBody>
          <a:bodyPr lIns="144145" tIns="46990" rIns="144145" bIns="46990" anchor="ctr"/>
          <a:lstStyle/>
          <a:p>
            <a:pPr fontAlgn="base" latinLnBrk="1">
              <a:lnSpc>
                <a:spcPct val="150000"/>
              </a:lnSpc>
              <a:spcBef>
                <a:spcPct val="0"/>
              </a:spcBef>
              <a:spcAft>
                <a:spcPct val="0"/>
              </a:spcAft>
              <a:buFont typeface="Arial" panose="020B0604020202020204" pitchFamily="34" charset="0"/>
              <a:buNone/>
            </a:pPr>
            <a:r>
              <a:rPr lang="zh-CN" altLang="en-US" sz="1400" dirty="0">
                <a:solidFill>
                  <a:srgbClr val="FFFFFF"/>
                </a:solidFill>
                <a:latin typeface="微软雅黑" panose="020B0503020204020204" pitchFamily="34" charset="-122"/>
                <a:ea typeface="宋体" panose="02010600030101010101" pitchFamily="2" charset="-122"/>
              </a:rPr>
              <a:t>标题</a:t>
            </a:r>
            <a:r>
              <a:rPr lang="en-US" sz="1400" dirty="0">
                <a:solidFill>
                  <a:srgbClr val="FFFFFF"/>
                </a:solidFill>
                <a:latin typeface="微软雅黑" panose="020B0503020204020204" pitchFamily="34" charset="-122"/>
                <a:ea typeface="宋体" panose="02010600030101010101" pitchFamily="2" charset="-122"/>
              </a:rPr>
              <a:t> </a:t>
            </a:r>
            <a:r>
              <a:rPr lang="zh-CN" altLang="en-US" sz="1400" dirty="0">
                <a:solidFill>
                  <a:srgbClr val="FFFFFF"/>
                </a:solidFill>
                <a:latin typeface="微软雅黑" panose="020B0503020204020204" pitchFamily="34" charset="-122"/>
                <a:ea typeface="宋体" panose="02010600030101010101" pitchFamily="2" charset="-122"/>
              </a:rPr>
              <a:t>标题标题标题标题标题标题标题标题标题标题标题</a:t>
            </a:r>
            <a:r>
              <a:rPr lang="en-US" sz="1400" dirty="0">
                <a:solidFill>
                  <a:srgbClr val="FFFFFF"/>
                </a:solidFill>
                <a:latin typeface="微软雅黑" panose="020B0503020204020204" pitchFamily="34" charset="-122"/>
                <a:ea typeface="宋体" panose="02010600030101010101" pitchFamily="2" charset="-122"/>
              </a:rPr>
              <a:t>it </a:t>
            </a:r>
            <a:r>
              <a:rPr lang="en-US" sz="1400" dirty="0" err="1">
                <a:solidFill>
                  <a:srgbClr val="FFFFFF"/>
                </a:solidFill>
                <a:latin typeface="微软雅黑" panose="020B0503020204020204" pitchFamily="34" charset="-122"/>
                <a:ea typeface="宋体" panose="02010600030101010101" pitchFamily="2" charset="-122"/>
              </a:rPr>
              <a:t>sed</a:t>
            </a:r>
            <a:r>
              <a:rPr lang="en-US" sz="1400" dirty="0">
                <a:solidFill>
                  <a:srgbClr val="FFFFFF"/>
                </a:solidFill>
                <a:latin typeface="微软雅黑" panose="020B0503020204020204" pitchFamily="34" charset="-122"/>
                <a:ea typeface="宋体" panose="02010600030101010101" pitchFamily="2" charset="-122"/>
              </a:rPr>
              <a:t> do </a:t>
            </a:r>
            <a:r>
              <a:rPr lang="en-US" sz="1400" dirty="0" err="1">
                <a:solidFill>
                  <a:srgbClr val="FFFFFF"/>
                </a:solidFill>
                <a:latin typeface="微软雅黑" panose="020B0503020204020204" pitchFamily="34" charset="-122"/>
                <a:ea typeface="宋体" panose="02010600030101010101" pitchFamily="2" charset="-122"/>
              </a:rPr>
              <a:t>eiusmod</a:t>
            </a:r>
            <a:r>
              <a:rPr lang="en-US" sz="1400" dirty="0">
                <a:solidFill>
                  <a:srgbClr val="FFFFFF"/>
                </a:solidFill>
                <a:latin typeface="微软雅黑" panose="020B0503020204020204" pitchFamily="34" charset="-122"/>
                <a:ea typeface="宋体" panose="02010600030101010101" pitchFamily="2" charset="-122"/>
              </a:rPr>
              <a:t> </a:t>
            </a:r>
            <a:r>
              <a:rPr lang="en-US" sz="1400" dirty="0" err="1">
                <a:solidFill>
                  <a:srgbClr val="FFFFFF"/>
                </a:solidFill>
                <a:latin typeface="微软雅黑" panose="020B0503020204020204" pitchFamily="34" charset="-122"/>
                <a:ea typeface="宋体" panose="02010600030101010101" pitchFamily="2" charset="-122"/>
              </a:rPr>
              <a:t>tempor</a:t>
            </a:r>
            <a:r>
              <a:rPr lang="en-US" sz="1400" dirty="0">
                <a:solidFill>
                  <a:srgbClr val="FFFFFF"/>
                </a:solidFill>
                <a:latin typeface="微软雅黑" panose="020B0503020204020204" pitchFamily="34" charset="-122"/>
                <a:ea typeface="宋体" panose="02010600030101010101" pitchFamily="2" charset="-122"/>
              </a:rPr>
              <a:t> </a:t>
            </a:r>
            <a:r>
              <a:rPr lang="en-US" sz="1400" dirty="0" err="1">
                <a:solidFill>
                  <a:srgbClr val="FFFFFF"/>
                </a:solidFill>
                <a:latin typeface="微软雅黑" panose="020B0503020204020204" pitchFamily="34" charset="-122"/>
                <a:ea typeface="宋体" panose="02010600030101010101" pitchFamily="2" charset="-122"/>
              </a:rPr>
              <a:t>incididunt</a:t>
            </a:r>
            <a:r>
              <a:rPr lang="en-US" sz="1400" dirty="0">
                <a:solidFill>
                  <a:srgbClr val="FFFFFF"/>
                </a:solidFill>
                <a:latin typeface="微软雅黑" panose="020B0503020204020204" pitchFamily="34" charset="-122"/>
                <a:ea typeface="宋体" panose="02010600030101010101" pitchFamily="2" charset="-122"/>
              </a:rPr>
              <a:t> </a:t>
            </a:r>
            <a:r>
              <a:rPr lang="en-US" sz="1400" dirty="0" err="1">
                <a:solidFill>
                  <a:srgbClr val="FFFFFF"/>
                </a:solidFill>
                <a:latin typeface="微软雅黑" panose="020B0503020204020204" pitchFamily="34" charset="-122"/>
                <a:ea typeface="宋体" panose="02010600030101010101" pitchFamily="2" charset="-122"/>
              </a:rPr>
              <a:t>ut</a:t>
            </a:r>
            <a:r>
              <a:rPr lang="en-US" sz="1400" dirty="0">
                <a:solidFill>
                  <a:srgbClr val="FFFFFF"/>
                </a:solidFill>
                <a:latin typeface="微软雅黑" panose="020B0503020204020204" pitchFamily="34" charset="-122"/>
                <a:ea typeface="宋体" panose="02010600030101010101" pitchFamily="2" charset="-122"/>
              </a:rPr>
              <a:t> </a:t>
            </a:r>
            <a:r>
              <a:rPr lang="en-US" sz="1400" dirty="0" err="1">
                <a:solidFill>
                  <a:srgbClr val="FFFFFF"/>
                </a:solidFill>
                <a:latin typeface="微软雅黑" panose="020B0503020204020204" pitchFamily="34" charset="-122"/>
                <a:ea typeface="宋体" panose="02010600030101010101" pitchFamily="2" charset="-122"/>
              </a:rPr>
              <a:t>labore</a:t>
            </a:r>
            <a:r>
              <a:rPr lang="en-US" sz="1400" dirty="0">
                <a:solidFill>
                  <a:srgbClr val="FFFFFF"/>
                </a:solidFill>
                <a:latin typeface="微软雅黑" panose="020B0503020204020204" pitchFamily="34" charset="-122"/>
                <a:ea typeface="宋体" panose="02010600030101010101" pitchFamily="2" charset="-122"/>
              </a:rPr>
              <a:t> et </a:t>
            </a:r>
            <a:r>
              <a:rPr lang="en-US" sz="1400" dirty="0" err="1">
                <a:solidFill>
                  <a:srgbClr val="FFFFFF"/>
                </a:solidFill>
                <a:latin typeface="微软雅黑" panose="020B0503020204020204" pitchFamily="34" charset="-122"/>
                <a:ea typeface="宋体" panose="02010600030101010101" pitchFamily="2" charset="-122"/>
              </a:rPr>
              <a:t>dolore</a:t>
            </a:r>
            <a:r>
              <a:rPr lang="en-US" sz="1400" dirty="0">
                <a:solidFill>
                  <a:srgbClr val="FFFFFF"/>
                </a:solidFill>
                <a:latin typeface="微软雅黑" panose="020B0503020204020204" pitchFamily="34" charset="-122"/>
                <a:ea typeface="宋体" panose="02010600030101010101" pitchFamily="2" charset="-122"/>
              </a:rPr>
              <a:t> magna </a:t>
            </a:r>
            <a:r>
              <a:rPr lang="en-US" sz="1400" dirty="0" err="1">
                <a:solidFill>
                  <a:srgbClr val="FFFFFF"/>
                </a:solidFill>
                <a:latin typeface="微软雅黑" panose="020B0503020204020204" pitchFamily="34" charset="-122"/>
                <a:ea typeface="宋体" panose="02010600030101010101" pitchFamily="2" charset="-122"/>
              </a:rPr>
              <a:t>aliqua</a:t>
            </a:r>
            <a:endParaRPr lang="zh-CN" altLang="en-US" sz="1000" dirty="0">
              <a:solidFill>
                <a:srgbClr val="FFFFFF"/>
              </a:solidFill>
              <a:latin typeface="微软雅黑" panose="020B0503020204020204" pitchFamily="34" charset="-122"/>
              <a:ea typeface="宋体" panose="02010600030101010101" pitchFamily="2" charset="-122"/>
            </a:endParaRPr>
          </a:p>
        </p:txBody>
      </p:sp>
      <p:sp>
        <p:nvSpPr>
          <p:cNvPr id="6" name="MH_Text_1"/>
          <p:cNvSpPr txBox="1">
            <a:spLocks noChangeArrowheads="1"/>
          </p:cNvSpPr>
          <p:nvPr/>
        </p:nvSpPr>
        <p:spPr bwMode="auto">
          <a:xfrm>
            <a:off x="2889250" y="4545013"/>
            <a:ext cx="74707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vl2pPr marL="742950" indent="-285750"/>
            <a:lvl3pPr/>
            <a:lvl4pPr/>
            <a:lvl5pPr/>
            <a:lvl6pPr/>
            <a:lvl7pPr/>
            <a:lvl8pPr/>
            <a:lvl9pPr/>
          </a:lstStyle>
          <a:p>
            <a:pPr fontAlgn="base" latinLnBrk="1">
              <a:lnSpc>
                <a:spcPct val="130000"/>
              </a:lnSpc>
              <a:spcBef>
                <a:spcPct val="0"/>
              </a:spcBef>
              <a:spcAft>
                <a:spcPct val="0"/>
              </a:spcAft>
              <a:buFont typeface="Arial" panose="020B0604020202020204" pitchFamily="34" charset="0"/>
              <a:buNone/>
            </a:pPr>
            <a:r>
              <a:rPr lang="zh-CN" altLang="en-US" sz="1400" dirty="0">
                <a:solidFill>
                  <a:srgbClr val="595959"/>
                </a:solidFill>
                <a:latin typeface="微软雅黑 Light" charset="-122"/>
                <a:ea typeface="微软雅黑 Light" charset="-122"/>
                <a:sym typeface="나눔고딕" charset="-127"/>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4050" y="2159000"/>
            <a:ext cx="4521200" cy="4521200"/>
          </a:xfrm>
          <a:prstGeom prst="rect">
            <a:avLst/>
          </a:prstGeom>
        </p:spPr>
      </p:pic>
    </p:spTree>
    <p:extLst>
      <p:ext uri="{BB962C8B-B14F-4D97-AF65-F5344CB8AC3E}">
        <p14:creationId xmlns:p14="http://schemas.microsoft.com/office/powerpoint/2010/main" val="288267121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p:cNvSpPr/>
          <p:nvPr/>
        </p:nvSpPr>
        <p:spPr bwMode="auto">
          <a:xfrm>
            <a:off x="1516063" y="1741488"/>
            <a:ext cx="2252662" cy="3194050"/>
          </a:xfrm>
          <a:custGeom>
            <a:avLst/>
            <a:gdLst>
              <a:gd name="T0" fmla="*/ 0 w 1989077"/>
              <a:gd name="T1" fmla="*/ 0 h 2815963"/>
              <a:gd name="T2" fmla="*/ 693350 w 1989077"/>
              <a:gd name="T3" fmla="*/ 118646 h 2815963"/>
              <a:gd name="T4" fmla="*/ 1479808 w 1989077"/>
              <a:gd name="T5" fmla="*/ 220897 h 2815963"/>
              <a:gd name="T6" fmla="*/ 1989077 w 1989077"/>
              <a:gd name="T7" fmla="*/ 267413 h 2815963"/>
              <a:gd name="T8" fmla="*/ 1989077 w 1989077"/>
              <a:gd name="T9" fmla="*/ 571500 h 2815963"/>
              <a:gd name="T10" fmla="*/ 1989077 w 1989077"/>
              <a:gd name="T11" fmla="*/ 2244463 h 2815963"/>
              <a:gd name="T12" fmla="*/ 1989077 w 1989077"/>
              <a:gd name="T13" fmla="*/ 2548550 h 2815963"/>
              <a:gd name="T14" fmla="*/ 1479808 w 1989077"/>
              <a:gd name="T15" fmla="*/ 2595066 h 2815963"/>
              <a:gd name="T16" fmla="*/ 693350 w 1989077"/>
              <a:gd name="T17" fmla="*/ 2697317 h 2815963"/>
              <a:gd name="T18" fmla="*/ 0 w 1989077"/>
              <a:gd name="T19" fmla="*/ 2815963 h 2815963"/>
              <a:gd name="T20" fmla="*/ 0 w 1989077"/>
              <a:gd name="T21" fmla="*/ 2244463 h 2815963"/>
              <a:gd name="T22" fmla="*/ 0 w 1989077"/>
              <a:gd name="T23" fmla="*/ 571500 h 2815963"/>
              <a:gd name="T24" fmla="*/ 0 w 1989077"/>
              <a:gd name="T25" fmla="*/ 0 h 2815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815963">
                <a:moveTo>
                  <a:pt x="0" y="0"/>
                </a:moveTo>
                <a:lnTo>
                  <a:pt x="693350" y="118646"/>
                </a:lnTo>
                <a:cubicBezTo>
                  <a:pt x="949376" y="157114"/>
                  <a:pt x="1211768" y="191282"/>
                  <a:pt x="1479808" y="220897"/>
                </a:cubicBezTo>
                <a:lnTo>
                  <a:pt x="1989077" y="267413"/>
                </a:lnTo>
                <a:lnTo>
                  <a:pt x="1989077" y="571500"/>
                </a:lnTo>
                <a:lnTo>
                  <a:pt x="1989077" y="2244463"/>
                </a:lnTo>
                <a:lnTo>
                  <a:pt x="1989077" y="2548550"/>
                </a:lnTo>
                <a:lnTo>
                  <a:pt x="1479808" y="2595066"/>
                </a:lnTo>
                <a:cubicBezTo>
                  <a:pt x="1211768" y="2624681"/>
                  <a:pt x="949376" y="2658849"/>
                  <a:pt x="693350" y="2697317"/>
                </a:cubicBezTo>
                <a:lnTo>
                  <a:pt x="0" y="2815963"/>
                </a:lnTo>
                <a:lnTo>
                  <a:pt x="0" y="2244463"/>
                </a:lnTo>
                <a:lnTo>
                  <a:pt x="0" y="571500"/>
                </a:lnTo>
                <a:lnTo>
                  <a:pt x="0" y="0"/>
                </a:lnTo>
                <a:close/>
              </a:path>
            </a:pathLst>
          </a:cu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 name="MH_Picture_2"/>
          <p:cNvSpPr/>
          <p:nvPr/>
        </p:nvSpPr>
        <p:spPr bwMode="auto">
          <a:xfrm>
            <a:off x="3811588" y="2046288"/>
            <a:ext cx="2255837" cy="2584450"/>
          </a:xfrm>
          <a:custGeom>
            <a:avLst/>
            <a:gdLst>
              <a:gd name="T0" fmla="*/ 0 w 1989078"/>
              <a:gd name="T1" fmla="*/ 0 h 2279483"/>
              <a:gd name="T2" fmla="*/ 302019 w 1989078"/>
              <a:gd name="T3" fmla="*/ 27586 h 2279483"/>
              <a:gd name="T4" fmla="*/ 1586666 w 1989078"/>
              <a:gd name="T5" fmla="*/ 85407 h 2279483"/>
              <a:gd name="T6" fmla="*/ 1989078 w 1989078"/>
              <a:gd name="T7" fmla="*/ 89021 h 2279483"/>
              <a:gd name="T8" fmla="*/ 1989078 w 1989078"/>
              <a:gd name="T9" fmla="*/ 303260 h 2279483"/>
              <a:gd name="T10" fmla="*/ 1989078 w 1989078"/>
              <a:gd name="T11" fmla="*/ 1976223 h 2279483"/>
              <a:gd name="T12" fmla="*/ 1989078 w 1989078"/>
              <a:gd name="T13" fmla="*/ 2190462 h 2279483"/>
              <a:gd name="T14" fmla="*/ 1586666 w 1989078"/>
              <a:gd name="T15" fmla="*/ 2194076 h 2279483"/>
              <a:gd name="T16" fmla="*/ 302019 w 1989078"/>
              <a:gd name="T17" fmla="*/ 2251897 h 2279483"/>
              <a:gd name="T18" fmla="*/ 0 w 1989078"/>
              <a:gd name="T19" fmla="*/ 2279483 h 2279483"/>
              <a:gd name="T20" fmla="*/ 0 w 1989078"/>
              <a:gd name="T21" fmla="*/ 1976223 h 2279483"/>
              <a:gd name="T22" fmla="*/ 0 w 1989078"/>
              <a:gd name="T23" fmla="*/ 303260 h 2279483"/>
              <a:gd name="T24" fmla="*/ 0 w 1989078"/>
              <a:gd name="T25" fmla="*/ 0 h 2279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8" h="2279483">
                <a:moveTo>
                  <a:pt x="0" y="0"/>
                </a:moveTo>
                <a:lnTo>
                  <a:pt x="302019" y="27586"/>
                </a:lnTo>
                <a:cubicBezTo>
                  <a:pt x="719947" y="57965"/>
                  <a:pt x="1148969" y="77525"/>
                  <a:pt x="1586666" y="85407"/>
                </a:cubicBezTo>
                <a:lnTo>
                  <a:pt x="1989078" y="89021"/>
                </a:lnTo>
                <a:lnTo>
                  <a:pt x="1989078" y="303260"/>
                </a:lnTo>
                <a:lnTo>
                  <a:pt x="1989078" y="1976223"/>
                </a:lnTo>
                <a:lnTo>
                  <a:pt x="1989078" y="2190462"/>
                </a:lnTo>
                <a:lnTo>
                  <a:pt x="1586666" y="2194076"/>
                </a:lnTo>
                <a:cubicBezTo>
                  <a:pt x="1148969" y="2201958"/>
                  <a:pt x="719947" y="2221518"/>
                  <a:pt x="302019" y="2251897"/>
                </a:cubicBezTo>
                <a:lnTo>
                  <a:pt x="0" y="2279483"/>
                </a:lnTo>
                <a:lnTo>
                  <a:pt x="0" y="1976223"/>
                </a:lnTo>
                <a:lnTo>
                  <a:pt x="0" y="303260"/>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6" name="MH_Picture_3"/>
          <p:cNvSpPr/>
          <p:nvPr/>
        </p:nvSpPr>
        <p:spPr bwMode="auto">
          <a:xfrm>
            <a:off x="6111875" y="2076450"/>
            <a:ext cx="2255838" cy="2522538"/>
          </a:xfrm>
          <a:custGeom>
            <a:avLst/>
            <a:gdLst>
              <a:gd name="T0" fmla="*/ 1989076 w 1989076"/>
              <a:gd name="T1" fmla="*/ 0 h 2223959"/>
              <a:gd name="T2" fmla="*/ 1989076 w 1989076"/>
              <a:gd name="T3" fmla="*/ 275498 h 2223959"/>
              <a:gd name="T4" fmla="*/ 1989076 w 1989076"/>
              <a:gd name="T5" fmla="*/ 1948461 h 2223959"/>
              <a:gd name="T6" fmla="*/ 1989076 w 1989076"/>
              <a:gd name="T7" fmla="*/ 2223959 h 2223959"/>
              <a:gd name="T8" fmla="*/ 1570307 w 1989076"/>
              <a:gd name="T9" fmla="*/ 2197394 h 2223959"/>
              <a:gd name="T10" fmla="*/ 266699 w 1989076"/>
              <a:gd name="T11" fmla="*/ 2162358 h 2223959"/>
              <a:gd name="T12" fmla="*/ 0 w 1989076"/>
              <a:gd name="T13" fmla="*/ 2164753 h 2223959"/>
              <a:gd name="T14" fmla="*/ 0 w 1989076"/>
              <a:gd name="T15" fmla="*/ 1948461 h 2223959"/>
              <a:gd name="T16" fmla="*/ 0 w 1989076"/>
              <a:gd name="T17" fmla="*/ 275498 h 2223959"/>
              <a:gd name="T18" fmla="*/ 0 w 1989076"/>
              <a:gd name="T19" fmla="*/ 59206 h 2223959"/>
              <a:gd name="T20" fmla="*/ 266699 w 1989076"/>
              <a:gd name="T21" fmla="*/ 61601 h 2223959"/>
              <a:gd name="T22" fmla="*/ 1570307 w 1989076"/>
              <a:gd name="T23" fmla="*/ 26565 h 2223959"/>
              <a:gd name="T24" fmla="*/ 1989076 w 1989076"/>
              <a:gd name="T25" fmla="*/ 0 h 2223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6" h="2223959">
                <a:moveTo>
                  <a:pt x="1989076" y="0"/>
                </a:moveTo>
                <a:lnTo>
                  <a:pt x="1989076" y="275498"/>
                </a:lnTo>
                <a:lnTo>
                  <a:pt x="1989076" y="1948461"/>
                </a:lnTo>
                <a:lnTo>
                  <a:pt x="1989076" y="2223959"/>
                </a:lnTo>
                <a:lnTo>
                  <a:pt x="1570307" y="2197394"/>
                </a:lnTo>
                <a:cubicBezTo>
                  <a:pt x="1145252" y="2174323"/>
                  <a:pt x="709909" y="2162358"/>
                  <a:pt x="266699" y="2162358"/>
                </a:cubicBezTo>
                <a:lnTo>
                  <a:pt x="0" y="2164753"/>
                </a:lnTo>
                <a:lnTo>
                  <a:pt x="0" y="1948461"/>
                </a:lnTo>
                <a:lnTo>
                  <a:pt x="0" y="275498"/>
                </a:lnTo>
                <a:lnTo>
                  <a:pt x="0" y="59206"/>
                </a:lnTo>
                <a:lnTo>
                  <a:pt x="266699" y="61601"/>
                </a:lnTo>
                <a:cubicBezTo>
                  <a:pt x="709909" y="61601"/>
                  <a:pt x="1145252" y="49636"/>
                  <a:pt x="1570307" y="26565"/>
                </a:cubicBezTo>
                <a:lnTo>
                  <a:pt x="1989076"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7" name="MH_Picture_4"/>
          <p:cNvSpPr/>
          <p:nvPr/>
        </p:nvSpPr>
        <p:spPr bwMode="auto">
          <a:xfrm>
            <a:off x="8410575" y="1795463"/>
            <a:ext cx="2257425" cy="3086100"/>
          </a:xfrm>
          <a:custGeom>
            <a:avLst/>
            <a:gdLst>
              <a:gd name="T0" fmla="*/ 1989077 w 1989077"/>
              <a:gd name="T1" fmla="*/ 0 h 2721587"/>
              <a:gd name="T2" fmla="*/ 1989077 w 1989077"/>
              <a:gd name="T3" fmla="*/ 524312 h 2721587"/>
              <a:gd name="T4" fmla="*/ 1989077 w 1989077"/>
              <a:gd name="T5" fmla="*/ 2197275 h 2721587"/>
              <a:gd name="T6" fmla="*/ 1989077 w 1989077"/>
              <a:gd name="T7" fmla="*/ 2721587 h 2721587"/>
              <a:gd name="T8" fmla="*/ 1571487 w 1989077"/>
              <a:gd name="T9" fmla="*/ 2650129 h 2721587"/>
              <a:gd name="T10" fmla="*/ 785028 w 1989077"/>
              <a:gd name="T11" fmla="*/ 2547878 h 2721587"/>
              <a:gd name="T12" fmla="*/ 0 w 1989077"/>
              <a:gd name="T13" fmla="*/ 2476175 h 2721587"/>
              <a:gd name="T14" fmla="*/ 0 w 1989077"/>
              <a:gd name="T15" fmla="*/ 2197275 h 2721587"/>
              <a:gd name="T16" fmla="*/ 0 w 1989077"/>
              <a:gd name="T17" fmla="*/ 524312 h 2721587"/>
              <a:gd name="T18" fmla="*/ 0 w 1989077"/>
              <a:gd name="T19" fmla="*/ 245412 h 2721587"/>
              <a:gd name="T20" fmla="*/ 785028 w 1989077"/>
              <a:gd name="T21" fmla="*/ 173709 h 2721587"/>
              <a:gd name="T22" fmla="*/ 1571487 w 1989077"/>
              <a:gd name="T23" fmla="*/ 71458 h 2721587"/>
              <a:gd name="T24" fmla="*/ 1989077 w 1989077"/>
              <a:gd name="T25" fmla="*/ 0 h 272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721587">
                <a:moveTo>
                  <a:pt x="1989077" y="0"/>
                </a:moveTo>
                <a:lnTo>
                  <a:pt x="1989077" y="524312"/>
                </a:lnTo>
                <a:lnTo>
                  <a:pt x="1989077" y="2197275"/>
                </a:lnTo>
                <a:lnTo>
                  <a:pt x="1989077" y="2721587"/>
                </a:lnTo>
                <a:lnTo>
                  <a:pt x="1571487" y="2650129"/>
                </a:lnTo>
                <a:cubicBezTo>
                  <a:pt x="1315460" y="2611661"/>
                  <a:pt x="1053068" y="2577493"/>
                  <a:pt x="785028" y="2547878"/>
                </a:cubicBezTo>
                <a:lnTo>
                  <a:pt x="0" y="2476175"/>
                </a:lnTo>
                <a:lnTo>
                  <a:pt x="0" y="2197275"/>
                </a:lnTo>
                <a:lnTo>
                  <a:pt x="0" y="524312"/>
                </a:lnTo>
                <a:lnTo>
                  <a:pt x="0" y="245412"/>
                </a:lnTo>
                <a:lnTo>
                  <a:pt x="785028" y="173709"/>
                </a:lnTo>
                <a:cubicBezTo>
                  <a:pt x="1053068" y="144094"/>
                  <a:pt x="1315460" y="109926"/>
                  <a:pt x="1571487" y="71458"/>
                </a:cubicBezTo>
                <a:lnTo>
                  <a:pt x="1989077"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8" name="MH_Text_1"/>
          <p:cNvSpPr txBox="1">
            <a:spLocks noChangeArrowheads="1"/>
          </p:cNvSpPr>
          <p:nvPr/>
        </p:nvSpPr>
        <p:spPr bwMode="auto">
          <a:xfrm>
            <a:off x="2209800" y="5059363"/>
            <a:ext cx="7732713"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vl2pPr marL="742950" indent="-285750"/>
            <a:lvl3pPr/>
            <a:lvl4pPr/>
            <a:lvl5pPr/>
            <a:lvl6pPr/>
            <a:lvl7pPr/>
            <a:lvl8pPr/>
            <a:lvl9pPr/>
          </a:lstStyle>
          <a:p>
            <a:pPr algn="just" fontAlgn="base" latinLnBrk="1">
              <a:lnSpc>
                <a:spcPct val="140000"/>
              </a:lnSpc>
              <a:spcBef>
                <a:spcPct val="0"/>
              </a:spcBef>
              <a:spcAft>
                <a:spcPct val="0"/>
              </a:spcAft>
              <a:buFont typeface="Arial" panose="020B0604020202020204" pitchFamily="34" charset="0"/>
              <a:buNone/>
            </a:pPr>
            <a:r>
              <a:rPr lang="zh-CN" altLang="en-US" sz="1400" dirty="0">
                <a:solidFill>
                  <a:srgbClr val="000000"/>
                </a:solidFill>
                <a:latin typeface="微软雅黑 Light" charset="-122"/>
                <a:ea typeface="微软雅黑 Light" charset="-122"/>
                <a:sym typeface="나눔고딕" charset="-127"/>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a:t>
            </a:r>
            <a:endParaRPr lang="en-US" sz="1400" dirty="0">
              <a:solidFill>
                <a:srgbClr val="000000"/>
              </a:solidFill>
              <a:latin typeface="微软雅黑 Light" charset="-122"/>
              <a:ea typeface="微软雅黑 Light" charset="-122"/>
              <a:sym typeface="나눔고딕" charset="-127"/>
            </a:endParaRPr>
          </a:p>
        </p:txBody>
      </p:sp>
    </p:spTree>
    <p:extLst>
      <p:ext uri="{BB962C8B-B14F-4D97-AF65-F5344CB8AC3E}">
        <p14:creationId xmlns:p14="http://schemas.microsoft.com/office/powerpoint/2010/main" val="18052070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a:spLocks noChangeArrowheads="1"/>
          </p:cNvSpPr>
          <p:nvPr/>
        </p:nvSpPr>
        <p:spPr bwMode="auto">
          <a:xfrm>
            <a:off x="592138" y="2841625"/>
            <a:ext cx="3883025" cy="1984375"/>
          </a:xfrm>
          <a:prstGeom prst="ellipse">
            <a:avLst/>
          </a:prstGeom>
          <a:noFill/>
          <a:ln w="25400" cmpd="sng">
            <a:solidFill>
              <a:srgbClr val="CFCFCF"/>
            </a:solidFill>
            <a:round/>
          </a:ln>
          <a:extLst>
            <a:ext uri="{909E8E84-426E-40DD-AFC4-6F175D3DCCD1}">
              <a14:hiddenFill xmlns:a14="http://schemas.microsoft.com/office/drawing/2010/main">
                <a:solidFill>
                  <a:srgbClr val="FFFFFF"/>
                </a:solidFill>
              </a14:hiddenFill>
            </a:ext>
          </a:extLst>
        </p:spPr>
        <p:txBody>
          <a:bodyPr anchor="ctr"/>
          <a:lstStyle/>
          <a:p>
            <a:pPr algn="ctr" fontAlgn="base" latinLnBrk="1">
              <a:spcBef>
                <a:spcPct val="0"/>
              </a:spcBef>
              <a:spcAft>
                <a:spcPct val="0"/>
              </a:spcAft>
              <a:buFont typeface="Arial" panose="020B0604020202020204" pitchFamily="34" charset="0"/>
              <a:buNone/>
            </a:pPr>
            <a:endParaRPr lang="en-US">
              <a:solidFill>
                <a:srgbClr val="FFFFFF"/>
              </a:solidFill>
              <a:latin typeface="Calibri" panose="020F0502020204030204" pitchFamily="34" charset="0"/>
              <a:ea typeface="宋体" panose="02010600030101010101" pitchFamily="2" charset="-122"/>
            </a:endParaRPr>
          </a:p>
        </p:txBody>
      </p:sp>
      <p:sp>
        <p:nvSpPr>
          <p:cNvPr id="5" name="MH_Other_2"/>
          <p:cNvSpPr>
            <a:spLocks noChangeArrowheads="1"/>
          </p:cNvSpPr>
          <p:nvPr/>
        </p:nvSpPr>
        <p:spPr bwMode="auto">
          <a:xfrm rot="7200000">
            <a:off x="592138" y="2851150"/>
            <a:ext cx="3883025" cy="1984375"/>
          </a:xfrm>
          <a:prstGeom prst="ellipse">
            <a:avLst/>
          </a:prstGeom>
          <a:noFill/>
          <a:ln w="25400" cmpd="sng">
            <a:solidFill>
              <a:srgbClr val="CFCFCF"/>
            </a:solidFill>
            <a:round/>
          </a:ln>
          <a:extLst>
            <a:ext uri="{909E8E84-426E-40DD-AFC4-6F175D3DCCD1}">
              <a14:hiddenFill xmlns:a14="http://schemas.microsoft.com/office/drawing/2010/main">
                <a:solidFill>
                  <a:srgbClr val="FFFFFF"/>
                </a:solidFill>
              </a14:hiddenFill>
            </a:ext>
          </a:extLst>
        </p:spPr>
        <p:txBody>
          <a:bodyPr anchor="ctr"/>
          <a:lstStyle/>
          <a:p>
            <a:pPr algn="ctr" fontAlgn="base" latinLnBrk="1">
              <a:spcBef>
                <a:spcPct val="0"/>
              </a:spcBef>
              <a:spcAft>
                <a:spcPct val="0"/>
              </a:spcAft>
              <a:buFont typeface="Arial" panose="020B0604020202020204" pitchFamily="34" charset="0"/>
              <a:buNone/>
            </a:pPr>
            <a:endParaRPr lang="en-US">
              <a:solidFill>
                <a:srgbClr val="FFFFFF"/>
              </a:solidFill>
              <a:latin typeface="Calibri" panose="020F0502020204030204" pitchFamily="34" charset="0"/>
              <a:ea typeface="宋体" panose="02010600030101010101" pitchFamily="2" charset="-122"/>
            </a:endParaRPr>
          </a:p>
        </p:txBody>
      </p:sp>
      <p:sp>
        <p:nvSpPr>
          <p:cNvPr id="6" name="MH_Other_3"/>
          <p:cNvSpPr>
            <a:spLocks noChangeArrowheads="1"/>
          </p:cNvSpPr>
          <p:nvPr/>
        </p:nvSpPr>
        <p:spPr bwMode="auto">
          <a:xfrm rot="14400000">
            <a:off x="592138" y="2851150"/>
            <a:ext cx="3883025" cy="1984375"/>
          </a:xfrm>
          <a:prstGeom prst="ellipse">
            <a:avLst/>
          </a:prstGeom>
          <a:noFill/>
          <a:ln w="25400" cmpd="sng">
            <a:solidFill>
              <a:srgbClr val="CFCFCF"/>
            </a:solidFill>
            <a:round/>
          </a:ln>
          <a:extLst>
            <a:ext uri="{909E8E84-426E-40DD-AFC4-6F175D3DCCD1}">
              <a14:hiddenFill xmlns:a14="http://schemas.microsoft.com/office/drawing/2010/main">
                <a:solidFill>
                  <a:srgbClr val="FFFFFF"/>
                </a:solidFill>
              </a14:hiddenFill>
            </a:ext>
          </a:extLst>
        </p:spPr>
        <p:txBody>
          <a:bodyPr anchor="ctr"/>
          <a:lstStyle/>
          <a:p>
            <a:pPr algn="ctr" fontAlgn="base" latinLnBrk="1">
              <a:spcBef>
                <a:spcPct val="0"/>
              </a:spcBef>
              <a:spcAft>
                <a:spcPct val="0"/>
              </a:spcAft>
              <a:buFont typeface="Arial" panose="020B0604020202020204" pitchFamily="34" charset="0"/>
              <a:buNone/>
            </a:pPr>
            <a:endParaRPr lang="en-US">
              <a:solidFill>
                <a:srgbClr val="FFFFFF"/>
              </a:solidFill>
              <a:latin typeface="Calibri" panose="020F0502020204030204" pitchFamily="34" charset="0"/>
              <a:ea typeface="宋体" panose="02010600030101010101" pitchFamily="2" charset="-122"/>
            </a:endParaRPr>
          </a:p>
        </p:txBody>
      </p:sp>
      <p:sp>
        <p:nvSpPr>
          <p:cNvPr id="7" name="MH_SubTitle_1"/>
          <p:cNvSpPr>
            <a:spLocks noChangeArrowheads="1"/>
          </p:cNvSpPr>
          <p:nvPr/>
        </p:nvSpPr>
        <p:spPr bwMode="auto">
          <a:xfrm>
            <a:off x="982663" y="1625600"/>
            <a:ext cx="1258887"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8" name="MH_SubTitle_6"/>
          <p:cNvSpPr>
            <a:spLocks noChangeArrowheads="1"/>
          </p:cNvSpPr>
          <p:nvPr/>
        </p:nvSpPr>
        <p:spPr bwMode="auto">
          <a:xfrm>
            <a:off x="85725" y="3222625"/>
            <a:ext cx="1260475"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9" name="MH_SubTitle_5"/>
          <p:cNvSpPr>
            <a:spLocks noChangeArrowheads="1"/>
          </p:cNvSpPr>
          <p:nvPr/>
        </p:nvSpPr>
        <p:spPr bwMode="auto">
          <a:xfrm>
            <a:off x="982663" y="4803775"/>
            <a:ext cx="1258887"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10" name="MH_SubTitle_4"/>
          <p:cNvSpPr>
            <a:spLocks noChangeArrowheads="1"/>
          </p:cNvSpPr>
          <p:nvPr/>
        </p:nvSpPr>
        <p:spPr bwMode="auto">
          <a:xfrm>
            <a:off x="2828925" y="4803775"/>
            <a:ext cx="1260475"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11" name="MH_SubTitle_3"/>
          <p:cNvSpPr>
            <a:spLocks noChangeArrowheads="1"/>
          </p:cNvSpPr>
          <p:nvPr/>
        </p:nvSpPr>
        <p:spPr bwMode="auto">
          <a:xfrm>
            <a:off x="3743325" y="3222625"/>
            <a:ext cx="1260475"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12" name="MH_SubTitle_2"/>
          <p:cNvSpPr>
            <a:spLocks noChangeArrowheads="1"/>
          </p:cNvSpPr>
          <p:nvPr/>
        </p:nvSpPr>
        <p:spPr bwMode="auto">
          <a:xfrm>
            <a:off x="2809875" y="1625600"/>
            <a:ext cx="1260475" cy="1260475"/>
          </a:xfrm>
          <a:prstGeom prst="ellipse">
            <a:avLst/>
          </a:prstGeom>
          <a:solidFill>
            <a:srgbClr val="FFFFFF"/>
          </a:solidFill>
          <a:ln w="38100" cap="flat" cmpd="sng">
            <a:solidFill>
              <a:srgbClr val="3DD3C8"/>
            </a:solidFill>
            <a:round/>
          </a:ln>
        </p:spPr>
        <p:txBody>
          <a:bodyPr lIns="0" tIns="215900" rIns="0" bIns="0" anchor="ctr"/>
          <a:lstStyle/>
          <a:p>
            <a:pPr marL="0" marR="0" lvl="0" indent="0" algn="ctr" defTabSz="914400" eaLnBrk="1" fontAlgn="base" latinLnBrk="1" hangingPunct="1">
              <a:lnSpc>
                <a:spcPct val="12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rPr>
              <a:t>标题</a:t>
            </a:r>
            <a:endParaRPr kumimoji="0" lang="en-US" sz="1800" b="0" i="0" u="none" strike="noStrike" kern="0" cap="none" spc="0" normalizeH="0" baseline="0" noProof="0" dirty="0">
              <a:ln>
                <a:noFill/>
              </a:ln>
              <a:solidFill>
                <a:srgbClr val="4B4B4B"/>
              </a:solidFill>
              <a:effectLst/>
              <a:uLnTx/>
              <a:uFillTx/>
              <a:latin typeface="微软雅黑" panose="020B0503020204020204" pitchFamily="34" charset="-122"/>
              <a:ea typeface="微软雅黑" panose="020B0503020204020204" pitchFamily="34" charset="-122"/>
            </a:endParaRPr>
          </a:p>
        </p:txBody>
      </p:sp>
      <p:sp>
        <p:nvSpPr>
          <p:cNvPr id="13" name="MH_Title_1"/>
          <p:cNvSpPr txBox="1">
            <a:spLocks noChangeArrowheads="1"/>
          </p:cNvSpPr>
          <p:nvPr/>
        </p:nvSpPr>
        <p:spPr bwMode="auto">
          <a:xfrm>
            <a:off x="1785938" y="3289300"/>
            <a:ext cx="15065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2400" b="1" dirty="0">
                <a:solidFill>
                  <a:srgbClr val="3DD3C8"/>
                </a:solidFill>
                <a:latin typeface="微软雅黑" panose="020B0503020204020204" pitchFamily="34" charset="-122"/>
                <a:ea typeface="微软雅黑" panose="020B0503020204020204" pitchFamily="34" charset="-122"/>
              </a:rPr>
              <a:t>标题</a:t>
            </a:r>
            <a:endParaRPr lang="en-US" sz="2400" b="1" dirty="0">
              <a:solidFill>
                <a:srgbClr val="3DD3C8"/>
              </a:solidFill>
              <a:latin typeface="微软雅黑" panose="020B0503020204020204" pitchFamily="34" charset="-122"/>
              <a:ea typeface="微软雅黑" panose="020B0503020204020204" pitchFamily="34" charset="-122"/>
            </a:endParaRPr>
          </a:p>
        </p:txBody>
      </p:sp>
      <p:sp>
        <p:nvSpPr>
          <p:cNvPr id="14" name="MH_Other_1"/>
          <p:cNvSpPr/>
          <p:nvPr/>
        </p:nvSpPr>
        <p:spPr bwMode="auto">
          <a:xfrm rot="10800000">
            <a:off x="11636375" y="2346326"/>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3DD3C8"/>
          </a:solidFill>
          <a:ln>
            <a:noFill/>
          </a:ln>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5" name="MH_Other_2"/>
          <p:cNvSpPr/>
          <p:nvPr/>
        </p:nvSpPr>
        <p:spPr bwMode="auto">
          <a:xfrm>
            <a:off x="4700587" y="1270001"/>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3DD3C8"/>
          </a:solidFill>
          <a:ln>
            <a:noFill/>
          </a:ln>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6" name="MH_Desc_1"/>
          <p:cNvSpPr>
            <a:spLocks noChangeArrowheads="1"/>
          </p:cNvSpPr>
          <p:nvPr/>
        </p:nvSpPr>
        <p:spPr bwMode="auto">
          <a:xfrm>
            <a:off x="4718050" y="1255714"/>
            <a:ext cx="73152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p>
            <a:pPr algn="just" fontAlgn="base" latinLnBrk="1">
              <a:lnSpc>
                <a:spcPct val="150000"/>
              </a:lnSpc>
              <a:spcBef>
                <a:spcPct val="0"/>
              </a:spcBef>
              <a:spcAft>
                <a:spcPct val="0"/>
              </a:spcAft>
              <a:buFont typeface="Arial" panose="020B0604020202020204" pitchFamily="34" charset="0"/>
              <a:buNone/>
            </a:pPr>
            <a:r>
              <a:rPr lang="zh-CN" altLang="en-US" sz="1600" dirty="0">
                <a:solidFill>
                  <a:srgbClr val="000000"/>
                </a:solidFill>
                <a:latin typeface="幼圆" pitchFamily="49" charset="-122"/>
                <a:ea typeface="幼圆" pitchFamily="49"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p>
        </p:txBody>
      </p:sp>
      <p:sp>
        <p:nvSpPr>
          <p:cNvPr id="17" name="MH_Other_1"/>
          <p:cNvSpPr/>
          <p:nvPr/>
        </p:nvSpPr>
        <p:spPr bwMode="auto">
          <a:xfrm rot="10800000">
            <a:off x="11561021" y="5670550"/>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3DD3C8"/>
          </a:solidFill>
          <a:ln>
            <a:noFill/>
          </a:ln>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8" name="MH_Other_2"/>
          <p:cNvSpPr/>
          <p:nvPr/>
        </p:nvSpPr>
        <p:spPr bwMode="auto">
          <a:xfrm>
            <a:off x="4625233" y="4594225"/>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3DD3C8"/>
          </a:solidFill>
          <a:ln>
            <a:noFill/>
          </a:ln>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9" name="MH_Desc_1"/>
          <p:cNvSpPr>
            <a:spLocks noChangeArrowheads="1"/>
          </p:cNvSpPr>
          <p:nvPr/>
        </p:nvSpPr>
        <p:spPr bwMode="auto">
          <a:xfrm>
            <a:off x="4642696" y="4579938"/>
            <a:ext cx="73152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p>
            <a:pPr algn="just" fontAlgn="base" latinLnBrk="1">
              <a:lnSpc>
                <a:spcPct val="150000"/>
              </a:lnSpc>
              <a:spcBef>
                <a:spcPct val="0"/>
              </a:spcBef>
              <a:spcAft>
                <a:spcPct val="0"/>
              </a:spcAft>
              <a:buFont typeface="Arial" panose="020B0604020202020204" pitchFamily="34" charset="0"/>
              <a:buNone/>
            </a:pPr>
            <a:r>
              <a:rPr lang="zh-CN" altLang="en-US" sz="1600" dirty="0">
                <a:solidFill>
                  <a:srgbClr val="000000"/>
                </a:solidFill>
                <a:latin typeface="幼圆" pitchFamily="49" charset="-122"/>
                <a:ea typeface="幼圆" pitchFamily="49"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p>
        </p:txBody>
      </p:sp>
    </p:spTree>
    <p:extLst>
      <p:ext uri="{BB962C8B-B14F-4D97-AF65-F5344CB8AC3E}">
        <p14:creationId xmlns:p14="http://schemas.microsoft.com/office/powerpoint/2010/main" val="372378461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1000"/>
                                        <p:tgtEl>
                                          <p:spTgt spid="18"/>
                                        </p:tgtEl>
                                      </p:cBhvr>
                                    </p:animEffect>
                                    <p:anim calcmode="lin" valueType="num">
                                      <p:cBhvr>
                                        <p:cTn id="60" dur="1000" fill="hold"/>
                                        <p:tgtEl>
                                          <p:spTgt spid="18"/>
                                        </p:tgtEl>
                                        <p:attrNameLst>
                                          <p:attrName>ppt_x</p:attrName>
                                        </p:attrNameLst>
                                      </p:cBhvr>
                                      <p:tavLst>
                                        <p:tav tm="0">
                                          <p:val>
                                            <p:strVal val="#ppt_x"/>
                                          </p:val>
                                        </p:tav>
                                        <p:tav tm="100000">
                                          <p:val>
                                            <p:strVal val="#ppt_x"/>
                                          </p:val>
                                        </p:tav>
                                      </p:tavLst>
                                    </p:anim>
                                    <p:anim calcmode="lin" valueType="num">
                                      <p:cBhvr>
                                        <p:cTn id="61" dur="1000" fill="hold"/>
                                        <p:tgtEl>
                                          <p:spTgt spid="1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p:bldP spid="14" grpId="0" animBg="1"/>
      <p:bldP spid="15" grpId="0" animBg="1"/>
      <p:bldP spid="16" grpId="0"/>
      <p:bldP spid="17" grpId="0" animBg="1"/>
      <p:bldP spid="18" grpId="0"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Desc_1"/>
          <p:cNvSpPr txBox="1">
            <a:spLocks noChangeArrowheads="1"/>
          </p:cNvSpPr>
          <p:nvPr/>
        </p:nvSpPr>
        <p:spPr bwMode="auto">
          <a:xfrm>
            <a:off x="2532063" y="3216275"/>
            <a:ext cx="7223125"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ct val="0"/>
              </a:spcBef>
              <a:spcAft>
                <a:spcPct val="0"/>
              </a:spcAft>
              <a:buFont typeface="Arial" panose="020B0604020202020204" pitchFamily="34" charset="0"/>
              <a:buNone/>
            </a:pPr>
            <a:r>
              <a:rPr lang="zh-CN" altLang="en-US" sz="1600" dirty="0">
                <a:solidFill>
                  <a:srgbClr val="7F7F7F"/>
                </a:solidFill>
                <a:latin typeface="微软雅黑 Light" charset="-122"/>
                <a:ea typeface="微软雅黑 Light"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文字文字文字文字文字文字文字文字文字文字文字文字文字文字文字文字文字文字文字文字文字文字文字文字文字文字文字文字文字文字文字文字文字文字文字文字文字文字</a:t>
            </a:r>
            <a:endParaRPr lang="en-US" sz="1600" dirty="0">
              <a:solidFill>
                <a:srgbClr val="7F7F7F"/>
              </a:solidFill>
              <a:latin typeface="微软雅黑 Light" charset="-122"/>
              <a:ea typeface="微软雅黑 Light" charset="-122"/>
            </a:endParaRPr>
          </a:p>
        </p:txBody>
      </p:sp>
      <p:sp>
        <p:nvSpPr>
          <p:cNvPr id="5" name="MH_Other_1"/>
          <p:cNvSpPr/>
          <p:nvPr/>
        </p:nvSpPr>
        <p:spPr bwMode="auto">
          <a:xfrm>
            <a:off x="2579688" y="2613025"/>
            <a:ext cx="7299325" cy="452438"/>
          </a:xfrm>
          <a:custGeom>
            <a:avLst/>
            <a:gdLst>
              <a:gd name="T0" fmla="*/ 7300088 w 7300088"/>
              <a:gd name="T1" fmla="*/ 225960 h 451919"/>
              <a:gd name="T2" fmla="*/ 7063152 w 7300088"/>
              <a:gd name="T3" fmla="*/ 225960 h 451919"/>
              <a:gd name="T4" fmla="*/ 6763002 w 7300088"/>
              <a:gd name="T5" fmla="*/ 0 h 451919"/>
              <a:gd name="T6" fmla="*/ 6526066 w 7300088"/>
              <a:gd name="T7" fmla="*/ 451919 h 451919"/>
              <a:gd name="T8" fmla="*/ 6216836 w 7300088"/>
              <a:gd name="T9" fmla="*/ 0 h 451919"/>
              <a:gd name="T10" fmla="*/ 6453773 w 7300088"/>
              <a:gd name="T11" fmla="*/ 451919 h 451919"/>
              <a:gd name="T12" fmla="*/ 6216836 w 7300088"/>
              <a:gd name="T13" fmla="*/ 0 h 451919"/>
              <a:gd name="T14" fmla="*/ 6368605 w 7300088"/>
              <a:gd name="T15" fmla="*/ 225960 h 451919"/>
              <a:gd name="T16" fmla="*/ 6131670 w 7300088"/>
              <a:gd name="T17" fmla="*/ 225960 h 451919"/>
              <a:gd name="T18" fmla="*/ 5831520 w 7300088"/>
              <a:gd name="T19" fmla="*/ 0 h 451919"/>
              <a:gd name="T20" fmla="*/ 5594583 w 7300088"/>
              <a:gd name="T21" fmla="*/ 451919 h 451919"/>
              <a:gd name="T22" fmla="*/ 4972330 w 7300088"/>
              <a:gd name="T23" fmla="*/ 0 h 451919"/>
              <a:gd name="T24" fmla="*/ 5209267 w 7300088"/>
              <a:gd name="T25" fmla="*/ 451919 h 451919"/>
              <a:gd name="T26" fmla="*/ 4972330 w 7300088"/>
              <a:gd name="T27" fmla="*/ 0 h 451919"/>
              <a:gd name="T28" fmla="*/ 5124101 w 7300088"/>
              <a:gd name="T29" fmla="*/ 225960 h 451919"/>
              <a:gd name="T30" fmla="*/ 4887165 w 7300088"/>
              <a:gd name="T31" fmla="*/ 225960 h 451919"/>
              <a:gd name="T32" fmla="*/ 4588912 w 7300088"/>
              <a:gd name="T33" fmla="*/ 0 h 451919"/>
              <a:gd name="T34" fmla="*/ 4350077 w 7300088"/>
              <a:gd name="T35" fmla="*/ 451919 h 451919"/>
              <a:gd name="T36" fmla="*/ 4040849 w 7300088"/>
              <a:gd name="T37" fmla="*/ 0 h 451919"/>
              <a:gd name="T38" fmla="*/ 4277786 w 7300088"/>
              <a:gd name="T39" fmla="*/ 451919 h 451919"/>
              <a:gd name="T40" fmla="*/ 4040849 w 7300088"/>
              <a:gd name="T41" fmla="*/ 0 h 451919"/>
              <a:gd name="T42" fmla="*/ 4192618 w 7300088"/>
              <a:gd name="T43" fmla="*/ 225960 h 451919"/>
              <a:gd name="T44" fmla="*/ 3955683 w 7300088"/>
              <a:gd name="T45" fmla="*/ 225960 h 451919"/>
              <a:gd name="T46" fmla="*/ 3344405 w 7300088"/>
              <a:gd name="T47" fmla="*/ 0 h 451919"/>
              <a:gd name="T48" fmla="*/ 3107470 w 7300088"/>
              <a:gd name="T49" fmla="*/ 451919 h 451919"/>
              <a:gd name="T50" fmla="*/ 2796342 w 7300088"/>
              <a:gd name="T51" fmla="*/ 0 h 451919"/>
              <a:gd name="T52" fmla="*/ 3033277 w 7300088"/>
              <a:gd name="T53" fmla="*/ 451919 h 451919"/>
              <a:gd name="T54" fmla="*/ 2796342 w 7300088"/>
              <a:gd name="T55" fmla="*/ 0 h 451919"/>
              <a:gd name="T56" fmla="*/ 2950009 w 7300088"/>
              <a:gd name="T57" fmla="*/ 225960 h 451919"/>
              <a:gd name="T58" fmla="*/ 2711177 w 7300088"/>
              <a:gd name="T59" fmla="*/ 225960 h 451919"/>
              <a:gd name="T60" fmla="*/ 2412921 w 7300088"/>
              <a:gd name="T61" fmla="*/ 0 h 451919"/>
              <a:gd name="T62" fmla="*/ 2175986 w 7300088"/>
              <a:gd name="T63" fmla="*/ 451919 h 451919"/>
              <a:gd name="T64" fmla="*/ 1864859 w 7300088"/>
              <a:gd name="T65" fmla="*/ 0 h 451919"/>
              <a:gd name="T66" fmla="*/ 2101795 w 7300088"/>
              <a:gd name="T67" fmla="*/ 451919 h 451919"/>
              <a:gd name="T68" fmla="*/ 1864859 w 7300088"/>
              <a:gd name="T69" fmla="*/ 0 h 451919"/>
              <a:gd name="T70" fmla="*/ 1705502 w 7300088"/>
              <a:gd name="T71" fmla="*/ 225960 h 451919"/>
              <a:gd name="T72" fmla="*/ 1468568 w 7300088"/>
              <a:gd name="T73" fmla="*/ 225960 h 451919"/>
              <a:gd name="T74" fmla="*/ 1168419 w 7300088"/>
              <a:gd name="T75" fmla="*/ 0 h 451919"/>
              <a:gd name="T76" fmla="*/ 931484 w 7300088"/>
              <a:gd name="T77" fmla="*/ 451919 h 451919"/>
              <a:gd name="T78" fmla="*/ 620356 w 7300088"/>
              <a:gd name="T79" fmla="*/ 0 h 451919"/>
              <a:gd name="T80" fmla="*/ 859191 w 7300088"/>
              <a:gd name="T81" fmla="*/ 451919 h 451919"/>
              <a:gd name="T82" fmla="*/ 620356 w 7300088"/>
              <a:gd name="T83" fmla="*/ 0 h 451919"/>
              <a:gd name="T84" fmla="*/ 774025 w 7300088"/>
              <a:gd name="T85" fmla="*/ 225960 h 451919"/>
              <a:gd name="T86" fmla="*/ 537090 w 7300088"/>
              <a:gd name="T87" fmla="*/ 225960 h 451919"/>
              <a:gd name="T88" fmla="*/ 236938 w 7300088"/>
              <a:gd name="T89" fmla="*/ 0 h 451919"/>
              <a:gd name="T90" fmla="*/ 0 w 7300088"/>
              <a:gd name="T91" fmla="*/ 451919 h 45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00088" h="451919">
                <a:moveTo>
                  <a:pt x="6837192" y="0"/>
                </a:moveTo>
                <a:lnTo>
                  <a:pt x="7074129" y="0"/>
                </a:lnTo>
                <a:lnTo>
                  <a:pt x="7300088" y="225960"/>
                </a:lnTo>
                <a:lnTo>
                  <a:pt x="7074129" y="451919"/>
                </a:lnTo>
                <a:lnTo>
                  <a:pt x="6837192" y="451919"/>
                </a:lnTo>
                <a:lnTo>
                  <a:pt x="7063152" y="225960"/>
                </a:lnTo>
                <a:lnTo>
                  <a:pt x="6837192" y="0"/>
                </a:lnTo>
                <a:close/>
                <a:moveTo>
                  <a:pt x="6526066" y="0"/>
                </a:moveTo>
                <a:lnTo>
                  <a:pt x="6763002" y="0"/>
                </a:lnTo>
                <a:lnTo>
                  <a:pt x="6988961" y="225960"/>
                </a:lnTo>
                <a:lnTo>
                  <a:pt x="6763002" y="451919"/>
                </a:lnTo>
                <a:lnTo>
                  <a:pt x="6526066" y="451919"/>
                </a:lnTo>
                <a:lnTo>
                  <a:pt x="6752026" y="225960"/>
                </a:lnTo>
                <a:lnTo>
                  <a:pt x="6526066" y="0"/>
                </a:lnTo>
                <a:close/>
                <a:moveTo>
                  <a:pt x="6216836" y="0"/>
                </a:moveTo>
                <a:lnTo>
                  <a:pt x="6453773" y="0"/>
                </a:lnTo>
                <a:lnTo>
                  <a:pt x="6679732" y="225960"/>
                </a:lnTo>
                <a:lnTo>
                  <a:pt x="6453773" y="451919"/>
                </a:lnTo>
                <a:lnTo>
                  <a:pt x="6216836" y="451919"/>
                </a:lnTo>
                <a:lnTo>
                  <a:pt x="6442796" y="225960"/>
                </a:lnTo>
                <a:lnTo>
                  <a:pt x="6216836" y="0"/>
                </a:lnTo>
                <a:close/>
                <a:moveTo>
                  <a:pt x="5905710" y="0"/>
                </a:moveTo>
                <a:lnTo>
                  <a:pt x="6142646" y="0"/>
                </a:lnTo>
                <a:lnTo>
                  <a:pt x="6368605" y="225960"/>
                </a:lnTo>
                <a:lnTo>
                  <a:pt x="6142646" y="451919"/>
                </a:lnTo>
                <a:lnTo>
                  <a:pt x="5905710" y="451919"/>
                </a:lnTo>
                <a:lnTo>
                  <a:pt x="6131670" y="225960"/>
                </a:lnTo>
                <a:lnTo>
                  <a:pt x="5905710" y="0"/>
                </a:lnTo>
                <a:close/>
                <a:moveTo>
                  <a:pt x="5594583" y="0"/>
                </a:moveTo>
                <a:lnTo>
                  <a:pt x="5831520" y="0"/>
                </a:lnTo>
                <a:lnTo>
                  <a:pt x="6057479" y="225960"/>
                </a:lnTo>
                <a:lnTo>
                  <a:pt x="5831520" y="451919"/>
                </a:lnTo>
                <a:lnTo>
                  <a:pt x="5594583" y="451919"/>
                </a:lnTo>
                <a:lnTo>
                  <a:pt x="5820543" y="225960"/>
                </a:lnTo>
                <a:lnTo>
                  <a:pt x="5594583" y="0"/>
                </a:lnTo>
                <a:close/>
                <a:moveTo>
                  <a:pt x="4972330" y="0"/>
                </a:moveTo>
                <a:lnTo>
                  <a:pt x="5209267" y="0"/>
                </a:lnTo>
                <a:lnTo>
                  <a:pt x="5435226" y="225960"/>
                </a:lnTo>
                <a:lnTo>
                  <a:pt x="5209267" y="451919"/>
                </a:lnTo>
                <a:lnTo>
                  <a:pt x="4972330" y="451919"/>
                </a:lnTo>
                <a:lnTo>
                  <a:pt x="5198290" y="225960"/>
                </a:lnTo>
                <a:lnTo>
                  <a:pt x="4972330" y="0"/>
                </a:lnTo>
                <a:close/>
                <a:moveTo>
                  <a:pt x="4661205" y="0"/>
                </a:moveTo>
                <a:lnTo>
                  <a:pt x="4898142" y="0"/>
                </a:lnTo>
                <a:lnTo>
                  <a:pt x="5124101" y="225960"/>
                </a:lnTo>
                <a:lnTo>
                  <a:pt x="4898142" y="451919"/>
                </a:lnTo>
                <a:lnTo>
                  <a:pt x="4661205" y="451919"/>
                </a:lnTo>
                <a:lnTo>
                  <a:pt x="4887165" y="225960"/>
                </a:lnTo>
                <a:lnTo>
                  <a:pt x="4661205" y="0"/>
                </a:lnTo>
                <a:close/>
                <a:moveTo>
                  <a:pt x="4350077" y="0"/>
                </a:moveTo>
                <a:lnTo>
                  <a:pt x="4588912" y="0"/>
                </a:lnTo>
                <a:lnTo>
                  <a:pt x="4814871" y="225960"/>
                </a:lnTo>
                <a:lnTo>
                  <a:pt x="4588912" y="451919"/>
                </a:lnTo>
                <a:lnTo>
                  <a:pt x="4350077" y="451919"/>
                </a:lnTo>
                <a:lnTo>
                  <a:pt x="4576037" y="225960"/>
                </a:lnTo>
                <a:lnTo>
                  <a:pt x="4350077" y="0"/>
                </a:lnTo>
                <a:close/>
                <a:moveTo>
                  <a:pt x="4040849" y="0"/>
                </a:moveTo>
                <a:lnTo>
                  <a:pt x="4277786" y="0"/>
                </a:lnTo>
                <a:lnTo>
                  <a:pt x="4503745" y="225960"/>
                </a:lnTo>
                <a:lnTo>
                  <a:pt x="4277786" y="451919"/>
                </a:lnTo>
                <a:lnTo>
                  <a:pt x="4040849" y="451919"/>
                </a:lnTo>
                <a:lnTo>
                  <a:pt x="4266809" y="225960"/>
                </a:lnTo>
                <a:lnTo>
                  <a:pt x="4040849" y="0"/>
                </a:lnTo>
                <a:close/>
                <a:moveTo>
                  <a:pt x="3729723" y="0"/>
                </a:moveTo>
                <a:lnTo>
                  <a:pt x="3966659" y="0"/>
                </a:lnTo>
                <a:lnTo>
                  <a:pt x="4192618" y="225960"/>
                </a:lnTo>
                <a:lnTo>
                  <a:pt x="3966659" y="451919"/>
                </a:lnTo>
                <a:lnTo>
                  <a:pt x="3729723" y="451919"/>
                </a:lnTo>
                <a:lnTo>
                  <a:pt x="3955683" y="225960"/>
                </a:lnTo>
                <a:lnTo>
                  <a:pt x="3729723" y="0"/>
                </a:lnTo>
                <a:close/>
                <a:moveTo>
                  <a:pt x="3107470" y="0"/>
                </a:moveTo>
                <a:lnTo>
                  <a:pt x="3344405" y="0"/>
                </a:lnTo>
                <a:lnTo>
                  <a:pt x="3570364" y="225960"/>
                </a:lnTo>
                <a:lnTo>
                  <a:pt x="3344405" y="451919"/>
                </a:lnTo>
                <a:lnTo>
                  <a:pt x="3107470" y="451919"/>
                </a:lnTo>
                <a:lnTo>
                  <a:pt x="3333430" y="225960"/>
                </a:lnTo>
                <a:lnTo>
                  <a:pt x="3107470" y="0"/>
                </a:lnTo>
                <a:close/>
                <a:moveTo>
                  <a:pt x="2796342" y="0"/>
                </a:moveTo>
                <a:lnTo>
                  <a:pt x="3033277" y="0"/>
                </a:lnTo>
                <a:lnTo>
                  <a:pt x="3259236" y="225960"/>
                </a:lnTo>
                <a:lnTo>
                  <a:pt x="3033277" y="451919"/>
                </a:lnTo>
                <a:lnTo>
                  <a:pt x="2796342" y="451919"/>
                </a:lnTo>
                <a:lnTo>
                  <a:pt x="3022302" y="225960"/>
                </a:lnTo>
                <a:lnTo>
                  <a:pt x="2796342" y="0"/>
                </a:lnTo>
                <a:close/>
                <a:moveTo>
                  <a:pt x="2485217" y="0"/>
                </a:moveTo>
                <a:lnTo>
                  <a:pt x="2724051" y="0"/>
                </a:lnTo>
                <a:lnTo>
                  <a:pt x="2950009" y="225960"/>
                </a:lnTo>
                <a:lnTo>
                  <a:pt x="2724051" y="451919"/>
                </a:lnTo>
                <a:lnTo>
                  <a:pt x="2485217" y="451919"/>
                </a:lnTo>
                <a:lnTo>
                  <a:pt x="2711177" y="225960"/>
                </a:lnTo>
                <a:lnTo>
                  <a:pt x="2485217" y="0"/>
                </a:lnTo>
                <a:close/>
                <a:moveTo>
                  <a:pt x="2175986" y="0"/>
                </a:moveTo>
                <a:lnTo>
                  <a:pt x="2412921" y="0"/>
                </a:lnTo>
                <a:lnTo>
                  <a:pt x="2638880" y="225960"/>
                </a:lnTo>
                <a:lnTo>
                  <a:pt x="2412921" y="451919"/>
                </a:lnTo>
                <a:lnTo>
                  <a:pt x="2175986" y="451919"/>
                </a:lnTo>
                <a:lnTo>
                  <a:pt x="2401946" y="225960"/>
                </a:lnTo>
                <a:lnTo>
                  <a:pt x="2175986" y="0"/>
                </a:lnTo>
                <a:close/>
                <a:moveTo>
                  <a:pt x="1864859" y="0"/>
                </a:moveTo>
                <a:lnTo>
                  <a:pt x="2101795" y="0"/>
                </a:lnTo>
                <a:lnTo>
                  <a:pt x="2327754" y="225960"/>
                </a:lnTo>
                <a:lnTo>
                  <a:pt x="2101795" y="451919"/>
                </a:lnTo>
                <a:lnTo>
                  <a:pt x="1864859" y="451919"/>
                </a:lnTo>
                <a:lnTo>
                  <a:pt x="2090820" y="225960"/>
                </a:lnTo>
                <a:lnTo>
                  <a:pt x="1864859" y="0"/>
                </a:lnTo>
                <a:close/>
                <a:moveTo>
                  <a:pt x="1242608" y="0"/>
                </a:moveTo>
                <a:lnTo>
                  <a:pt x="1479545" y="0"/>
                </a:lnTo>
                <a:lnTo>
                  <a:pt x="1705502" y="225960"/>
                </a:lnTo>
                <a:lnTo>
                  <a:pt x="1479545" y="451919"/>
                </a:lnTo>
                <a:lnTo>
                  <a:pt x="1242608" y="451919"/>
                </a:lnTo>
                <a:lnTo>
                  <a:pt x="1468568" y="225960"/>
                </a:lnTo>
                <a:lnTo>
                  <a:pt x="1242608" y="0"/>
                </a:lnTo>
                <a:close/>
                <a:moveTo>
                  <a:pt x="931484" y="0"/>
                </a:moveTo>
                <a:lnTo>
                  <a:pt x="1168419" y="0"/>
                </a:lnTo>
                <a:lnTo>
                  <a:pt x="1394378" y="225960"/>
                </a:lnTo>
                <a:lnTo>
                  <a:pt x="1168419" y="451919"/>
                </a:lnTo>
                <a:lnTo>
                  <a:pt x="931484" y="451919"/>
                </a:lnTo>
                <a:lnTo>
                  <a:pt x="1157443" y="225960"/>
                </a:lnTo>
                <a:lnTo>
                  <a:pt x="931484" y="0"/>
                </a:lnTo>
                <a:close/>
                <a:moveTo>
                  <a:pt x="620356" y="0"/>
                </a:moveTo>
                <a:lnTo>
                  <a:pt x="859191" y="0"/>
                </a:lnTo>
                <a:lnTo>
                  <a:pt x="1085150" y="225960"/>
                </a:lnTo>
                <a:lnTo>
                  <a:pt x="859191" y="451919"/>
                </a:lnTo>
                <a:lnTo>
                  <a:pt x="620356" y="451919"/>
                </a:lnTo>
                <a:lnTo>
                  <a:pt x="846316" y="225960"/>
                </a:lnTo>
                <a:lnTo>
                  <a:pt x="620356" y="0"/>
                </a:lnTo>
                <a:close/>
                <a:moveTo>
                  <a:pt x="311129" y="0"/>
                </a:moveTo>
                <a:lnTo>
                  <a:pt x="548066" y="0"/>
                </a:lnTo>
                <a:lnTo>
                  <a:pt x="774025" y="225960"/>
                </a:lnTo>
                <a:lnTo>
                  <a:pt x="548066" y="451919"/>
                </a:lnTo>
                <a:lnTo>
                  <a:pt x="311129" y="451919"/>
                </a:lnTo>
                <a:lnTo>
                  <a:pt x="537090" y="225960"/>
                </a:lnTo>
                <a:lnTo>
                  <a:pt x="311129" y="0"/>
                </a:lnTo>
                <a:close/>
                <a:moveTo>
                  <a:pt x="0" y="0"/>
                </a:moveTo>
                <a:lnTo>
                  <a:pt x="236938" y="0"/>
                </a:lnTo>
                <a:lnTo>
                  <a:pt x="462899" y="225960"/>
                </a:lnTo>
                <a:lnTo>
                  <a:pt x="236938" y="451919"/>
                </a:lnTo>
                <a:lnTo>
                  <a:pt x="0" y="451919"/>
                </a:lnTo>
                <a:lnTo>
                  <a:pt x="225962" y="225960"/>
                </a:lnTo>
                <a:lnTo>
                  <a:pt x="0" y="0"/>
                </a:lnTo>
                <a:close/>
              </a:path>
            </a:pathLst>
          </a:custGeom>
          <a:solidFill>
            <a:srgbClr val="3DD3C8"/>
          </a:solidFill>
          <a:ln>
            <a:noFill/>
          </a:ln>
          <a:extLst/>
        </p:spPr>
        <p:txBody>
          <a:bodyPr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6" name="MH_Other_2"/>
          <p:cNvSpPr/>
          <p:nvPr/>
        </p:nvSpPr>
        <p:spPr bwMode="auto">
          <a:xfrm>
            <a:off x="3971925" y="242252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FFC0CA"/>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7" name="MH_Other_3"/>
          <p:cNvSpPr/>
          <p:nvPr/>
        </p:nvSpPr>
        <p:spPr bwMode="auto">
          <a:xfrm>
            <a:off x="5838825" y="242252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FFC0CA"/>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8" name="MH_Other_4"/>
          <p:cNvSpPr/>
          <p:nvPr/>
        </p:nvSpPr>
        <p:spPr bwMode="auto">
          <a:xfrm>
            <a:off x="7700963" y="2422525"/>
            <a:ext cx="620712"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FFC0CA"/>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9" name="MH_SubTitle_4"/>
          <p:cNvSpPr txBox="1">
            <a:spLocks noChangeArrowheads="1"/>
          </p:cNvSpPr>
          <p:nvPr/>
        </p:nvSpPr>
        <p:spPr bwMode="auto">
          <a:xfrm>
            <a:off x="8320088" y="1905000"/>
            <a:ext cx="14081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vl2pPr marL="742950" indent="-285750"/>
            <a:lvl3pPr/>
            <a:lvl4pPr/>
            <a:lvl5pPr/>
            <a:lvl6pPr/>
            <a:lvl7pPr/>
            <a:lvl8pPr/>
            <a:lvl9pPr/>
          </a:lstStyle>
          <a:p>
            <a:pPr algn="ctr" fontAlgn="base" latinLnBrk="1">
              <a:lnSpc>
                <a:spcPct val="150000"/>
              </a:lnSpc>
              <a:spcBef>
                <a:spcPct val="0"/>
              </a:spcBef>
              <a:spcAft>
                <a:spcPct val="0"/>
              </a:spcAft>
              <a:buFont typeface="Arial" panose="020B0604020202020204" pitchFamily="34" charset="0"/>
              <a:buNone/>
            </a:pPr>
            <a:r>
              <a:rPr lang="zh-CN" altLang="en-US" sz="2000" b="1" dirty="0">
                <a:solidFill>
                  <a:srgbClr val="3DD3C8"/>
                </a:solidFill>
                <a:latin typeface="微软雅黑" panose="020B0503020204020204" pitchFamily="34" charset="-122"/>
                <a:ea typeface="微软雅黑" panose="020B0503020204020204" pitchFamily="34" charset="-122"/>
                <a:sym typeface="나눔고딕" charset="-127"/>
              </a:rPr>
              <a:t>标题</a:t>
            </a:r>
          </a:p>
        </p:txBody>
      </p:sp>
      <p:sp>
        <p:nvSpPr>
          <p:cNvPr id="10" name="MH_SubTitle_3"/>
          <p:cNvSpPr txBox="1">
            <a:spLocks noChangeArrowheads="1"/>
          </p:cNvSpPr>
          <p:nvPr/>
        </p:nvSpPr>
        <p:spPr bwMode="auto">
          <a:xfrm>
            <a:off x="6283325" y="1905000"/>
            <a:ext cx="1408113"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vl2pPr marL="742950" indent="-285750"/>
            <a:lvl3pPr/>
            <a:lvl4pPr/>
            <a:lvl5pPr/>
            <a:lvl6pPr/>
            <a:lvl7pPr/>
            <a:lvl8pPr/>
            <a:lvl9pPr/>
          </a:lstStyle>
          <a:p>
            <a:pPr algn="ctr" fontAlgn="base" latinLnBrk="1">
              <a:lnSpc>
                <a:spcPct val="150000"/>
              </a:lnSpc>
              <a:spcBef>
                <a:spcPct val="0"/>
              </a:spcBef>
              <a:spcAft>
                <a:spcPct val="0"/>
              </a:spcAft>
              <a:buFont typeface="Arial" panose="020B0604020202020204" pitchFamily="34" charset="0"/>
              <a:buNone/>
            </a:pPr>
            <a:r>
              <a:rPr lang="zh-CN" altLang="en-US" sz="2000" b="1" dirty="0">
                <a:solidFill>
                  <a:srgbClr val="3DD3C8"/>
                </a:solidFill>
                <a:latin typeface="微软雅黑" panose="020B0503020204020204" pitchFamily="34" charset="-122"/>
                <a:ea typeface="微软雅黑" panose="020B0503020204020204" pitchFamily="34" charset="-122"/>
                <a:sym typeface="나눔고딕" charset="-127"/>
              </a:rPr>
              <a:t>标题</a:t>
            </a:r>
          </a:p>
        </p:txBody>
      </p:sp>
      <p:sp>
        <p:nvSpPr>
          <p:cNvPr id="11" name="MH_SubTitle_2"/>
          <p:cNvSpPr txBox="1">
            <a:spLocks noChangeArrowheads="1"/>
          </p:cNvSpPr>
          <p:nvPr/>
        </p:nvSpPr>
        <p:spPr bwMode="auto">
          <a:xfrm>
            <a:off x="4395788" y="1941513"/>
            <a:ext cx="14081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vl2pPr marL="742950" indent="-285750"/>
            <a:lvl3pPr/>
            <a:lvl4pPr/>
            <a:lvl5pPr/>
            <a:lvl6pPr/>
            <a:lvl7pPr/>
            <a:lvl8pPr/>
            <a:lvl9pPr/>
          </a:lstStyle>
          <a:p>
            <a:pPr algn="ctr" fontAlgn="base" latinLnBrk="1">
              <a:lnSpc>
                <a:spcPct val="150000"/>
              </a:lnSpc>
              <a:spcBef>
                <a:spcPct val="0"/>
              </a:spcBef>
              <a:spcAft>
                <a:spcPct val="0"/>
              </a:spcAft>
              <a:buFont typeface="Arial" panose="020B0604020202020204" pitchFamily="34" charset="0"/>
              <a:buNone/>
            </a:pPr>
            <a:r>
              <a:rPr lang="zh-CN" altLang="en-US" sz="2000" b="1" dirty="0">
                <a:solidFill>
                  <a:srgbClr val="3DD3C8"/>
                </a:solidFill>
                <a:latin typeface="微软雅黑" panose="020B0503020204020204" pitchFamily="34" charset="-122"/>
                <a:ea typeface="微软雅黑" panose="020B0503020204020204" pitchFamily="34" charset="-122"/>
                <a:sym typeface="나눔고딕" charset="-127"/>
              </a:rPr>
              <a:t>标题</a:t>
            </a:r>
          </a:p>
        </p:txBody>
      </p:sp>
      <p:sp>
        <p:nvSpPr>
          <p:cNvPr id="12" name="MH_SubTitle_1"/>
          <p:cNvSpPr txBox="1">
            <a:spLocks noChangeArrowheads="1"/>
          </p:cNvSpPr>
          <p:nvPr/>
        </p:nvSpPr>
        <p:spPr bwMode="auto">
          <a:xfrm>
            <a:off x="2641600" y="1941513"/>
            <a:ext cx="14081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lvl2pPr marL="742950" indent="-285750"/>
            <a:lvl3pPr/>
            <a:lvl4pPr/>
            <a:lvl5pPr/>
            <a:lvl6pPr/>
            <a:lvl7pPr/>
            <a:lvl8pPr/>
            <a:lvl9pPr/>
          </a:lstStyle>
          <a:p>
            <a:pPr algn="ctr" fontAlgn="base" latinLnBrk="1">
              <a:lnSpc>
                <a:spcPct val="150000"/>
              </a:lnSpc>
              <a:spcBef>
                <a:spcPct val="0"/>
              </a:spcBef>
              <a:spcAft>
                <a:spcPct val="0"/>
              </a:spcAft>
              <a:buFont typeface="Arial" panose="020B0604020202020204" pitchFamily="34" charset="0"/>
              <a:buNone/>
            </a:pPr>
            <a:r>
              <a:rPr lang="zh-CN" altLang="en-US" sz="2000" b="1" dirty="0">
                <a:solidFill>
                  <a:srgbClr val="3DD3C8"/>
                </a:solidFill>
                <a:latin typeface="微软雅黑" panose="020B0503020204020204" pitchFamily="34" charset="-122"/>
                <a:ea typeface="微软雅黑" panose="020B0503020204020204" pitchFamily="34" charset="-122"/>
                <a:sym typeface="나눔고딕" charset="-127"/>
              </a:rPr>
              <a:t>标题</a:t>
            </a:r>
          </a:p>
        </p:txBody>
      </p:sp>
      <p:sp>
        <p:nvSpPr>
          <p:cNvPr id="13" name="MH_Other_5"/>
          <p:cNvSpPr>
            <a:spLocks noChangeArrowheads="1"/>
          </p:cNvSpPr>
          <p:nvPr/>
        </p:nvSpPr>
        <p:spPr bwMode="auto">
          <a:xfrm>
            <a:off x="2432050" y="5249863"/>
            <a:ext cx="7594600" cy="17462"/>
          </a:xfrm>
          <a:prstGeom prst="rect">
            <a:avLst/>
          </a:prstGeom>
          <a:solidFill>
            <a:srgbClr val="DBDBDB"/>
          </a:solidFill>
          <a:ln w="9525">
            <a:solidFill>
              <a:srgbClr val="3DD3C8"/>
            </a:solidFill>
            <a:miter lim="800000"/>
            <a:headEnd/>
            <a:tailEnd/>
          </a:ln>
          <a:extLst/>
        </p:spPr>
        <p:txBody>
          <a:bodyPr tIns="0" bIns="0" anchor="ctr"/>
          <a:lstStyle/>
          <a:p>
            <a:pPr algn="ctr" fontAlgn="base" latinLnBrk="1">
              <a:lnSpc>
                <a:spcPct val="150000"/>
              </a:lnSpc>
              <a:spcBef>
                <a:spcPct val="0"/>
              </a:spcBef>
              <a:spcAft>
                <a:spcPct val="0"/>
              </a:spcAft>
              <a:buFont typeface="Arial" panose="020B0604020202020204" pitchFamily="34" charset="0"/>
              <a:buNone/>
            </a:pPr>
            <a:endParaRPr lang="zh-CN" altLang="en-US" sz="1400">
              <a:solidFill>
                <a:srgbClr val="7F7F7F"/>
              </a:solidFill>
              <a:latin typeface="幼圆" pitchFamily="49" charset="-122"/>
              <a:ea typeface="幼圆" pitchFamily="49"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631632">
            <a:off x="-2303657" y="3956124"/>
            <a:ext cx="4607313" cy="2953817"/>
          </a:xfrm>
          <a:prstGeom prst="rect">
            <a:avLst/>
          </a:prstGeom>
        </p:spPr>
      </p:pic>
    </p:spTree>
    <p:extLst>
      <p:ext uri="{BB962C8B-B14F-4D97-AF65-F5344CB8AC3E}">
        <p14:creationId xmlns:p14="http://schemas.microsoft.com/office/powerpoint/2010/main" val="230038683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p:bldP spid="10" grpId="0"/>
      <p:bldP spid="11" grpId="0"/>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Desc_1"/>
          <p:cNvSpPr/>
          <p:nvPr/>
        </p:nvSpPr>
        <p:spPr bwMode="auto">
          <a:xfrm>
            <a:off x="8031163" y="2057400"/>
            <a:ext cx="3487737" cy="3057525"/>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E84C22"/>
          </a:solidFill>
          <a:ln w="3175" cap="flat" cmpd="sng">
            <a:solidFill>
              <a:srgbClr val="3DD3C8"/>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0" rIns="0" bIns="72000" anchor="ctr"/>
          <a:lstStyle/>
          <a:p>
            <a:pPr marL="0" marR="0" lvl="0" indent="0" algn="just" defTabSz="914400" eaLnBrk="1" fontAlgn="base" latinLnBrk="1" hangingPunct="1">
              <a:lnSpc>
                <a:spcPct val="140000"/>
              </a:lnSpc>
              <a:spcBef>
                <a:spcPts val="600"/>
              </a:spcBef>
              <a:spcAft>
                <a:spcPts val="600"/>
              </a:spcAft>
              <a:buClrTx/>
              <a:buSzTx/>
              <a:buFont typeface="Arial" panose="020B0604020202020204" pitchFamily="34" charset="0"/>
              <a:buNone/>
              <a:tabLst/>
              <a:defRPr/>
            </a:pPr>
            <a:r>
              <a:rPr kumimoji="0" lang="zh-CN" altLang="en-US" sz="1600" b="0" i="0" u="none" strike="noStrike" kern="0" cap="none" spc="0" normalizeH="0" baseline="0" noProof="0" dirty="0">
                <a:ln>
                  <a:noFill/>
                </a:ln>
                <a:solidFill>
                  <a:srgbClr val="000000"/>
                </a:solidFill>
                <a:effectLst/>
                <a:uLnTx/>
                <a:uFillTx/>
                <a:latin typeface="微软雅黑 Light" charset="-122"/>
                <a:ea typeface="微软雅黑 Light"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endParaRPr kumimoji="0" lang="en-US" sz="1600" b="0" i="0" u="none" strike="noStrike" kern="0" cap="none" spc="0" normalizeH="0" baseline="0" noProof="0" dirty="0">
              <a:ln>
                <a:noFill/>
              </a:ln>
              <a:solidFill>
                <a:srgbClr val="000000"/>
              </a:solidFill>
              <a:effectLst/>
              <a:uLnTx/>
              <a:uFillTx/>
              <a:latin typeface="微软雅黑 Light" charset="-122"/>
              <a:ea typeface="微软雅黑 Light" charset="-122"/>
            </a:endParaRPr>
          </a:p>
        </p:txBody>
      </p:sp>
      <p:sp>
        <p:nvSpPr>
          <p:cNvPr id="5" name="MH_Desc_1"/>
          <p:cNvSpPr/>
          <p:nvPr/>
        </p:nvSpPr>
        <p:spPr bwMode="auto">
          <a:xfrm>
            <a:off x="4087813" y="2057399"/>
            <a:ext cx="3487737" cy="3057525"/>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E84C22"/>
          </a:solidFill>
          <a:ln w="3175" cap="flat" cmpd="sng">
            <a:solidFill>
              <a:srgbClr val="3DD3C8"/>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0" rIns="0" bIns="72000" anchor="ctr"/>
          <a:lstStyle/>
          <a:p>
            <a:pPr marL="0" marR="0" lvl="0" indent="0" algn="just" defTabSz="914400" eaLnBrk="1" fontAlgn="base" latinLnBrk="1" hangingPunct="1">
              <a:lnSpc>
                <a:spcPct val="140000"/>
              </a:lnSpc>
              <a:spcBef>
                <a:spcPts val="600"/>
              </a:spcBef>
              <a:spcAft>
                <a:spcPts val="600"/>
              </a:spcAft>
              <a:buClrTx/>
              <a:buSzTx/>
              <a:buFont typeface="Arial" panose="020B0604020202020204" pitchFamily="34" charset="0"/>
              <a:buNone/>
              <a:tabLst/>
              <a:defRPr/>
            </a:pPr>
            <a:r>
              <a:rPr kumimoji="0" lang="zh-CN" altLang="en-US" sz="1600" b="0" i="0" u="none" strike="noStrike" kern="0" cap="none" spc="0" normalizeH="0" baseline="0" noProof="0" dirty="0">
                <a:ln>
                  <a:noFill/>
                </a:ln>
                <a:solidFill>
                  <a:srgbClr val="000000"/>
                </a:solidFill>
                <a:effectLst/>
                <a:uLnTx/>
                <a:uFillTx/>
                <a:latin typeface="微软雅黑 Light" charset="-122"/>
                <a:ea typeface="微软雅黑 Light"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endParaRPr kumimoji="0" lang="en-US" sz="1600" b="0" i="0" u="none" strike="noStrike" kern="0" cap="none" spc="0" normalizeH="0" baseline="0" noProof="0" dirty="0">
              <a:ln>
                <a:noFill/>
              </a:ln>
              <a:solidFill>
                <a:srgbClr val="000000"/>
              </a:solidFill>
              <a:effectLst/>
              <a:uLnTx/>
              <a:uFillTx/>
              <a:latin typeface="微软雅黑 Light" charset="-122"/>
              <a:ea typeface="微软雅黑 Light" charset="-122"/>
            </a:endParaRPr>
          </a:p>
        </p:txBody>
      </p:sp>
      <p:sp>
        <p:nvSpPr>
          <p:cNvPr id="6" name="MH_Desc_1"/>
          <p:cNvSpPr/>
          <p:nvPr/>
        </p:nvSpPr>
        <p:spPr bwMode="auto">
          <a:xfrm>
            <a:off x="258763" y="2057398"/>
            <a:ext cx="3487737" cy="3057525"/>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rgbClr val="E84C22"/>
          </a:solidFill>
          <a:ln w="3175" cap="flat" cmpd="sng">
            <a:solidFill>
              <a:srgbClr val="3DD3C8"/>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0" rIns="0" bIns="72000" anchor="ctr"/>
          <a:lstStyle/>
          <a:p>
            <a:pPr marL="0" marR="0" lvl="0" indent="0" algn="just" defTabSz="914400" eaLnBrk="1" fontAlgn="base" latinLnBrk="1" hangingPunct="1">
              <a:lnSpc>
                <a:spcPct val="140000"/>
              </a:lnSpc>
              <a:spcBef>
                <a:spcPts val="600"/>
              </a:spcBef>
              <a:spcAft>
                <a:spcPts val="600"/>
              </a:spcAft>
              <a:buClrTx/>
              <a:buSzTx/>
              <a:buFont typeface="Arial" panose="020B0604020202020204" pitchFamily="34" charset="0"/>
              <a:buNone/>
              <a:tabLst/>
              <a:defRPr/>
            </a:pPr>
            <a:r>
              <a:rPr kumimoji="0" lang="zh-CN" altLang="en-US" sz="1600" b="0" i="0" u="none" strike="noStrike" kern="0" cap="none" spc="0" normalizeH="0" baseline="0" noProof="0" dirty="0">
                <a:ln>
                  <a:noFill/>
                </a:ln>
                <a:solidFill>
                  <a:srgbClr val="000000"/>
                </a:solidFill>
                <a:effectLst/>
                <a:uLnTx/>
                <a:uFillTx/>
                <a:latin typeface="微软雅黑 Light" charset="-122"/>
                <a:ea typeface="微软雅黑 Light"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endParaRPr kumimoji="0" lang="en-US" sz="1600" b="0" i="0" u="none" strike="noStrike" kern="0" cap="none" spc="0" normalizeH="0" baseline="0" noProof="0" dirty="0">
              <a:ln>
                <a:noFill/>
              </a:ln>
              <a:solidFill>
                <a:srgbClr val="000000"/>
              </a:solidFill>
              <a:effectLst/>
              <a:uLnTx/>
              <a:uFillTx/>
              <a:latin typeface="微软雅黑 Light" charset="-122"/>
              <a:ea typeface="微软雅黑 Light" charset="-122"/>
            </a:endParaRPr>
          </a:p>
        </p:txBody>
      </p:sp>
      <p:sp>
        <p:nvSpPr>
          <p:cNvPr id="7" name="矩形: 圆角 6"/>
          <p:cNvSpPr/>
          <p:nvPr/>
        </p:nvSpPr>
        <p:spPr>
          <a:xfrm>
            <a:off x="1345406" y="1352550"/>
            <a:ext cx="1314450" cy="561975"/>
          </a:xfrm>
          <a:prstGeom prst="roundRect">
            <a:avLst/>
          </a:prstGeom>
          <a:solidFill>
            <a:srgbClr val="3DD3C8"/>
          </a:solidFill>
          <a:ln>
            <a:solidFill>
              <a:srgbClr val="3DD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01</a:t>
            </a:r>
            <a:endParaRPr lang="zh-CN" altLang="en-US" sz="3600" dirty="0"/>
          </a:p>
        </p:txBody>
      </p:sp>
      <p:sp>
        <p:nvSpPr>
          <p:cNvPr id="8" name="矩形: 圆角 7"/>
          <p:cNvSpPr/>
          <p:nvPr/>
        </p:nvSpPr>
        <p:spPr>
          <a:xfrm>
            <a:off x="5174456" y="1352550"/>
            <a:ext cx="1314450" cy="561975"/>
          </a:xfrm>
          <a:prstGeom prst="roundRect">
            <a:avLst/>
          </a:prstGeom>
          <a:solidFill>
            <a:srgbClr val="3DD3C8"/>
          </a:solidFill>
          <a:ln>
            <a:solidFill>
              <a:srgbClr val="3DD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02</a:t>
            </a:r>
            <a:endParaRPr lang="zh-CN" altLang="en-US" sz="3600" dirty="0"/>
          </a:p>
        </p:txBody>
      </p:sp>
      <p:sp>
        <p:nvSpPr>
          <p:cNvPr id="9" name="矩形: 圆角 8"/>
          <p:cNvSpPr/>
          <p:nvPr/>
        </p:nvSpPr>
        <p:spPr>
          <a:xfrm>
            <a:off x="9117806" y="1352550"/>
            <a:ext cx="1314450" cy="561975"/>
          </a:xfrm>
          <a:prstGeom prst="roundRect">
            <a:avLst/>
          </a:prstGeom>
          <a:solidFill>
            <a:srgbClr val="3DD3C8"/>
          </a:solidFill>
          <a:ln>
            <a:solidFill>
              <a:srgbClr val="3DD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03</a:t>
            </a:r>
            <a:endParaRPr lang="zh-CN" altLang="en-US" sz="3600" dirty="0"/>
          </a:p>
        </p:txBody>
      </p:sp>
    </p:spTree>
    <p:extLst>
      <p:ext uri="{BB962C8B-B14F-4D97-AF65-F5344CB8AC3E}">
        <p14:creationId xmlns:p14="http://schemas.microsoft.com/office/powerpoint/2010/main" val="38335441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345" y="2662047"/>
            <a:ext cx="5945412" cy="1329895"/>
          </a:xfrm>
          <a:prstGeom prst="rect">
            <a:avLst/>
          </a:prstGeom>
        </p:spPr>
      </p:pic>
      <p:sp>
        <p:nvSpPr>
          <p:cNvPr id="5" name="文本框 4"/>
          <p:cNvSpPr txBox="1"/>
          <p:nvPr/>
        </p:nvSpPr>
        <p:spPr>
          <a:xfrm>
            <a:off x="5126355" y="3006184"/>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6" name="文本框 5"/>
          <p:cNvSpPr txBox="1"/>
          <p:nvPr/>
        </p:nvSpPr>
        <p:spPr>
          <a:xfrm>
            <a:off x="4111371" y="2542838"/>
            <a:ext cx="1335024" cy="1015663"/>
          </a:xfrm>
          <a:prstGeom prst="rect">
            <a:avLst/>
          </a:prstGeom>
          <a:noFill/>
        </p:spPr>
        <p:txBody>
          <a:bodyPr wrap="square" rtlCol="0">
            <a:spAutoFit/>
          </a:bodyPr>
          <a:lstStyle/>
          <a:p>
            <a:r>
              <a:rPr lang="en-US" altLang="zh-CN" sz="6000" b="1" dirty="0">
                <a:solidFill>
                  <a:srgbClr val="3DD3C8"/>
                </a:solidFill>
              </a:rPr>
              <a:t>02</a:t>
            </a:r>
            <a:endParaRPr lang="zh-CN" altLang="en-US" sz="6000" b="1" dirty="0">
              <a:solidFill>
                <a:srgbClr val="3DD3C8"/>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0548" y="766545"/>
            <a:ext cx="8038095" cy="6450793"/>
          </a:xfrm>
          <a:prstGeom prst="rect">
            <a:avLst/>
          </a:prstGeom>
        </p:spPr>
      </p:pic>
    </p:spTree>
    <p:extLst>
      <p:ext uri="{BB962C8B-B14F-4D97-AF65-F5344CB8AC3E}">
        <p14:creationId xmlns:p14="http://schemas.microsoft.com/office/powerpoint/2010/main" val="141683649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nvSpPr>
        <p:spPr bwMode="auto">
          <a:xfrm>
            <a:off x="466725" y="3844925"/>
            <a:ext cx="3759200" cy="179388"/>
          </a:xfrm>
          <a:custGeom>
            <a:avLst/>
            <a:gdLst>
              <a:gd name="T0" fmla="*/ 0 w 3759200"/>
              <a:gd name="T1" fmla="*/ 76200 h 179488"/>
              <a:gd name="T2" fmla="*/ 2070100 w 3759200"/>
              <a:gd name="T3" fmla="*/ 177800 h 179488"/>
              <a:gd name="T4" fmla="*/ 3759200 w 3759200"/>
              <a:gd name="T5" fmla="*/ 0 h 179488"/>
            </a:gdLst>
            <a:ahLst/>
            <a:cxnLst>
              <a:cxn ang="0">
                <a:pos x="T0" y="T1"/>
              </a:cxn>
              <a:cxn ang="0">
                <a:pos x="T2" y="T3"/>
              </a:cxn>
              <a:cxn ang="0">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ap="flat"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 name="MH_Other_2"/>
          <p:cNvSpPr/>
          <p:nvPr/>
        </p:nvSpPr>
        <p:spPr bwMode="auto">
          <a:xfrm>
            <a:off x="466725" y="2181225"/>
            <a:ext cx="3263900" cy="1778000"/>
          </a:xfrm>
          <a:custGeom>
            <a:avLst/>
            <a:gdLst>
              <a:gd name="T0" fmla="*/ 0 w 3263900"/>
              <a:gd name="T1" fmla="*/ 1778000 h 1778000"/>
              <a:gd name="T2" fmla="*/ 2070100 w 3263900"/>
              <a:gd name="T3" fmla="*/ 1016000 h 1778000"/>
              <a:gd name="T4" fmla="*/ 3263900 w 3263900"/>
              <a:gd name="T5" fmla="*/ 0 h 1778000"/>
            </a:gdLst>
            <a:ahLst/>
            <a:cxnLst>
              <a:cxn ang="0">
                <a:pos x="T0" y="T1"/>
              </a:cxn>
              <a:cxn ang="0">
                <a:pos x="T2" y="T3"/>
              </a:cxn>
              <a:cxn ang="0">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ap="flat"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 name="MH_Other_3"/>
          <p:cNvSpPr/>
          <p:nvPr/>
        </p:nvSpPr>
        <p:spPr bwMode="auto">
          <a:xfrm>
            <a:off x="466725" y="3019425"/>
            <a:ext cx="4203700" cy="939800"/>
          </a:xfrm>
          <a:custGeom>
            <a:avLst/>
            <a:gdLst>
              <a:gd name="T0" fmla="*/ 0 w 4203700"/>
              <a:gd name="T1" fmla="*/ 939800 h 939800"/>
              <a:gd name="T2" fmla="*/ 2387600 w 4203700"/>
              <a:gd name="T3" fmla="*/ 622300 h 939800"/>
              <a:gd name="T4" fmla="*/ 4203700 w 4203700"/>
              <a:gd name="T5" fmla="*/ 0 h 939800"/>
            </a:gdLst>
            <a:ahLst/>
            <a:cxnLst>
              <a:cxn ang="0">
                <a:pos x="T0" y="T1"/>
              </a:cxn>
              <a:cxn ang="0">
                <a:pos x="T2" y="T3"/>
              </a:cxn>
              <a:cxn ang="0">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ap="flat"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7" name="MH_Other_4"/>
          <p:cNvSpPr/>
          <p:nvPr/>
        </p:nvSpPr>
        <p:spPr bwMode="auto">
          <a:xfrm>
            <a:off x="530225" y="3946525"/>
            <a:ext cx="4152900" cy="685800"/>
          </a:xfrm>
          <a:custGeom>
            <a:avLst/>
            <a:gdLst>
              <a:gd name="T0" fmla="*/ 0 w 4152900"/>
              <a:gd name="T1" fmla="*/ 0 h 685800"/>
              <a:gd name="T2" fmla="*/ 2959100 w 4152900"/>
              <a:gd name="T3" fmla="*/ 368300 h 685800"/>
              <a:gd name="T4" fmla="*/ 4152900 w 4152900"/>
              <a:gd name="T5" fmla="*/ 685800 h 685800"/>
            </a:gdLst>
            <a:ahLst/>
            <a:cxnLst>
              <a:cxn ang="0">
                <a:pos x="T0" y="T1"/>
              </a:cxn>
              <a:cxn ang="0">
                <a:pos x="T2" y="T3"/>
              </a:cxn>
              <a:cxn ang="0">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ap="flat"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8" name="MH_Other_5"/>
          <p:cNvSpPr/>
          <p:nvPr/>
        </p:nvSpPr>
        <p:spPr bwMode="auto">
          <a:xfrm>
            <a:off x="479425" y="3946525"/>
            <a:ext cx="3251200" cy="1536700"/>
          </a:xfrm>
          <a:custGeom>
            <a:avLst/>
            <a:gdLst>
              <a:gd name="T0" fmla="*/ 0 w 3251200"/>
              <a:gd name="T1" fmla="*/ 0 h 1536700"/>
              <a:gd name="T2" fmla="*/ 2235200 w 3251200"/>
              <a:gd name="T3" fmla="*/ 787400 h 1536700"/>
              <a:gd name="T4" fmla="*/ 3251200 w 3251200"/>
              <a:gd name="T5" fmla="*/ 1536700 h 1536700"/>
            </a:gdLst>
            <a:ahLst/>
            <a:cxnLst>
              <a:cxn ang="0">
                <a:pos x="T0" y="T1"/>
              </a:cxn>
              <a:cxn ang="0">
                <a:pos x="T2" y="T3"/>
              </a:cxn>
              <a:cxn ang="0">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ap="flat" cmpd="sng">
            <a:solidFill>
              <a:srgbClr val="C5C5C5"/>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9" name="MH_SubTitle_1"/>
          <p:cNvSpPr txBox="1">
            <a:spLocks noChangeArrowheads="1"/>
          </p:cNvSpPr>
          <p:nvPr/>
        </p:nvSpPr>
        <p:spPr bwMode="auto">
          <a:xfrm>
            <a:off x="4146550" y="1822450"/>
            <a:ext cx="367188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dirty="0">
                <a:solidFill>
                  <a:srgbClr val="404040"/>
                </a:solidFill>
                <a:latin typeface="微软雅黑" panose="020B0503020204020204" pitchFamily="34" charset="-122"/>
                <a:ea typeface="微软雅黑" panose="020B0503020204020204" pitchFamily="34" charset="-122"/>
              </a:rPr>
              <a:t>标题</a:t>
            </a:r>
          </a:p>
        </p:txBody>
      </p:sp>
      <p:sp>
        <p:nvSpPr>
          <p:cNvPr id="10" name="MH_SubTitle_3"/>
          <p:cNvSpPr txBox="1">
            <a:spLocks noChangeArrowheads="1"/>
          </p:cNvSpPr>
          <p:nvPr/>
        </p:nvSpPr>
        <p:spPr bwMode="auto">
          <a:xfrm>
            <a:off x="4595813" y="3508375"/>
            <a:ext cx="3671887"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dirty="0">
                <a:solidFill>
                  <a:srgbClr val="404040"/>
                </a:solidFill>
                <a:latin typeface="微软雅黑" panose="020B0503020204020204" pitchFamily="34" charset="-122"/>
                <a:ea typeface="微软雅黑" panose="020B0503020204020204" pitchFamily="34" charset="-122"/>
              </a:rPr>
              <a:t>标题</a:t>
            </a:r>
          </a:p>
        </p:txBody>
      </p:sp>
      <p:sp>
        <p:nvSpPr>
          <p:cNvPr id="11" name="MH_SubTitle_4"/>
          <p:cNvSpPr txBox="1">
            <a:spLocks noChangeArrowheads="1"/>
          </p:cNvSpPr>
          <p:nvPr/>
        </p:nvSpPr>
        <p:spPr bwMode="auto">
          <a:xfrm>
            <a:off x="5068888" y="4262438"/>
            <a:ext cx="36718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dirty="0">
                <a:solidFill>
                  <a:srgbClr val="404040"/>
                </a:solidFill>
                <a:latin typeface="微软雅黑" panose="020B0503020204020204" pitchFamily="34" charset="-122"/>
                <a:ea typeface="微软雅黑" panose="020B0503020204020204" pitchFamily="34" charset="-122"/>
              </a:rPr>
              <a:t>标题</a:t>
            </a:r>
          </a:p>
        </p:txBody>
      </p:sp>
      <p:sp>
        <p:nvSpPr>
          <p:cNvPr id="12" name="MH_SubTitle_5"/>
          <p:cNvSpPr txBox="1">
            <a:spLocks noChangeArrowheads="1"/>
          </p:cNvSpPr>
          <p:nvPr/>
        </p:nvSpPr>
        <p:spPr bwMode="auto">
          <a:xfrm>
            <a:off x="4110038" y="5200650"/>
            <a:ext cx="444341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dirty="0">
                <a:solidFill>
                  <a:srgbClr val="404040"/>
                </a:solidFill>
                <a:latin typeface="微软雅黑" panose="020B0503020204020204" pitchFamily="34" charset="-122"/>
                <a:ea typeface="微软雅黑" panose="020B0503020204020204" pitchFamily="34" charset="-122"/>
              </a:rPr>
              <a:t>标题</a:t>
            </a:r>
          </a:p>
        </p:txBody>
      </p:sp>
      <p:sp>
        <p:nvSpPr>
          <p:cNvPr id="13" name="MH_Other_6"/>
          <p:cNvSpPr>
            <a:spLocks noChangeArrowheads="1"/>
          </p:cNvSpPr>
          <p:nvPr/>
        </p:nvSpPr>
        <p:spPr bwMode="auto">
          <a:xfrm>
            <a:off x="3435350" y="1822450"/>
            <a:ext cx="668338" cy="668338"/>
          </a:xfrm>
          <a:prstGeom prst="ellipse">
            <a:avLst/>
          </a:prstGeom>
          <a:solidFill>
            <a:srgbClr val="FFC0CA"/>
          </a:solidFill>
          <a:ln>
            <a:noFill/>
          </a:ln>
          <a:extLst/>
        </p:spPr>
        <p:txBody>
          <a:bodyPr lIns="0" tIns="0" rIns="0" bIns="0" anchor="ctr"/>
          <a:lstStyle/>
          <a:p>
            <a:pPr algn="ctr" eaLnBrk="1" latinLnBrk="1" hangingPunct="1"/>
            <a:r>
              <a:rPr lang="en-US" sz="2400">
                <a:solidFill>
                  <a:srgbClr val="FFFFFF"/>
                </a:solidFill>
                <a:latin typeface="Calibri" panose="020F0502020204030204" pitchFamily="34" charset="0"/>
                <a:ea typeface="Gungsuh" panose="02030600000101010101" pitchFamily="18" charset="-127"/>
              </a:rPr>
              <a:t>01</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14" name="MH_Other_7"/>
          <p:cNvSpPr>
            <a:spLocks noChangeArrowheads="1"/>
          </p:cNvSpPr>
          <p:nvPr/>
        </p:nvSpPr>
        <p:spPr bwMode="auto">
          <a:xfrm>
            <a:off x="4364038" y="2627313"/>
            <a:ext cx="668337" cy="668337"/>
          </a:xfrm>
          <a:prstGeom prst="ellipse">
            <a:avLst/>
          </a:prstGeom>
          <a:solidFill>
            <a:srgbClr val="FFC0CA"/>
          </a:solidFill>
          <a:ln>
            <a:noFill/>
          </a:ln>
          <a:extLst/>
        </p:spPr>
        <p:txBody>
          <a:bodyPr lIns="0" tIns="0" rIns="0" bIns="0" anchor="ctr"/>
          <a:lstStyle/>
          <a:p>
            <a:pPr algn="ctr" eaLnBrk="1" latinLnBrk="1" hangingPunct="1"/>
            <a:r>
              <a:rPr lang="en-US" sz="2400">
                <a:solidFill>
                  <a:srgbClr val="FFFFFF"/>
                </a:solidFill>
                <a:latin typeface="Calibri" panose="020F0502020204030204" pitchFamily="34" charset="0"/>
                <a:ea typeface="Gungsuh" panose="02030600000101010101" pitchFamily="18" charset="-127"/>
              </a:rPr>
              <a:t>02</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15" name="MH_Other_8"/>
          <p:cNvSpPr>
            <a:spLocks noChangeArrowheads="1"/>
          </p:cNvSpPr>
          <p:nvPr/>
        </p:nvSpPr>
        <p:spPr bwMode="auto">
          <a:xfrm>
            <a:off x="3889375" y="3495675"/>
            <a:ext cx="668338" cy="669925"/>
          </a:xfrm>
          <a:prstGeom prst="ellipse">
            <a:avLst/>
          </a:prstGeom>
          <a:solidFill>
            <a:srgbClr val="FFC0CA"/>
          </a:solidFill>
          <a:ln>
            <a:noFill/>
          </a:ln>
          <a:extLst/>
        </p:spPr>
        <p:txBody>
          <a:bodyPr lIns="0" tIns="0" rIns="0" bIns="0" anchor="ctr"/>
          <a:lstStyle/>
          <a:p>
            <a:pPr algn="ctr" eaLnBrk="1" latinLnBrk="1" hangingPunct="1"/>
            <a:r>
              <a:rPr lang="en-US" sz="2400">
                <a:solidFill>
                  <a:srgbClr val="FFFFFF"/>
                </a:solidFill>
                <a:latin typeface="Calibri" panose="020F0502020204030204" pitchFamily="34" charset="0"/>
                <a:ea typeface="Gungsuh" panose="02030600000101010101" pitchFamily="18" charset="-127"/>
              </a:rPr>
              <a:t>03</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16" name="MH_Other_9"/>
          <p:cNvSpPr>
            <a:spLocks noChangeArrowheads="1"/>
          </p:cNvSpPr>
          <p:nvPr/>
        </p:nvSpPr>
        <p:spPr bwMode="auto">
          <a:xfrm>
            <a:off x="4360863" y="4237038"/>
            <a:ext cx="668337" cy="669925"/>
          </a:xfrm>
          <a:prstGeom prst="ellipse">
            <a:avLst/>
          </a:prstGeom>
          <a:solidFill>
            <a:srgbClr val="FFC0CA"/>
          </a:solidFill>
          <a:ln>
            <a:noFill/>
          </a:ln>
          <a:extLst/>
        </p:spPr>
        <p:txBody>
          <a:bodyPr lIns="0" tIns="0" rIns="0" bIns="0" anchor="ctr"/>
          <a:lstStyle/>
          <a:p>
            <a:pPr algn="ctr" eaLnBrk="1" latinLnBrk="1" hangingPunct="1"/>
            <a:r>
              <a:rPr lang="en-US" sz="2400">
                <a:solidFill>
                  <a:srgbClr val="FFFFFF"/>
                </a:solidFill>
                <a:latin typeface="Calibri" panose="020F0502020204030204" pitchFamily="34" charset="0"/>
                <a:ea typeface="Gungsuh" panose="02030600000101010101" pitchFamily="18" charset="-127"/>
              </a:rPr>
              <a:t>04</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17" name="MH_Other_10"/>
          <p:cNvSpPr>
            <a:spLocks noChangeArrowheads="1"/>
          </p:cNvSpPr>
          <p:nvPr/>
        </p:nvSpPr>
        <p:spPr bwMode="auto">
          <a:xfrm>
            <a:off x="3403600" y="5170488"/>
            <a:ext cx="668338" cy="668337"/>
          </a:xfrm>
          <a:prstGeom prst="ellipse">
            <a:avLst/>
          </a:prstGeom>
          <a:solidFill>
            <a:srgbClr val="FFC0CA"/>
          </a:solidFill>
          <a:ln>
            <a:noFill/>
          </a:ln>
          <a:extLst/>
        </p:spPr>
        <p:txBody>
          <a:bodyPr lIns="0" tIns="0" rIns="0" bIns="0" anchor="ctr"/>
          <a:lstStyle/>
          <a:p>
            <a:pPr algn="ctr" eaLnBrk="1" latinLnBrk="1" hangingPunct="1"/>
            <a:r>
              <a:rPr lang="en-US" sz="2400">
                <a:solidFill>
                  <a:srgbClr val="FFFFFF"/>
                </a:solidFill>
                <a:latin typeface="Calibri" panose="020F0502020204030204" pitchFamily="34" charset="0"/>
                <a:ea typeface="Gungsuh" panose="02030600000101010101" pitchFamily="18" charset="-127"/>
              </a:rPr>
              <a:t>05</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18" name="MH_Title_1"/>
          <p:cNvSpPr>
            <a:spLocks noChangeArrowheads="1"/>
          </p:cNvSpPr>
          <p:nvPr/>
        </p:nvSpPr>
        <p:spPr bwMode="auto">
          <a:xfrm>
            <a:off x="3175" y="3106738"/>
            <a:ext cx="1158875" cy="1674812"/>
          </a:xfrm>
          <a:custGeom>
            <a:avLst/>
            <a:gdLst>
              <a:gd name="T0" fmla="*/ 273082 w 1159484"/>
              <a:gd name="T1" fmla="*/ 1430 h 1674380"/>
              <a:gd name="T2" fmla="*/ 987290 w 1159484"/>
              <a:gd name="T3" fmla="*/ 329381 h 1674380"/>
              <a:gd name="T4" fmla="*/ 984658 w 1159484"/>
              <a:gd name="T5" fmla="*/ 1348867 h 1674380"/>
              <a:gd name="T6" fmla="*/ 0 w 1159484"/>
              <a:gd name="T7" fmla="*/ 1610184 h 1674380"/>
              <a:gd name="T8" fmla="*/ 3995 w 1159484"/>
              <a:gd name="T9" fmla="*/ 62973 h 1674380"/>
              <a:gd name="T10" fmla="*/ 273082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3DD3C8"/>
          </a:solidFill>
          <a:ln>
            <a:noFill/>
          </a:ln>
          <a:extLst/>
        </p:spPr>
        <p:txBody>
          <a:bodyPr lIns="0" tIns="0" rIns="107950" bIns="0" anchor="ctr"/>
          <a:lstStyle/>
          <a:p>
            <a:pPr algn="ctr" eaLnBrk="1" latinLnBrk="1" hangingPunct="1"/>
            <a:r>
              <a:rPr lang="zh-CN" altLang="en-US" sz="2000" dirty="0">
                <a:solidFill>
                  <a:srgbClr val="FFFFFF"/>
                </a:solidFill>
                <a:latin typeface="微软雅黑" panose="020B0503020204020204" pitchFamily="34" charset="-122"/>
                <a:ea typeface="微软雅黑" panose="020B0503020204020204" pitchFamily="34" charset="-122"/>
              </a:rPr>
              <a:t>标题</a:t>
            </a:r>
          </a:p>
        </p:txBody>
      </p:sp>
      <p:sp>
        <p:nvSpPr>
          <p:cNvPr id="19" name="MH_SubTitle_2"/>
          <p:cNvSpPr txBox="1">
            <a:spLocks noChangeArrowheads="1"/>
          </p:cNvSpPr>
          <p:nvPr/>
        </p:nvSpPr>
        <p:spPr bwMode="auto">
          <a:xfrm>
            <a:off x="5070475" y="2611438"/>
            <a:ext cx="3671888"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dirty="0">
                <a:solidFill>
                  <a:srgbClr val="404040"/>
                </a:solidFill>
                <a:latin typeface="微软雅黑" panose="020B0503020204020204" pitchFamily="34" charset="-122"/>
                <a:ea typeface="微软雅黑" panose="020B0503020204020204" pitchFamily="34" charset="-122"/>
              </a:rPr>
              <a:t>标题</a:t>
            </a:r>
          </a:p>
        </p:txBody>
      </p:sp>
      <p:pic>
        <p:nvPicPr>
          <p:cNvPr id="21" name="图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8069079">
            <a:off x="8101030" y="96133"/>
            <a:ext cx="5221271" cy="4144795"/>
          </a:xfrm>
          <a:prstGeom prst="rect">
            <a:avLst/>
          </a:prstGeom>
        </p:spPr>
      </p:pic>
    </p:spTree>
    <p:extLst>
      <p:ext uri="{BB962C8B-B14F-4D97-AF65-F5344CB8AC3E}">
        <p14:creationId xmlns:p14="http://schemas.microsoft.com/office/powerpoint/2010/main" val="2208245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0-#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0-#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0-#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0-#ppt_w/2"/>
                                          </p:val>
                                        </p:tav>
                                        <p:tav tm="100000">
                                          <p:val>
                                            <p:strVal val="#ppt_x"/>
                                          </p:val>
                                        </p:tav>
                                      </p:tavLst>
                                    </p:anim>
                                    <p:anim calcmode="lin" valueType="num">
                                      <p:cBhvr additive="base">
                                        <p:cTn id="6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P spid="13" grpId="0" animBg="1"/>
      <p:bldP spid="14" grpId="0" animBg="1"/>
      <p:bldP spid="15" grpId="0" animBg="1"/>
      <p:bldP spid="16" grpId="0" animBg="1"/>
      <p:bldP spid="17" grpId="0" animBg="1"/>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nvSpPr>
        <p:spPr bwMode="auto">
          <a:xfrm>
            <a:off x="5811838" y="2070100"/>
            <a:ext cx="1439862" cy="1476375"/>
          </a:xfrm>
          <a:custGeom>
            <a:avLst/>
            <a:gdLst>
              <a:gd name="T0" fmla="*/ 0 w 1775399"/>
              <a:gd name="T1" fmla="*/ 0 h 1819275"/>
              <a:gd name="T2" fmla="*/ 1239837 w 1775399"/>
              <a:gd name="T3" fmla="*/ 0 h 1819275"/>
              <a:gd name="T4" fmla="*/ 1425575 w 1775399"/>
              <a:gd name="T5" fmla="*/ 1819275 h 1819275"/>
              <a:gd name="T6" fmla="*/ 1217011 w 1775399"/>
              <a:gd name="T7" fmla="*/ 1151279 h 1819275"/>
              <a:gd name="T8" fmla="*/ 1120532 w 1775399"/>
              <a:gd name="T9" fmla="*/ 960656 h 1819275"/>
              <a:gd name="T10" fmla="*/ 1125218 w 1775399"/>
              <a:gd name="T11" fmla="*/ 962449 h 1819275"/>
              <a:gd name="T12" fmla="*/ 1087312 w 1775399"/>
              <a:gd name="T13" fmla="*/ 895020 h 1819275"/>
              <a:gd name="T14" fmla="*/ 1067594 w 1775399"/>
              <a:gd name="T15" fmla="*/ 856060 h 1819275"/>
              <a:gd name="T16" fmla="*/ 1044723 w 1775399"/>
              <a:gd name="T17" fmla="*/ 819259 h 1819275"/>
              <a:gd name="T18" fmla="*/ 1032247 w 1775399"/>
              <a:gd name="T19" fmla="*/ 797066 h 1819275"/>
              <a:gd name="T20" fmla="*/ 1011074 w 1775399"/>
              <a:gd name="T21" fmla="*/ 765115 h 1819275"/>
              <a:gd name="T22" fmla="*/ 976419 w 1775399"/>
              <a:gd name="T23" fmla="*/ 709350 h 1819275"/>
              <a:gd name="T24" fmla="*/ 949071 w 1775399"/>
              <a:gd name="T25" fmla="*/ 671548 h 1819275"/>
              <a:gd name="T26" fmla="*/ 932625 w 1775399"/>
              <a:gd name="T27" fmla="*/ 646730 h 1819275"/>
              <a:gd name="T28" fmla="*/ 911183 w 1775399"/>
              <a:gd name="T29" fmla="*/ 619176 h 1819275"/>
              <a:gd name="T30" fmla="*/ 873826 w 1775399"/>
              <a:gd name="T31" fmla="*/ 567538 h 1819275"/>
              <a:gd name="T32" fmla="*/ 842456 w 1775399"/>
              <a:gd name="T33" fmla="*/ 530859 h 1819275"/>
              <a:gd name="T34" fmla="*/ 827460 w 1775399"/>
              <a:gd name="T35" fmla="*/ 511589 h 1819275"/>
              <a:gd name="T36" fmla="*/ 804660 w 1775399"/>
              <a:gd name="T37" fmla="*/ 486667 h 1819275"/>
              <a:gd name="T38" fmla="*/ 759485 w 1775399"/>
              <a:gd name="T39" fmla="*/ 433846 h 1819275"/>
              <a:gd name="T40" fmla="*/ 732019 w 1775399"/>
              <a:gd name="T41" fmla="*/ 407265 h 1819275"/>
              <a:gd name="T42" fmla="*/ 717863 w 1775399"/>
              <a:gd name="T43" fmla="*/ 391791 h 1819275"/>
              <a:gd name="T44" fmla="*/ 677622 w 1775399"/>
              <a:gd name="T45" fmla="*/ 354620 h 1819275"/>
              <a:gd name="T46" fmla="*/ 633065 w 1775399"/>
              <a:gd name="T47" fmla="*/ 311498 h 1819275"/>
              <a:gd name="T48" fmla="*/ 619739 w 1775399"/>
              <a:gd name="T49" fmla="*/ 301151 h 1819275"/>
              <a:gd name="T50" fmla="*/ 604942 w 1775399"/>
              <a:gd name="T51" fmla="*/ 287483 h 1819275"/>
              <a:gd name="T52" fmla="*/ 29334 w 1775399"/>
              <a:gd name="T53" fmla="*/ 3471 h 1819275"/>
              <a:gd name="T54" fmla="*/ 7152 w 1775399"/>
              <a:gd name="T55" fmla="*/ 1798 h 1819275"/>
              <a:gd name="T56" fmla="*/ 0 w 1775399"/>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3DD3C8"/>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 name="MH_Other_2"/>
          <p:cNvSpPr/>
          <p:nvPr/>
        </p:nvSpPr>
        <p:spPr bwMode="auto">
          <a:xfrm rot="18018922">
            <a:off x="5149850" y="2122488"/>
            <a:ext cx="1433513"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0CA">
              <a:alpha val="87000"/>
            </a:srgbClr>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6" name="MH_Other_3"/>
          <p:cNvSpPr/>
          <p:nvPr/>
        </p:nvSpPr>
        <p:spPr bwMode="auto">
          <a:xfrm rot="14427225">
            <a:off x="4856956" y="27154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3DD3C8"/>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7" name="MH_Other_4"/>
          <p:cNvSpPr/>
          <p:nvPr/>
        </p:nvSpPr>
        <p:spPr bwMode="auto">
          <a:xfrm rot="10859581">
            <a:off x="5226050" y="3271838"/>
            <a:ext cx="1435100"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0CA">
              <a:alpha val="87000"/>
            </a:srgbClr>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8" name="MH_Other_5"/>
          <p:cNvSpPr/>
          <p:nvPr/>
        </p:nvSpPr>
        <p:spPr bwMode="auto">
          <a:xfrm rot="7267884">
            <a:off x="5882482" y="3229769"/>
            <a:ext cx="1435100"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3DD3C8"/>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9" name="MH_Other_6"/>
          <p:cNvSpPr/>
          <p:nvPr/>
        </p:nvSpPr>
        <p:spPr bwMode="auto">
          <a:xfrm rot="3662163">
            <a:off x="6177756" y="26392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0CA">
              <a:alpha val="87000"/>
            </a:srgbClr>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0" name="MH_Other_7"/>
          <p:cNvSpPr/>
          <p:nvPr/>
        </p:nvSpPr>
        <p:spPr bwMode="auto">
          <a:xfrm flipH="1">
            <a:off x="4471988" y="1998663"/>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1" name="MH_Other_8"/>
          <p:cNvSpPr/>
          <p:nvPr/>
        </p:nvSpPr>
        <p:spPr bwMode="auto">
          <a:xfrm>
            <a:off x="6816725" y="1998663"/>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 name="MH_Other_9"/>
          <p:cNvSpPr/>
          <p:nvPr/>
        </p:nvSpPr>
        <p:spPr bwMode="auto">
          <a:xfrm flipH="1" flipV="1">
            <a:off x="4471988" y="4446588"/>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 name="MH_Other_10"/>
          <p:cNvSpPr/>
          <p:nvPr/>
        </p:nvSpPr>
        <p:spPr bwMode="auto">
          <a:xfrm flipV="1">
            <a:off x="6816725" y="4446588"/>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14" name="MH_Other_11"/>
          <p:cNvCxnSpPr>
            <a:cxnSpLocks noChangeShapeType="1"/>
          </p:cNvCxnSpPr>
          <p:nvPr/>
        </p:nvCxnSpPr>
        <p:spPr bwMode="auto">
          <a:xfrm flipH="1">
            <a:off x="7319963" y="3454400"/>
            <a:ext cx="647700" cy="11113"/>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15" name="MH_Other_12"/>
          <p:cNvCxnSpPr>
            <a:cxnSpLocks noChangeShapeType="1"/>
          </p:cNvCxnSpPr>
          <p:nvPr/>
        </p:nvCxnSpPr>
        <p:spPr bwMode="auto">
          <a:xfrm flipH="1">
            <a:off x="4471988" y="3459163"/>
            <a:ext cx="647700" cy="12700"/>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16" name="MH_SubTitle_2"/>
          <p:cNvSpPr txBox="1">
            <a:spLocks noChangeArrowheads="1"/>
          </p:cNvSpPr>
          <p:nvPr/>
        </p:nvSpPr>
        <p:spPr bwMode="auto">
          <a:xfrm>
            <a:off x="8075613" y="1401763"/>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sp>
        <p:nvSpPr>
          <p:cNvPr id="17" name="MH_SubTitle_4"/>
          <p:cNvSpPr txBox="1">
            <a:spLocks noChangeArrowheads="1"/>
          </p:cNvSpPr>
          <p:nvPr/>
        </p:nvSpPr>
        <p:spPr bwMode="auto">
          <a:xfrm>
            <a:off x="8075613" y="2867025"/>
            <a:ext cx="1419225"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sp>
        <p:nvSpPr>
          <p:cNvPr id="18" name="MH_SubTitle_6"/>
          <p:cNvSpPr txBox="1">
            <a:spLocks noChangeArrowheads="1"/>
          </p:cNvSpPr>
          <p:nvPr/>
        </p:nvSpPr>
        <p:spPr bwMode="auto">
          <a:xfrm>
            <a:off x="8075613" y="4262438"/>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sp>
        <p:nvSpPr>
          <p:cNvPr id="19" name="MH_SubTitle_1"/>
          <p:cNvSpPr txBox="1">
            <a:spLocks noChangeArrowheads="1"/>
          </p:cNvSpPr>
          <p:nvPr/>
        </p:nvSpPr>
        <p:spPr bwMode="auto">
          <a:xfrm>
            <a:off x="2954338" y="1401763"/>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sp>
        <p:nvSpPr>
          <p:cNvPr id="20" name="MH_SubTitle_3"/>
          <p:cNvSpPr txBox="1">
            <a:spLocks noChangeArrowheads="1"/>
          </p:cNvSpPr>
          <p:nvPr/>
        </p:nvSpPr>
        <p:spPr bwMode="auto">
          <a:xfrm>
            <a:off x="2954338" y="288448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sp>
        <p:nvSpPr>
          <p:cNvPr id="21" name="MH_SubTitle_5"/>
          <p:cNvSpPr txBox="1">
            <a:spLocks noChangeArrowheads="1"/>
          </p:cNvSpPr>
          <p:nvPr/>
        </p:nvSpPr>
        <p:spPr bwMode="auto">
          <a:xfrm>
            <a:off x="2954338" y="426243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a:p>
            <a:pPr algn="ctr" fontAlgn="base">
              <a:lnSpc>
                <a:spcPct val="130000"/>
              </a:lnSpc>
              <a:spcBef>
                <a:spcPct val="0"/>
              </a:spcBef>
              <a:spcAft>
                <a:spcPct val="0"/>
              </a:spcAft>
              <a:buFont typeface="Arial" panose="020B0604020202020204" pitchFamily="34" charset="0"/>
              <a:buNone/>
            </a:pPr>
            <a:r>
              <a:rPr lang="zh-CN" altLang="en-US" sz="1600" dirty="0">
                <a:solidFill>
                  <a:srgbClr val="000000"/>
                </a:solidFill>
                <a:latin typeface="微软雅黑" panose="020B0503020204020204" pitchFamily="34" charset="-122"/>
                <a:ea typeface="微软雅黑" panose="020B0503020204020204" pitchFamily="34" charset="-122"/>
              </a:rPr>
              <a:t>标题</a:t>
            </a:r>
            <a:endParaRPr lang="en-US" sz="1600" dirty="0">
              <a:solidFill>
                <a:srgbClr val="000000"/>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050" y="3453606"/>
            <a:ext cx="4305300" cy="4305300"/>
          </a:xfrm>
          <a:prstGeom prst="rect">
            <a:avLst/>
          </a:prstGeom>
        </p:spPr>
      </p:pic>
    </p:spTree>
    <p:extLst>
      <p:ext uri="{BB962C8B-B14F-4D97-AF65-F5344CB8AC3E}">
        <p14:creationId xmlns:p14="http://schemas.microsoft.com/office/powerpoint/2010/main" val="37395802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ircle(in)">
                                      <p:cBhvr>
                                        <p:cTn id="16" dur="2000"/>
                                        <p:tgtEl>
                                          <p:spTgt spid="7"/>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2000"/>
                                        <p:tgtEl>
                                          <p:spTgt spid="8"/>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circle(in)">
                                      <p:cBhvr>
                                        <p:cTn id="22" dur="2000"/>
                                        <p:tgtEl>
                                          <p:spTgt spid="9"/>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circle(in)">
                                      <p:cBhvr>
                                        <p:cTn id="25" dur="2000"/>
                                        <p:tgtEl>
                                          <p:spTgt spid="10"/>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ircle(in)">
                                      <p:cBhvr>
                                        <p:cTn id="28" dur="2000"/>
                                        <p:tgtEl>
                                          <p:spTgt spid="11"/>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in)">
                                      <p:cBhvr>
                                        <p:cTn id="31" dur="2000"/>
                                        <p:tgtEl>
                                          <p:spTgt spid="12"/>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circle(in)">
                                      <p:cBhvr>
                                        <p:cTn id="34" dur="2000"/>
                                        <p:tgtEl>
                                          <p:spTgt spid="13"/>
                                        </p:tgtEl>
                                      </p:cBhvr>
                                    </p:animEffect>
                                  </p:childTnLst>
                                </p:cTn>
                              </p:par>
                              <p:par>
                                <p:cTn id="35" presetID="6"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2000"/>
                                        <p:tgtEl>
                                          <p:spTgt spid="14"/>
                                        </p:tgtEl>
                                      </p:cBhvr>
                                    </p:animEffect>
                                  </p:childTnLst>
                                </p:cTn>
                              </p:par>
                              <p:par>
                                <p:cTn id="38" presetID="6" presetClass="entr" presetSubtype="16"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circle(in)">
                                      <p:cBhvr>
                                        <p:cTn id="40" dur="2000"/>
                                        <p:tgtEl>
                                          <p:spTgt spid="15"/>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circle(in)">
                                      <p:cBhvr>
                                        <p:cTn id="43" dur="2000"/>
                                        <p:tgtEl>
                                          <p:spTgt spid="16"/>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circle(in)">
                                      <p:cBhvr>
                                        <p:cTn id="46" dur="2000"/>
                                        <p:tgtEl>
                                          <p:spTgt spid="17"/>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circle(in)">
                                      <p:cBhvr>
                                        <p:cTn id="49" dur="2000"/>
                                        <p:tgtEl>
                                          <p:spTgt spid="18"/>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circle(in)">
                                      <p:cBhvr>
                                        <p:cTn id="52" dur="2000"/>
                                        <p:tgtEl>
                                          <p:spTgt spid="19"/>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circle(in)">
                                      <p:cBhvr>
                                        <p:cTn id="55" dur="2000"/>
                                        <p:tgtEl>
                                          <p:spTgt spid="20"/>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circle(in)">
                                      <p:cBhvr>
                                        <p:cTn id="58"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MH_Other_1"/>
          <p:cNvCxnSpPr>
            <a:cxnSpLocks noChangeShapeType="1"/>
          </p:cNvCxnSpPr>
          <p:nvPr/>
        </p:nvCxnSpPr>
        <p:spPr bwMode="auto">
          <a:xfrm>
            <a:off x="6788150" y="1595438"/>
            <a:ext cx="0" cy="1831975"/>
          </a:xfrm>
          <a:prstGeom prst="line">
            <a:avLst/>
          </a:prstGeom>
          <a:noFill/>
          <a:ln w="6350" cap="rnd" cmpd="sng">
            <a:solidFill>
              <a:srgbClr val="BCBCBC"/>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 name="MH_Other_2"/>
          <p:cNvCxnSpPr>
            <a:cxnSpLocks noChangeShapeType="1"/>
          </p:cNvCxnSpPr>
          <p:nvPr/>
        </p:nvCxnSpPr>
        <p:spPr bwMode="auto">
          <a:xfrm>
            <a:off x="6451600" y="1595438"/>
            <a:ext cx="336550" cy="0"/>
          </a:xfrm>
          <a:prstGeom prst="line">
            <a:avLst/>
          </a:prstGeom>
          <a:noFill/>
          <a:ln w="6350" cap="rnd" cmpd="sng">
            <a:solidFill>
              <a:srgbClr val="BCBCBC"/>
            </a:solidFill>
            <a:prstDash val="sys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6" name="MH_Other_3"/>
          <p:cNvCxnSpPr>
            <a:cxnSpLocks noChangeShapeType="1"/>
          </p:cNvCxnSpPr>
          <p:nvPr/>
        </p:nvCxnSpPr>
        <p:spPr bwMode="auto">
          <a:xfrm>
            <a:off x="6451600" y="3406775"/>
            <a:ext cx="336550" cy="0"/>
          </a:xfrm>
          <a:prstGeom prst="line">
            <a:avLst/>
          </a:prstGeom>
          <a:noFill/>
          <a:ln w="6350" cap="rnd" cmpd="sng">
            <a:solidFill>
              <a:srgbClr val="BCBCBC"/>
            </a:solidFill>
            <a:prstDash val="sys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 name="MH_Other_4"/>
          <p:cNvSpPr>
            <a:spLocks noChangeArrowheads="1"/>
          </p:cNvSpPr>
          <p:nvPr/>
        </p:nvSpPr>
        <p:spPr bwMode="auto">
          <a:xfrm>
            <a:off x="3178175" y="3751263"/>
            <a:ext cx="400050" cy="400050"/>
          </a:xfrm>
          <a:prstGeom prst="ellipse">
            <a:avLst/>
          </a:prstGeom>
          <a:solidFill>
            <a:srgbClr val="3DD3C8"/>
          </a:solidFill>
          <a:ln>
            <a:noFill/>
          </a:ln>
          <a:effectLst/>
          <a:extLst/>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sz="1400">
              <a:solidFill>
                <a:srgbClr val="FFFFFF"/>
              </a:solidFill>
              <a:latin typeface="微软雅黑 Light" charset="-122"/>
              <a:ea typeface="微软雅黑 Light" charset="-122"/>
            </a:endParaRPr>
          </a:p>
        </p:txBody>
      </p:sp>
      <p:sp>
        <p:nvSpPr>
          <p:cNvPr id="8" name="MH_Other_5"/>
          <p:cNvSpPr/>
          <p:nvPr/>
        </p:nvSpPr>
        <p:spPr bwMode="auto">
          <a:xfrm>
            <a:off x="3241675" y="3813175"/>
            <a:ext cx="276225" cy="276225"/>
          </a:xfrm>
          <a:custGeom>
            <a:avLst/>
            <a:gdLst>
              <a:gd name="T0" fmla="*/ 0 w 276225"/>
              <a:gd name="T1" fmla="*/ 138113 h 276225"/>
              <a:gd name="T2" fmla="*/ 138113 w 276225"/>
              <a:gd name="T3" fmla="*/ 0 h 276225"/>
              <a:gd name="T4" fmla="*/ 276226 w 276225"/>
              <a:gd name="T5" fmla="*/ 138113 h 276225"/>
              <a:gd name="T6" fmla="*/ 138113 w 276225"/>
              <a:gd name="T7" fmla="*/ 276226 h 276225"/>
              <a:gd name="T8" fmla="*/ 0 w 276225"/>
              <a:gd name="T9" fmla="*/ 138113 h 276225"/>
              <a:gd name="T10" fmla="*/ 25200 w 276225"/>
              <a:gd name="T11" fmla="*/ 138113 h 276225"/>
              <a:gd name="T12" fmla="*/ 138112 w 276225"/>
              <a:gd name="T13" fmla="*/ 251025 h 276225"/>
              <a:gd name="T14" fmla="*/ 251024 w 276225"/>
              <a:gd name="T15" fmla="*/ 138113 h 276225"/>
              <a:gd name="T16" fmla="*/ 138112 w 276225"/>
              <a:gd name="T17" fmla="*/ 25201 h 276225"/>
              <a:gd name="T18" fmla="*/ 25200 w 276225"/>
              <a:gd name="T19" fmla="*/ 138113 h 276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225" h="276225">
                <a:moveTo>
                  <a:pt x="0" y="138113"/>
                </a:moveTo>
                <a:cubicBezTo>
                  <a:pt x="0" y="61835"/>
                  <a:pt x="61835" y="0"/>
                  <a:pt x="138113" y="0"/>
                </a:cubicBezTo>
                <a:cubicBezTo>
                  <a:pt x="214391" y="0"/>
                  <a:pt x="276226" y="61835"/>
                  <a:pt x="276226" y="138113"/>
                </a:cubicBezTo>
                <a:cubicBezTo>
                  <a:pt x="276226" y="214391"/>
                  <a:pt x="214391" y="276226"/>
                  <a:pt x="138113" y="276226"/>
                </a:cubicBezTo>
                <a:cubicBezTo>
                  <a:pt x="61835" y="276226"/>
                  <a:pt x="0" y="214391"/>
                  <a:pt x="0" y="138113"/>
                </a:cubicBezTo>
                <a:close/>
                <a:moveTo>
                  <a:pt x="25200" y="138113"/>
                </a:moveTo>
                <a:cubicBezTo>
                  <a:pt x="25200" y="200473"/>
                  <a:pt x="75752" y="251025"/>
                  <a:pt x="138112" y="251025"/>
                </a:cubicBezTo>
                <a:cubicBezTo>
                  <a:pt x="200472" y="251025"/>
                  <a:pt x="251024" y="200473"/>
                  <a:pt x="251024" y="138113"/>
                </a:cubicBezTo>
                <a:cubicBezTo>
                  <a:pt x="251024" y="75753"/>
                  <a:pt x="200472" y="25201"/>
                  <a:pt x="138112" y="25201"/>
                </a:cubicBezTo>
                <a:cubicBezTo>
                  <a:pt x="75752" y="25201"/>
                  <a:pt x="25200" y="75753"/>
                  <a:pt x="25200" y="138113"/>
                </a:cubicBezTo>
                <a:close/>
              </a:path>
            </a:pathLst>
          </a:custGeom>
          <a:solidFill>
            <a:srgbClr val="FFFFFF"/>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9" name="MH_Other_6"/>
          <p:cNvSpPr>
            <a:spLocks noChangeAspect="1" noChangeArrowheads="1"/>
          </p:cNvSpPr>
          <p:nvPr/>
        </p:nvSpPr>
        <p:spPr bwMode="auto">
          <a:xfrm>
            <a:off x="3314700" y="3898900"/>
            <a:ext cx="130175" cy="104775"/>
          </a:xfrm>
          <a:prstGeom prst="rightArrow">
            <a:avLst>
              <a:gd name="adj1" fmla="val 50000"/>
              <a:gd name="adj2" fmla="val 50002"/>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fontAlgn="base" latinLnBrk="1">
              <a:spcBef>
                <a:spcPct val="0"/>
              </a:spcBef>
              <a:spcAft>
                <a:spcPct val="0"/>
              </a:spcAft>
              <a:buFont typeface="Arial" panose="020B0604020202020204" pitchFamily="34" charset="0"/>
              <a:buNone/>
            </a:pPr>
            <a:endParaRPr lang="zh-CN" altLang="en-US" sz="1400">
              <a:solidFill>
                <a:srgbClr val="FFFFFF"/>
              </a:solidFill>
              <a:latin typeface="微软雅黑 Light" charset="-122"/>
              <a:ea typeface="微软雅黑 Light" charset="-122"/>
            </a:endParaRPr>
          </a:p>
        </p:txBody>
      </p:sp>
      <p:cxnSp>
        <p:nvCxnSpPr>
          <p:cNvPr id="10" name="MH_Other_7"/>
          <p:cNvCxnSpPr>
            <a:cxnSpLocks noChangeShapeType="1"/>
          </p:cNvCxnSpPr>
          <p:nvPr/>
        </p:nvCxnSpPr>
        <p:spPr bwMode="auto">
          <a:xfrm>
            <a:off x="3724275" y="3949700"/>
            <a:ext cx="6200775" cy="0"/>
          </a:xfrm>
          <a:prstGeom prst="line">
            <a:avLst/>
          </a:prstGeom>
          <a:noFill/>
          <a:ln w="6350" cap="rnd" cmpd="sng">
            <a:solidFill>
              <a:srgbClr val="A8ABB8"/>
            </a:solidFill>
            <a:prstDash val="sys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1" name="MH_Other_8"/>
          <p:cNvPicPr>
            <a:picLocks noChangeAspect="1" noChangeArrowheads="1"/>
          </p:cNvPicPr>
          <p:nvPr/>
        </p:nvPicPr>
        <p:blipFill>
          <a:blip r:embed="rId2">
            <a:extLst>
              <a:ext uri="{28A0092B-C50C-407E-A947-70E740481C1C}">
                <a14:useLocalDpi xmlns:a14="http://schemas.microsoft.com/office/drawing/2010/main" val="0"/>
              </a:ext>
            </a:extLst>
          </a:blip>
          <a:srcRect l="18333" t="28922" r="57880" b="30067"/>
          <a:stretch>
            <a:fillRect/>
          </a:stretch>
        </p:blipFill>
        <p:spPr bwMode="auto">
          <a:xfrm>
            <a:off x="4143375" y="1485900"/>
            <a:ext cx="1571625" cy="20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MH_Desc_1"/>
          <p:cNvSpPr txBox="1">
            <a:spLocks noChangeArrowheads="1"/>
          </p:cNvSpPr>
          <p:nvPr/>
        </p:nvSpPr>
        <p:spPr bwMode="auto">
          <a:xfrm>
            <a:off x="3724275" y="3992563"/>
            <a:ext cx="6318250" cy="168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50000"/>
              </a:lnSpc>
              <a:spcBef>
                <a:spcPct val="0"/>
              </a:spcBef>
              <a:spcAft>
                <a:spcPct val="0"/>
              </a:spcAft>
              <a:buFont typeface="Arial" panose="020B0604020202020204" pitchFamily="34" charset="0"/>
              <a:buNone/>
            </a:pPr>
            <a:r>
              <a:rPr lang="zh-CN" altLang="en-US" sz="1500" dirty="0">
                <a:solidFill>
                  <a:srgbClr val="7F7F7F"/>
                </a:solidFill>
                <a:latin typeface="微软雅黑 Light" charset="-122"/>
                <a:ea typeface="微软雅黑 Light" charset="-122"/>
              </a:rPr>
              <a:t>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字文</a:t>
            </a:r>
            <a:endParaRPr lang="en-US" sz="1500" dirty="0">
              <a:solidFill>
                <a:srgbClr val="7F7F7F"/>
              </a:solidFill>
              <a:latin typeface="微软雅黑 Light" charset="-122"/>
              <a:ea typeface="微软雅黑 Light" charset="-122"/>
            </a:endParaRPr>
          </a:p>
        </p:txBody>
      </p:sp>
      <p:cxnSp>
        <p:nvCxnSpPr>
          <p:cNvPr id="13" name="MH_Other_9"/>
          <p:cNvCxnSpPr>
            <a:cxnSpLocks noChangeShapeType="1"/>
          </p:cNvCxnSpPr>
          <p:nvPr/>
        </p:nvCxnSpPr>
        <p:spPr bwMode="auto">
          <a:xfrm>
            <a:off x="6791325" y="1955800"/>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 name="MH_Other_10"/>
          <p:cNvCxnSpPr>
            <a:cxnSpLocks noChangeShapeType="1"/>
          </p:cNvCxnSpPr>
          <p:nvPr/>
        </p:nvCxnSpPr>
        <p:spPr bwMode="auto">
          <a:xfrm>
            <a:off x="6797675" y="2505075"/>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MH_Other_11"/>
          <p:cNvCxnSpPr>
            <a:cxnSpLocks noChangeShapeType="1"/>
          </p:cNvCxnSpPr>
          <p:nvPr/>
        </p:nvCxnSpPr>
        <p:spPr bwMode="auto">
          <a:xfrm>
            <a:off x="6788150" y="3054350"/>
            <a:ext cx="403225" cy="12700"/>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MH_SubTitle_1"/>
          <p:cNvSpPr txBox="1">
            <a:spLocks noChangeArrowheads="1"/>
          </p:cNvSpPr>
          <p:nvPr/>
        </p:nvSpPr>
        <p:spPr bwMode="auto">
          <a:xfrm>
            <a:off x="7331075" y="17668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lvl2pPr marL="742950" indent="-285750"/>
            <a:lvl3pPr/>
            <a:lvl4pPr/>
            <a:lvl5pPr/>
            <a:lvl6pPr/>
            <a:lvl7pPr/>
            <a:lvl8pPr/>
            <a:lvl9pPr/>
          </a:lstStyle>
          <a:p>
            <a:pPr fontAlgn="base" latinLnBrk="1">
              <a:spcBef>
                <a:spcPct val="0"/>
              </a:spcBef>
              <a:spcAft>
                <a:spcPct val="0"/>
              </a:spcAft>
              <a:buFont typeface="Arial" panose="020B0604020202020204" pitchFamily="34" charset="0"/>
              <a:buNone/>
            </a:pPr>
            <a:r>
              <a:rPr lang="zh-CN" altLang="en-US" sz="1600" b="1" dirty="0">
                <a:solidFill>
                  <a:srgbClr val="3DD3C8"/>
                </a:solidFill>
                <a:latin typeface="微软雅黑 Light" charset="-122"/>
                <a:ea typeface="微软雅黑 Light" charset="-122"/>
                <a:sym typeface="나눔고딕" charset="-127"/>
              </a:rPr>
              <a:t>标题</a:t>
            </a:r>
            <a:endParaRPr lang="en-US" sz="1600" b="1" dirty="0">
              <a:solidFill>
                <a:srgbClr val="3DD3C8"/>
              </a:solidFill>
              <a:latin typeface="微软雅黑 Light" charset="-122"/>
              <a:ea typeface="微软雅黑 Light" charset="-122"/>
              <a:sym typeface="나눔고딕" charset="-127"/>
            </a:endParaRPr>
          </a:p>
        </p:txBody>
      </p:sp>
      <p:sp>
        <p:nvSpPr>
          <p:cNvPr id="17" name="MH_Text_1"/>
          <p:cNvSpPr txBox="1">
            <a:spLocks noChangeArrowheads="1"/>
          </p:cNvSpPr>
          <p:nvPr/>
        </p:nvSpPr>
        <p:spPr bwMode="auto">
          <a:xfrm>
            <a:off x="7331075" y="21336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dirty="0">
                <a:solidFill>
                  <a:srgbClr val="7F7F7F"/>
                </a:solidFill>
                <a:latin typeface="微软雅黑 Light" charset="-122"/>
                <a:ea typeface="微软雅黑 Light" charset="-122"/>
              </a:rPr>
              <a:t>标题</a:t>
            </a:r>
            <a:r>
              <a:rPr lang="da-DK" altLang="en-US" sz="1400" dirty="0">
                <a:solidFill>
                  <a:srgbClr val="7F7F7F"/>
                </a:solidFill>
                <a:latin typeface="微软雅黑 Light" charset="-122"/>
                <a:ea typeface="微软雅黑 Light" charset="-122"/>
              </a:rPr>
              <a:t> amet</a:t>
            </a:r>
          </a:p>
        </p:txBody>
      </p:sp>
      <p:sp>
        <p:nvSpPr>
          <p:cNvPr id="18" name="MH_SubTitle_1"/>
          <p:cNvSpPr txBox="1">
            <a:spLocks noChangeArrowheads="1"/>
          </p:cNvSpPr>
          <p:nvPr/>
        </p:nvSpPr>
        <p:spPr bwMode="auto">
          <a:xfrm>
            <a:off x="7331075" y="23002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lvl2pPr marL="742950" indent="-285750"/>
            <a:lvl3pPr/>
            <a:lvl4pPr/>
            <a:lvl5pPr/>
            <a:lvl6pPr/>
            <a:lvl7pPr/>
            <a:lvl8pPr/>
            <a:lvl9pPr/>
          </a:lstStyle>
          <a:p>
            <a:pPr fontAlgn="base" latinLnBrk="1">
              <a:spcBef>
                <a:spcPct val="0"/>
              </a:spcBef>
              <a:spcAft>
                <a:spcPct val="0"/>
              </a:spcAft>
              <a:buFont typeface="Arial" panose="020B0604020202020204" pitchFamily="34" charset="0"/>
              <a:buNone/>
            </a:pPr>
            <a:r>
              <a:rPr lang="zh-CN" altLang="en-US" sz="1600" b="1" dirty="0">
                <a:solidFill>
                  <a:srgbClr val="3DD3C8"/>
                </a:solidFill>
                <a:latin typeface="微软雅黑 Light" charset="-122"/>
                <a:ea typeface="微软雅黑 Light" charset="-122"/>
                <a:sym typeface="나눔고딕" charset="-127"/>
              </a:rPr>
              <a:t>标题</a:t>
            </a:r>
            <a:endParaRPr lang="en-US" sz="1600" b="1" dirty="0">
              <a:solidFill>
                <a:srgbClr val="3DD3C8"/>
              </a:solidFill>
              <a:latin typeface="微软雅黑 Light" charset="-122"/>
              <a:ea typeface="微软雅黑 Light" charset="-122"/>
              <a:sym typeface="나눔고딕" charset="-127"/>
            </a:endParaRPr>
          </a:p>
        </p:txBody>
      </p:sp>
      <p:sp>
        <p:nvSpPr>
          <p:cNvPr id="19" name="MH_Text_1"/>
          <p:cNvSpPr txBox="1">
            <a:spLocks noChangeArrowheads="1"/>
          </p:cNvSpPr>
          <p:nvPr/>
        </p:nvSpPr>
        <p:spPr bwMode="auto">
          <a:xfrm>
            <a:off x="7331075" y="26670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dirty="0">
                <a:solidFill>
                  <a:srgbClr val="7F7F7F"/>
                </a:solidFill>
                <a:latin typeface="微软雅黑 Light" charset="-122"/>
                <a:ea typeface="微软雅黑 Light" charset="-122"/>
              </a:rPr>
              <a:t>标题</a:t>
            </a:r>
            <a:r>
              <a:rPr lang="da-DK" altLang="en-US" sz="1400" dirty="0">
                <a:solidFill>
                  <a:srgbClr val="7F7F7F"/>
                </a:solidFill>
                <a:latin typeface="微软雅黑 Light" charset="-122"/>
                <a:ea typeface="微软雅黑 Light" charset="-122"/>
              </a:rPr>
              <a:t> amet</a:t>
            </a:r>
          </a:p>
        </p:txBody>
      </p:sp>
      <p:sp>
        <p:nvSpPr>
          <p:cNvPr id="20" name="MH_SubTitle_1"/>
          <p:cNvSpPr txBox="1">
            <a:spLocks noChangeArrowheads="1"/>
          </p:cNvSpPr>
          <p:nvPr/>
        </p:nvSpPr>
        <p:spPr bwMode="auto">
          <a:xfrm>
            <a:off x="7331075" y="28717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a:lvl2pPr marL="742950" indent="-285750"/>
            <a:lvl3pPr/>
            <a:lvl4pPr/>
            <a:lvl5pPr/>
            <a:lvl6pPr/>
            <a:lvl7pPr/>
            <a:lvl8pPr/>
            <a:lvl9pPr/>
          </a:lstStyle>
          <a:p>
            <a:pPr fontAlgn="base" latinLnBrk="1">
              <a:spcBef>
                <a:spcPct val="0"/>
              </a:spcBef>
              <a:spcAft>
                <a:spcPct val="0"/>
              </a:spcAft>
              <a:buFont typeface="Arial" panose="020B0604020202020204" pitchFamily="34" charset="0"/>
              <a:buNone/>
            </a:pPr>
            <a:r>
              <a:rPr lang="zh-CN" altLang="en-US" sz="1600" b="1" dirty="0">
                <a:solidFill>
                  <a:srgbClr val="3DD3C8"/>
                </a:solidFill>
                <a:latin typeface="微软雅黑 Light" charset="-122"/>
                <a:ea typeface="微软雅黑 Light" charset="-122"/>
                <a:sym typeface="나눔고딕" charset="-127"/>
              </a:rPr>
              <a:t>标题</a:t>
            </a:r>
            <a:endParaRPr lang="en-US" sz="1600" b="1" dirty="0">
              <a:solidFill>
                <a:srgbClr val="3DD3C8"/>
              </a:solidFill>
              <a:latin typeface="微软雅黑 Light" charset="-122"/>
              <a:ea typeface="微软雅黑 Light" charset="-122"/>
              <a:sym typeface="나눔고딕" charset="-127"/>
            </a:endParaRPr>
          </a:p>
        </p:txBody>
      </p:sp>
      <p:sp>
        <p:nvSpPr>
          <p:cNvPr id="21" name="MH_Text_1"/>
          <p:cNvSpPr txBox="1">
            <a:spLocks noChangeArrowheads="1"/>
          </p:cNvSpPr>
          <p:nvPr/>
        </p:nvSpPr>
        <p:spPr bwMode="auto">
          <a:xfrm>
            <a:off x="7331075" y="32385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dirty="0">
                <a:solidFill>
                  <a:srgbClr val="7F7F7F"/>
                </a:solidFill>
                <a:latin typeface="微软雅黑 Light" charset="-122"/>
                <a:ea typeface="微软雅黑 Light" charset="-122"/>
              </a:rPr>
              <a:t>标题</a:t>
            </a:r>
            <a:r>
              <a:rPr lang="da-DK" altLang="en-US" sz="1400" dirty="0">
                <a:solidFill>
                  <a:srgbClr val="7F7F7F"/>
                </a:solidFill>
                <a:latin typeface="微软雅黑 Light" charset="-122"/>
                <a:ea typeface="微软雅黑 Light" charset="-122"/>
              </a:rPr>
              <a:t> amet</a:t>
            </a: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0" y="3238499"/>
            <a:ext cx="3728847" cy="3728847"/>
          </a:xfrm>
          <a:prstGeom prst="rect">
            <a:avLst/>
          </a:prstGeom>
        </p:spPr>
      </p:pic>
    </p:spTree>
    <p:extLst>
      <p:ext uri="{BB962C8B-B14F-4D97-AF65-F5344CB8AC3E}">
        <p14:creationId xmlns:p14="http://schemas.microsoft.com/office/powerpoint/2010/main" val="33977836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anim calcmode="lin" valueType="num">
                                      <p:cBhvr>
                                        <p:cTn id="28" dur="2000" fill="hold"/>
                                        <p:tgtEl>
                                          <p:spTgt spid="8"/>
                                        </p:tgtEl>
                                        <p:attrNameLst>
                                          <p:attrName>ppt_w</p:attrName>
                                        </p:attrNameLst>
                                      </p:cBhvr>
                                      <p:tavLst>
                                        <p:tav tm="0" fmla="#ppt_w*sin(2.5*pi*$)">
                                          <p:val>
                                            <p:fltVal val="0"/>
                                          </p:val>
                                        </p:tav>
                                        <p:tav tm="100000">
                                          <p:val>
                                            <p:fltVal val="1"/>
                                          </p:val>
                                        </p:tav>
                                      </p:tavLst>
                                    </p:anim>
                                    <p:anim calcmode="lin" valueType="num">
                                      <p:cBhvr>
                                        <p:cTn id="29" dur="2000" fill="hold"/>
                                        <p:tgtEl>
                                          <p:spTgt spid="8"/>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000"/>
                                        <p:tgtEl>
                                          <p:spTgt spid="9"/>
                                        </p:tgtEl>
                                      </p:cBhvr>
                                    </p:animEffect>
                                    <p:anim calcmode="lin" valueType="num">
                                      <p:cBhvr>
                                        <p:cTn id="33" dur="2000" fill="hold"/>
                                        <p:tgtEl>
                                          <p:spTgt spid="9"/>
                                        </p:tgtEl>
                                        <p:attrNameLst>
                                          <p:attrName>ppt_w</p:attrName>
                                        </p:attrNameLst>
                                      </p:cBhvr>
                                      <p:tavLst>
                                        <p:tav tm="0" fmla="#ppt_w*sin(2.5*pi*$)">
                                          <p:val>
                                            <p:fltVal val="0"/>
                                          </p:val>
                                        </p:tav>
                                        <p:tav tm="100000">
                                          <p:val>
                                            <p:fltVal val="1"/>
                                          </p:val>
                                        </p:tav>
                                      </p:tavLst>
                                    </p:anim>
                                    <p:anim calcmode="lin" valueType="num">
                                      <p:cBhvr>
                                        <p:cTn id="34" dur="2000" fill="hold"/>
                                        <p:tgtEl>
                                          <p:spTgt spid="9"/>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000"/>
                                        <p:tgtEl>
                                          <p:spTgt spid="10"/>
                                        </p:tgtEl>
                                      </p:cBhvr>
                                    </p:animEffect>
                                    <p:anim calcmode="lin" valueType="num">
                                      <p:cBhvr>
                                        <p:cTn id="38" dur="2000" fill="hold"/>
                                        <p:tgtEl>
                                          <p:spTgt spid="10"/>
                                        </p:tgtEl>
                                        <p:attrNameLst>
                                          <p:attrName>ppt_w</p:attrName>
                                        </p:attrNameLst>
                                      </p:cBhvr>
                                      <p:tavLst>
                                        <p:tav tm="0" fmla="#ppt_w*sin(2.5*pi*$)">
                                          <p:val>
                                            <p:fltVal val="0"/>
                                          </p:val>
                                        </p:tav>
                                        <p:tav tm="100000">
                                          <p:val>
                                            <p:fltVal val="1"/>
                                          </p:val>
                                        </p:tav>
                                      </p:tavLst>
                                    </p:anim>
                                    <p:anim calcmode="lin" valueType="num">
                                      <p:cBhvr>
                                        <p:cTn id="39" dur="2000" fill="hold"/>
                                        <p:tgtEl>
                                          <p:spTgt spid="10"/>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2000"/>
                                        <p:tgtEl>
                                          <p:spTgt spid="11"/>
                                        </p:tgtEl>
                                      </p:cBhvr>
                                    </p:animEffect>
                                    <p:anim calcmode="lin" valueType="num">
                                      <p:cBhvr>
                                        <p:cTn id="43" dur="2000" fill="hold"/>
                                        <p:tgtEl>
                                          <p:spTgt spid="11"/>
                                        </p:tgtEl>
                                        <p:attrNameLst>
                                          <p:attrName>ppt_w</p:attrName>
                                        </p:attrNameLst>
                                      </p:cBhvr>
                                      <p:tavLst>
                                        <p:tav tm="0" fmla="#ppt_w*sin(2.5*pi*$)">
                                          <p:val>
                                            <p:fltVal val="0"/>
                                          </p:val>
                                        </p:tav>
                                        <p:tav tm="100000">
                                          <p:val>
                                            <p:fltVal val="1"/>
                                          </p:val>
                                        </p:tav>
                                      </p:tavLst>
                                    </p:anim>
                                    <p:anim calcmode="lin" valueType="num">
                                      <p:cBhvr>
                                        <p:cTn id="44" dur="2000" fill="hold"/>
                                        <p:tgtEl>
                                          <p:spTgt spid="11"/>
                                        </p:tgtEl>
                                        <p:attrNameLst>
                                          <p:attrName>ppt_h</p:attrName>
                                        </p:attrNameLst>
                                      </p:cBhvr>
                                      <p:tavLst>
                                        <p:tav tm="0">
                                          <p:val>
                                            <p:strVal val="#ppt_h"/>
                                          </p:val>
                                        </p:tav>
                                        <p:tav tm="100000">
                                          <p:val>
                                            <p:strVal val="#ppt_h"/>
                                          </p:val>
                                        </p:tav>
                                      </p:tavLst>
                                    </p:anim>
                                  </p:childTnLst>
                                </p:cTn>
                              </p:par>
                              <p:par>
                                <p:cTn id="45" presetID="45"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000"/>
                                        <p:tgtEl>
                                          <p:spTgt spid="12"/>
                                        </p:tgtEl>
                                      </p:cBhvr>
                                    </p:animEffect>
                                    <p:anim calcmode="lin" valueType="num">
                                      <p:cBhvr>
                                        <p:cTn id="48" dur="2000" fill="hold"/>
                                        <p:tgtEl>
                                          <p:spTgt spid="12"/>
                                        </p:tgtEl>
                                        <p:attrNameLst>
                                          <p:attrName>ppt_w</p:attrName>
                                        </p:attrNameLst>
                                      </p:cBhvr>
                                      <p:tavLst>
                                        <p:tav tm="0" fmla="#ppt_w*sin(2.5*pi*$)">
                                          <p:val>
                                            <p:fltVal val="0"/>
                                          </p:val>
                                        </p:tav>
                                        <p:tav tm="100000">
                                          <p:val>
                                            <p:fltVal val="1"/>
                                          </p:val>
                                        </p:tav>
                                      </p:tavLst>
                                    </p:anim>
                                    <p:anim calcmode="lin" valueType="num">
                                      <p:cBhvr>
                                        <p:cTn id="49" dur="2000" fill="hold"/>
                                        <p:tgtEl>
                                          <p:spTgt spid="12"/>
                                        </p:tgtEl>
                                        <p:attrNameLst>
                                          <p:attrName>ppt_h</p:attrName>
                                        </p:attrNameLst>
                                      </p:cBhvr>
                                      <p:tavLst>
                                        <p:tav tm="0">
                                          <p:val>
                                            <p:strVal val="#ppt_h"/>
                                          </p:val>
                                        </p:tav>
                                        <p:tav tm="100000">
                                          <p:val>
                                            <p:strVal val="#ppt_h"/>
                                          </p:val>
                                        </p:tav>
                                      </p:tavLst>
                                    </p:anim>
                                  </p:childTnLst>
                                </p:cTn>
                              </p:par>
                              <p:par>
                                <p:cTn id="50" presetID="45"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000"/>
                                        <p:tgtEl>
                                          <p:spTgt spid="13"/>
                                        </p:tgtEl>
                                      </p:cBhvr>
                                    </p:animEffect>
                                    <p:anim calcmode="lin" valueType="num">
                                      <p:cBhvr>
                                        <p:cTn id="53" dur="2000" fill="hold"/>
                                        <p:tgtEl>
                                          <p:spTgt spid="13"/>
                                        </p:tgtEl>
                                        <p:attrNameLst>
                                          <p:attrName>ppt_w</p:attrName>
                                        </p:attrNameLst>
                                      </p:cBhvr>
                                      <p:tavLst>
                                        <p:tav tm="0" fmla="#ppt_w*sin(2.5*pi*$)">
                                          <p:val>
                                            <p:fltVal val="0"/>
                                          </p:val>
                                        </p:tav>
                                        <p:tav tm="100000">
                                          <p:val>
                                            <p:fltVal val="1"/>
                                          </p:val>
                                        </p:tav>
                                      </p:tavLst>
                                    </p:anim>
                                    <p:anim calcmode="lin" valueType="num">
                                      <p:cBhvr>
                                        <p:cTn id="54" dur="2000" fill="hold"/>
                                        <p:tgtEl>
                                          <p:spTgt spid="13"/>
                                        </p:tgtEl>
                                        <p:attrNameLst>
                                          <p:attrName>ppt_h</p:attrName>
                                        </p:attrNameLst>
                                      </p:cBhvr>
                                      <p:tavLst>
                                        <p:tav tm="0">
                                          <p:val>
                                            <p:strVal val="#ppt_h"/>
                                          </p:val>
                                        </p:tav>
                                        <p:tav tm="100000">
                                          <p:val>
                                            <p:strVal val="#ppt_h"/>
                                          </p:val>
                                        </p:tav>
                                      </p:tavLst>
                                    </p:anim>
                                  </p:childTnLst>
                                </p:cTn>
                              </p:par>
                              <p:par>
                                <p:cTn id="55" presetID="45" presetClass="entr" presetSubtype="0"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2000"/>
                                        <p:tgtEl>
                                          <p:spTgt spid="14"/>
                                        </p:tgtEl>
                                      </p:cBhvr>
                                    </p:animEffect>
                                    <p:anim calcmode="lin" valueType="num">
                                      <p:cBhvr>
                                        <p:cTn id="58" dur="2000" fill="hold"/>
                                        <p:tgtEl>
                                          <p:spTgt spid="14"/>
                                        </p:tgtEl>
                                        <p:attrNameLst>
                                          <p:attrName>ppt_w</p:attrName>
                                        </p:attrNameLst>
                                      </p:cBhvr>
                                      <p:tavLst>
                                        <p:tav tm="0" fmla="#ppt_w*sin(2.5*pi*$)">
                                          <p:val>
                                            <p:fltVal val="0"/>
                                          </p:val>
                                        </p:tav>
                                        <p:tav tm="100000">
                                          <p:val>
                                            <p:fltVal val="1"/>
                                          </p:val>
                                        </p:tav>
                                      </p:tavLst>
                                    </p:anim>
                                    <p:anim calcmode="lin" valueType="num">
                                      <p:cBhvr>
                                        <p:cTn id="59" dur="2000" fill="hold"/>
                                        <p:tgtEl>
                                          <p:spTgt spid="14"/>
                                        </p:tgtEl>
                                        <p:attrNameLst>
                                          <p:attrName>ppt_h</p:attrName>
                                        </p:attrNameLst>
                                      </p:cBhvr>
                                      <p:tavLst>
                                        <p:tav tm="0">
                                          <p:val>
                                            <p:strVal val="#ppt_h"/>
                                          </p:val>
                                        </p:tav>
                                        <p:tav tm="100000">
                                          <p:val>
                                            <p:strVal val="#ppt_h"/>
                                          </p:val>
                                        </p:tav>
                                      </p:tavLst>
                                    </p:anim>
                                  </p:childTnLst>
                                </p:cTn>
                              </p:par>
                              <p:par>
                                <p:cTn id="60" presetID="45"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2000"/>
                                        <p:tgtEl>
                                          <p:spTgt spid="15"/>
                                        </p:tgtEl>
                                      </p:cBhvr>
                                    </p:animEffect>
                                    <p:anim calcmode="lin" valueType="num">
                                      <p:cBhvr>
                                        <p:cTn id="63" dur="2000" fill="hold"/>
                                        <p:tgtEl>
                                          <p:spTgt spid="15"/>
                                        </p:tgtEl>
                                        <p:attrNameLst>
                                          <p:attrName>ppt_w</p:attrName>
                                        </p:attrNameLst>
                                      </p:cBhvr>
                                      <p:tavLst>
                                        <p:tav tm="0" fmla="#ppt_w*sin(2.5*pi*$)">
                                          <p:val>
                                            <p:fltVal val="0"/>
                                          </p:val>
                                        </p:tav>
                                        <p:tav tm="100000">
                                          <p:val>
                                            <p:fltVal val="1"/>
                                          </p:val>
                                        </p:tav>
                                      </p:tavLst>
                                    </p:anim>
                                    <p:anim calcmode="lin" valueType="num">
                                      <p:cBhvr>
                                        <p:cTn id="64" dur="2000" fill="hold"/>
                                        <p:tgtEl>
                                          <p:spTgt spid="15"/>
                                        </p:tgtEl>
                                        <p:attrNameLst>
                                          <p:attrName>ppt_h</p:attrName>
                                        </p:attrNameLst>
                                      </p:cBhvr>
                                      <p:tavLst>
                                        <p:tav tm="0">
                                          <p:val>
                                            <p:strVal val="#ppt_h"/>
                                          </p:val>
                                        </p:tav>
                                        <p:tav tm="100000">
                                          <p:val>
                                            <p:strVal val="#ppt_h"/>
                                          </p:val>
                                        </p:tav>
                                      </p:tavLst>
                                    </p:anim>
                                  </p:childTnLst>
                                </p:cTn>
                              </p:par>
                              <p:par>
                                <p:cTn id="65" presetID="45"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000"/>
                                        <p:tgtEl>
                                          <p:spTgt spid="16"/>
                                        </p:tgtEl>
                                      </p:cBhvr>
                                    </p:animEffect>
                                    <p:anim calcmode="lin" valueType="num">
                                      <p:cBhvr>
                                        <p:cTn id="68" dur="2000" fill="hold"/>
                                        <p:tgtEl>
                                          <p:spTgt spid="16"/>
                                        </p:tgtEl>
                                        <p:attrNameLst>
                                          <p:attrName>ppt_w</p:attrName>
                                        </p:attrNameLst>
                                      </p:cBhvr>
                                      <p:tavLst>
                                        <p:tav tm="0" fmla="#ppt_w*sin(2.5*pi*$)">
                                          <p:val>
                                            <p:fltVal val="0"/>
                                          </p:val>
                                        </p:tav>
                                        <p:tav tm="100000">
                                          <p:val>
                                            <p:fltVal val="1"/>
                                          </p:val>
                                        </p:tav>
                                      </p:tavLst>
                                    </p:anim>
                                    <p:anim calcmode="lin" valueType="num">
                                      <p:cBhvr>
                                        <p:cTn id="69" dur="2000" fill="hold"/>
                                        <p:tgtEl>
                                          <p:spTgt spid="16"/>
                                        </p:tgtEl>
                                        <p:attrNameLst>
                                          <p:attrName>ppt_h</p:attrName>
                                        </p:attrNameLst>
                                      </p:cBhvr>
                                      <p:tavLst>
                                        <p:tav tm="0">
                                          <p:val>
                                            <p:strVal val="#ppt_h"/>
                                          </p:val>
                                        </p:tav>
                                        <p:tav tm="100000">
                                          <p:val>
                                            <p:strVal val="#ppt_h"/>
                                          </p:val>
                                        </p:tav>
                                      </p:tavLst>
                                    </p:anim>
                                  </p:childTnLst>
                                </p:cTn>
                              </p:par>
                              <p:par>
                                <p:cTn id="70" presetID="45"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2000"/>
                                        <p:tgtEl>
                                          <p:spTgt spid="17"/>
                                        </p:tgtEl>
                                      </p:cBhvr>
                                    </p:animEffect>
                                    <p:anim calcmode="lin" valueType="num">
                                      <p:cBhvr>
                                        <p:cTn id="73" dur="2000" fill="hold"/>
                                        <p:tgtEl>
                                          <p:spTgt spid="17"/>
                                        </p:tgtEl>
                                        <p:attrNameLst>
                                          <p:attrName>ppt_w</p:attrName>
                                        </p:attrNameLst>
                                      </p:cBhvr>
                                      <p:tavLst>
                                        <p:tav tm="0" fmla="#ppt_w*sin(2.5*pi*$)">
                                          <p:val>
                                            <p:fltVal val="0"/>
                                          </p:val>
                                        </p:tav>
                                        <p:tav tm="100000">
                                          <p:val>
                                            <p:fltVal val="1"/>
                                          </p:val>
                                        </p:tav>
                                      </p:tavLst>
                                    </p:anim>
                                    <p:anim calcmode="lin" valueType="num">
                                      <p:cBhvr>
                                        <p:cTn id="74" dur="2000" fill="hold"/>
                                        <p:tgtEl>
                                          <p:spTgt spid="17"/>
                                        </p:tgtEl>
                                        <p:attrNameLst>
                                          <p:attrName>ppt_h</p:attrName>
                                        </p:attrNameLst>
                                      </p:cBhvr>
                                      <p:tavLst>
                                        <p:tav tm="0">
                                          <p:val>
                                            <p:strVal val="#ppt_h"/>
                                          </p:val>
                                        </p:tav>
                                        <p:tav tm="100000">
                                          <p:val>
                                            <p:strVal val="#ppt_h"/>
                                          </p:val>
                                        </p:tav>
                                      </p:tavLst>
                                    </p:anim>
                                  </p:childTnLst>
                                </p:cTn>
                              </p:par>
                              <p:par>
                                <p:cTn id="75" presetID="45"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2000"/>
                                        <p:tgtEl>
                                          <p:spTgt spid="18"/>
                                        </p:tgtEl>
                                      </p:cBhvr>
                                    </p:animEffect>
                                    <p:anim calcmode="lin" valueType="num">
                                      <p:cBhvr>
                                        <p:cTn id="78" dur="2000" fill="hold"/>
                                        <p:tgtEl>
                                          <p:spTgt spid="18"/>
                                        </p:tgtEl>
                                        <p:attrNameLst>
                                          <p:attrName>ppt_w</p:attrName>
                                        </p:attrNameLst>
                                      </p:cBhvr>
                                      <p:tavLst>
                                        <p:tav tm="0" fmla="#ppt_w*sin(2.5*pi*$)">
                                          <p:val>
                                            <p:fltVal val="0"/>
                                          </p:val>
                                        </p:tav>
                                        <p:tav tm="100000">
                                          <p:val>
                                            <p:fltVal val="1"/>
                                          </p:val>
                                        </p:tav>
                                      </p:tavLst>
                                    </p:anim>
                                    <p:anim calcmode="lin" valueType="num">
                                      <p:cBhvr>
                                        <p:cTn id="79" dur="2000" fill="hold"/>
                                        <p:tgtEl>
                                          <p:spTgt spid="18"/>
                                        </p:tgtEl>
                                        <p:attrNameLst>
                                          <p:attrName>ppt_h</p:attrName>
                                        </p:attrNameLst>
                                      </p:cBhvr>
                                      <p:tavLst>
                                        <p:tav tm="0">
                                          <p:val>
                                            <p:strVal val="#ppt_h"/>
                                          </p:val>
                                        </p:tav>
                                        <p:tav tm="100000">
                                          <p:val>
                                            <p:strVal val="#ppt_h"/>
                                          </p:val>
                                        </p:tav>
                                      </p:tavLst>
                                    </p:anim>
                                  </p:childTnLst>
                                </p:cTn>
                              </p:par>
                              <p:par>
                                <p:cTn id="80" presetID="45"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2000"/>
                                        <p:tgtEl>
                                          <p:spTgt spid="19"/>
                                        </p:tgtEl>
                                      </p:cBhvr>
                                    </p:animEffect>
                                    <p:anim calcmode="lin" valueType="num">
                                      <p:cBhvr>
                                        <p:cTn id="83" dur="2000" fill="hold"/>
                                        <p:tgtEl>
                                          <p:spTgt spid="19"/>
                                        </p:tgtEl>
                                        <p:attrNameLst>
                                          <p:attrName>ppt_w</p:attrName>
                                        </p:attrNameLst>
                                      </p:cBhvr>
                                      <p:tavLst>
                                        <p:tav tm="0" fmla="#ppt_w*sin(2.5*pi*$)">
                                          <p:val>
                                            <p:fltVal val="0"/>
                                          </p:val>
                                        </p:tav>
                                        <p:tav tm="100000">
                                          <p:val>
                                            <p:fltVal val="1"/>
                                          </p:val>
                                        </p:tav>
                                      </p:tavLst>
                                    </p:anim>
                                    <p:anim calcmode="lin" valueType="num">
                                      <p:cBhvr>
                                        <p:cTn id="84" dur="2000" fill="hold"/>
                                        <p:tgtEl>
                                          <p:spTgt spid="19"/>
                                        </p:tgtEl>
                                        <p:attrNameLst>
                                          <p:attrName>ppt_h</p:attrName>
                                        </p:attrNameLst>
                                      </p:cBhvr>
                                      <p:tavLst>
                                        <p:tav tm="0">
                                          <p:val>
                                            <p:strVal val="#ppt_h"/>
                                          </p:val>
                                        </p:tav>
                                        <p:tav tm="100000">
                                          <p:val>
                                            <p:strVal val="#ppt_h"/>
                                          </p:val>
                                        </p:tav>
                                      </p:tavLst>
                                    </p:anim>
                                  </p:childTnLst>
                                </p:cTn>
                              </p:par>
                              <p:par>
                                <p:cTn id="85" presetID="45"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0"/>
                                        <p:tgtEl>
                                          <p:spTgt spid="20"/>
                                        </p:tgtEl>
                                      </p:cBhvr>
                                    </p:animEffect>
                                    <p:anim calcmode="lin" valueType="num">
                                      <p:cBhvr>
                                        <p:cTn id="88" dur="2000" fill="hold"/>
                                        <p:tgtEl>
                                          <p:spTgt spid="20"/>
                                        </p:tgtEl>
                                        <p:attrNameLst>
                                          <p:attrName>ppt_w</p:attrName>
                                        </p:attrNameLst>
                                      </p:cBhvr>
                                      <p:tavLst>
                                        <p:tav tm="0" fmla="#ppt_w*sin(2.5*pi*$)">
                                          <p:val>
                                            <p:fltVal val="0"/>
                                          </p:val>
                                        </p:tav>
                                        <p:tav tm="100000">
                                          <p:val>
                                            <p:fltVal val="1"/>
                                          </p:val>
                                        </p:tav>
                                      </p:tavLst>
                                    </p:anim>
                                    <p:anim calcmode="lin" valueType="num">
                                      <p:cBhvr>
                                        <p:cTn id="89" dur="2000" fill="hold"/>
                                        <p:tgtEl>
                                          <p:spTgt spid="20"/>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2000"/>
                                        <p:tgtEl>
                                          <p:spTgt spid="21"/>
                                        </p:tgtEl>
                                      </p:cBhvr>
                                    </p:animEffect>
                                    <p:anim calcmode="lin" valueType="num">
                                      <p:cBhvr>
                                        <p:cTn id="93" dur="2000" fill="hold"/>
                                        <p:tgtEl>
                                          <p:spTgt spid="21"/>
                                        </p:tgtEl>
                                        <p:attrNameLst>
                                          <p:attrName>ppt_w</p:attrName>
                                        </p:attrNameLst>
                                      </p:cBhvr>
                                      <p:tavLst>
                                        <p:tav tm="0" fmla="#ppt_w*sin(2.5*pi*$)">
                                          <p:val>
                                            <p:fltVal val="0"/>
                                          </p:val>
                                        </p:tav>
                                        <p:tav tm="100000">
                                          <p:val>
                                            <p:fltVal val="1"/>
                                          </p:val>
                                        </p:tav>
                                      </p:tavLst>
                                    </p:anim>
                                    <p:anim calcmode="lin" valueType="num">
                                      <p:cBhvr>
                                        <p:cTn id="94"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p:cNvSpPr>
            <a:spLocks noChangeArrowheads="1"/>
          </p:cNvSpPr>
          <p:nvPr/>
        </p:nvSpPr>
        <p:spPr bwMode="auto">
          <a:xfrm>
            <a:off x="1171575" y="1697038"/>
            <a:ext cx="1806575" cy="1804987"/>
          </a:xfrm>
          <a:prstGeom prst="ellipse">
            <a:avLst/>
          </a:prstGeom>
          <a:blipFill dpi="0" rotWithShape="1">
            <a:blip r:embed="rId2"/>
            <a:srcRect/>
            <a:stretch>
              <a:fillRect/>
            </a:stretch>
          </a:blipFill>
          <a:ln w="12700" cap="flat" cmpd="sng">
            <a:solidFill>
              <a:srgbClr val="FFC0CA"/>
            </a:solidFill>
            <a:miter lim="800000"/>
          </a:ln>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宋体" panose="02010600030101010101" pitchFamily="2" charset="-122"/>
            </a:endParaRPr>
          </a:p>
        </p:txBody>
      </p:sp>
      <p:sp>
        <p:nvSpPr>
          <p:cNvPr id="5" name="MH_Other_1"/>
          <p:cNvSpPr>
            <a:spLocks noChangeArrowheads="1"/>
          </p:cNvSpPr>
          <p:nvPr/>
        </p:nvSpPr>
        <p:spPr bwMode="auto">
          <a:xfrm>
            <a:off x="2300288" y="3054350"/>
            <a:ext cx="677862" cy="676275"/>
          </a:xfrm>
          <a:prstGeom prst="ellipse">
            <a:avLst/>
          </a:prstGeom>
          <a:solidFill>
            <a:srgbClr val="3DD3C8"/>
          </a:solidFill>
          <a:ln>
            <a:noFill/>
          </a:ln>
          <a:extLst/>
        </p:spPr>
        <p:txBody>
          <a:bodyPr lIns="0" tIns="0" rIns="0" bIns="0" anchor="ctr"/>
          <a:lstStyle/>
          <a:p>
            <a:pPr algn="ctr" fontAlgn="base" latinLnBrk="1">
              <a:spcBef>
                <a:spcPct val="0"/>
              </a:spcBef>
              <a:spcAft>
                <a:spcPct val="0"/>
              </a:spcAft>
              <a:buFont typeface="Arial" panose="020B0604020202020204" pitchFamily="34" charset="0"/>
              <a:buNone/>
            </a:pPr>
            <a:r>
              <a:rPr lang="en-US">
                <a:solidFill>
                  <a:srgbClr val="FFFFFF"/>
                </a:solidFill>
                <a:latin typeface="Arial" panose="020B0604020202020204" pitchFamily="34" charset="0"/>
                <a:ea typeface="微软雅黑" panose="020B0503020204020204" pitchFamily="34" charset="-122"/>
              </a:rPr>
              <a:t>01</a:t>
            </a:r>
            <a:endParaRPr lang="zh-CN" altLang="en-US">
              <a:solidFill>
                <a:srgbClr val="FFFFFF"/>
              </a:solidFill>
              <a:latin typeface="Arial" panose="020B0604020202020204" pitchFamily="34" charset="0"/>
              <a:ea typeface="微软雅黑" panose="020B0503020204020204" pitchFamily="34" charset="-122"/>
            </a:endParaRPr>
          </a:p>
        </p:txBody>
      </p:sp>
      <p:sp>
        <p:nvSpPr>
          <p:cNvPr id="6" name="MH_Text_1"/>
          <p:cNvSpPr txBox="1">
            <a:spLocks noChangeArrowheads="1"/>
          </p:cNvSpPr>
          <p:nvPr/>
        </p:nvSpPr>
        <p:spPr bwMode="auto">
          <a:xfrm>
            <a:off x="1038225" y="3948113"/>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404040"/>
                </a:solidFill>
                <a:ea typeface="微软雅黑" panose="020B0503020204020204" pitchFamily="34" charset="-122"/>
              </a:rPr>
              <a:t>标题</a:t>
            </a:r>
            <a:r>
              <a:rPr lang="en-US" sz="1600" dirty="0">
                <a:solidFill>
                  <a:srgbClr val="404040"/>
                </a:solidFill>
                <a:ea typeface="微软雅黑" panose="020B0503020204020204" pitchFamily="34" charset="-122"/>
              </a:rPr>
              <a:t> </a:t>
            </a:r>
            <a:r>
              <a:rPr lang="zh-CN" altLang="en-US" sz="1600" dirty="0">
                <a:solidFill>
                  <a:srgbClr val="404040"/>
                </a:solidFill>
                <a:ea typeface="微软雅黑" panose="020B0503020204020204" pitchFamily="34" charset="-122"/>
              </a:rPr>
              <a:t>标题标题标题标题标题标题标题标题标题标题标题</a:t>
            </a:r>
          </a:p>
        </p:txBody>
      </p:sp>
      <p:sp>
        <p:nvSpPr>
          <p:cNvPr id="7" name="MH_Picture_2"/>
          <p:cNvSpPr>
            <a:spLocks noChangeArrowheads="1"/>
          </p:cNvSpPr>
          <p:nvPr/>
        </p:nvSpPr>
        <p:spPr bwMode="auto">
          <a:xfrm>
            <a:off x="3616325" y="1697038"/>
            <a:ext cx="1806575" cy="1804987"/>
          </a:xfrm>
          <a:prstGeom prst="ellipse">
            <a:avLst/>
          </a:prstGeom>
          <a:blipFill dpi="0" rotWithShape="1">
            <a:blip r:embed="rId2"/>
            <a:srcRect/>
            <a:stretch>
              <a:fillRect/>
            </a:stretch>
          </a:blipFill>
          <a:ln w="12700" cap="flat" cmpd="sng">
            <a:solidFill>
              <a:srgbClr val="FFC0CA"/>
            </a:solidFill>
            <a:miter lim="800000"/>
          </a:ln>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宋体" panose="02010600030101010101" pitchFamily="2" charset="-122"/>
            </a:endParaRPr>
          </a:p>
        </p:txBody>
      </p:sp>
      <p:sp>
        <p:nvSpPr>
          <p:cNvPr id="8" name="MH_Other_2"/>
          <p:cNvSpPr>
            <a:spLocks noChangeArrowheads="1"/>
          </p:cNvSpPr>
          <p:nvPr/>
        </p:nvSpPr>
        <p:spPr bwMode="auto">
          <a:xfrm>
            <a:off x="4745038" y="3054350"/>
            <a:ext cx="677862" cy="676275"/>
          </a:xfrm>
          <a:prstGeom prst="ellipse">
            <a:avLst/>
          </a:prstGeom>
          <a:solidFill>
            <a:srgbClr val="3DD3C8"/>
          </a:solidFill>
          <a:ln>
            <a:noFill/>
          </a:ln>
          <a:extLst/>
        </p:spPr>
        <p:txBody>
          <a:bodyPr lIns="0" tIns="0" rIns="0" bIns="0" anchor="ctr"/>
          <a:lstStyle/>
          <a:p>
            <a:pPr algn="ctr" fontAlgn="base" latinLnBrk="1">
              <a:spcBef>
                <a:spcPct val="0"/>
              </a:spcBef>
              <a:spcAft>
                <a:spcPct val="0"/>
              </a:spcAft>
              <a:buFont typeface="Arial" panose="020B0604020202020204" pitchFamily="34" charset="0"/>
              <a:buNone/>
            </a:pPr>
            <a:r>
              <a:rPr lang="en-US">
                <a:solidFill>
                  <a:srgbClr val="FFFFFF"/>
                </a:solidFill>
                <a:latin typeface="Arial" panose="020B0604020202020204" pitchFamily="34" charset="0"/>
                <a:ea typeface="微软雅黑" panose="020B0503020204020204" pitchFamily="34" charset="-122"/>
              </a:rPr>
              <a:t>02</a:t>
            </a:r>
            <a:endParaRPr lang="zh-CN" altLang="en-US">
              <a:solidFill>
                <a:srgbClr val="FFFFFF"/>
              </a:solidFill>
              <a:latin typeface="Arial" panose="020B0604020202020204" pitchFamily="34" charset="0"/>
              <a:ea typeface="微软雅黑" panose="020B0503020204020204" pitchFamily="34" charset="-122"/>
            </a:endParaRPr>
          </a:p>
        </p:txBody>
      </p:sp>
      <p:sp>
        <p:nvSpPr>
          <p:cNvPr id="9" name="MH_Text_2"/>
          <p:cNvSpPr txBox="1">
            <a:spLocks noChangeArrowheads="1"/>
          </p:cNvSpPr>
          <p:nvPr/>
        </p:nvSpPr>
        <p:spPr bwMode="auto">
          <a:xfrm>
            <a:off x="3482975" y="3948113"/>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404040"/>
                </a:solidFill>
                <a:ea typeface="微软雅黑" panose="020B0503020204020204" pitchFamily="34" charset="-122"/>
              </a:rPr>
              <a:t>标题</a:t>
            </a:r>
            <a:r>
              <a:rPr lang="en-US" sz="1600" dirty="0">
                <a:solidFill>
                  <a:srgbClr val="404040"/>
                </a:solidFill>
                <a:ea typeface="微软雅黑" panose="020B0503020204020204" pitchFamily="34" charset="-122"/>
              </a:rPr>
              <a:t> </a:t>
            </a:r>
            <a:r>
              <a:rPr lang="zh-CN" altLang="en-US" sz="1600" dirty="0">
                <a:solidFill>
                  <a:srgbClr val="404040"/>
                </a:solidFill>
                <a:ea typeface="微软雅黑" panose="020B0503020204020204" pitchFamily="34" charset="-122"/>
              </a:rPr>
              <a:t>标题标题标题标题标题标题标题标题标题标题标题</a:t>
            </a:r>
          </a:p>
        </p:txBody>
      </p:sp>
      <p:sp>
        <p:nvSpPr>
          <p:cNvPr id="10" name="MH_Picture_3"/>
          <p:cNvSpPr>
            <a:spLocks noChangeArrowheads="1"/>
          </p:cNvSpPr>
          <p:nvPr/>
        </p:nvSpPr>
        <p:spPr bwMode="auto">
          <a:xfrm>
            <a:off x="6061075" y="1697038"/>
            <a:ext cx="1806575" cy="1804987"/>
          </a:xfrm>
          <a:prstGeom prst="ellipse">
            <a:avLst/>
          </a:prstGeom>
          <a:blipFill dpi="0" rotWithShape="1">
            <a:blip r:embed="rId2"/>
            <a:srcRect/>
            <a:stretch>
              <a:fillRect/>
            </a:stretch>
          </a:blipFill>
          <a:ln w="12700" cap="flat" cmpd="sng">
            <a:solidFill>
              <a:srgbClr val="FFC0CA"/>
            </a:solidFill>
            <a:miter lim="800000"/>
          </a:ln>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宋体" panose="02010600030101010101" pitchFamily="2" charset="-122"/>
            </a:endParaRPr>
          </a:p>
        </p:txBody>
      </p:sp>
      <p:sp>
        <p:nvSpPr>
          <p:cNvPr id="11" name="MH_Other_3"/>
          <p:cNvSpPr>
            <a:spLocks noChangeArrowheads="1"/>
          </p:cNvSpPr>
          <p:nvPr/>
        </p:nvSpPr>
        <p:spPr bwMode="auto">
          <a:xfrm>
            <a:off x="7189788" y="3054350"/>
            <a:ext cx="677862" cy="676275"/>
          </a:xfrm>
          <a:prstGeom prst="ellipse">
            <a:avLst/>
          </a:prstGeom>
          <a:solidFill>
            <a:srgbClr val="3DD3C8"/>
          </a:solidFill>
          <a:ln>
            <a:noFill/>
          </a:ln>
          <a:extLst/>
        </p:spPr>
        <p:txBody>
          <a:bodyPr lIns="0" tIns="0" rIns="0" bIns="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r>
              <a:rPr kumimoji="0" 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rPr>
              <a:t>03</a:t>
            </a: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endParaRPr>
          </a:p>
        </p:txBody>
      </p:sp>
      <p:sp>
        <p:nvSpPr>
          <p:cNvPr id="12" name="MH_Text_3"/>
          <p:cNvSpPr txBox="1">
            <a:spLocks noChangeArrowheads="1"/>
          </p:cNvSpPr>
          <p:nvPr/>
        </p:nvSpPr>
        <p:spPr bwMode="auto">
          <a:xfrm>
            <a:off x="5927725" y="3948113"/>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404040"/>
                </a:solidFill>
                <a:ea typeface="微软雅黑" panose="020B0503020204020204" pitchFamily="34" charset="-122"/>
              </a:rPr>
              <a:t>标题</a:t>
            </a:r>
            <a:r>
              <a:rPr lang="en-US" sz="1600" dirty="0">
                <a:solidFill>
                  <a:srgbClr val="404040"/>
                </a:solidFill>
                <a:ea typeface="微软雅黑" panose="020B0503020204020204" pitchFamily="34" charset="-122"/>
              </a:rPr>
              <a:t> </a:t>
            </a:r>
            <a:r>
              <a:rPr lang="zh-CN" altLang="en-US" sz="1600" dirty="0">
                <a:solidFill>
                  <a:srgbClr val="404040"/>
                </a:solidFill>
                <a:ea typeface="微软雅黑" panose="020B0503020204020204" pitchFamily="34" charset="-122"/>
              </a:rPr>
              <a:t>标题标题标题标题标题标题标题标题标题标题标题</a:t>
            </a:r>
          </a:p>
        </p:txBody>
      </p:sp>
      <p:sp>
        <p:nvSpPr>
          <p:cNvPr id="13" name="MH_Picture_3"/>
          <p:cNvSpPr>
            <a:spLocks noChangeArrowheads="1"/>
          </p:cNvSpPr>
          <p:nvPr/>
        </p:nvSpPr>
        <p:spPr bwMode="auto">
          <a:xfrm>
            <a:off x="8504238" y="1697038"/>
            <a:ext cx="1806575" cy="1804987"/>
          </a:xfrm>
          <a:prstGeom prst="ellipse">
            <a:avLst/>
          </a:prstGeom>
          <a:blipFill dpi="0" rotWithShape="1">
            <a:blip r:embed="rId2"/>
            <a:srcRect/>
            <a:stretch>
              <a:fillRect/>
            </a:stretch>
          </a:blipFill>
          <a:ln w="12700" cap="flat" cmpd="sng">
            <a:solidFill>
              <a:srgbClr val="FFC0CA"/>
            </a:solidFill>
            <a:miter lim="800000"/>
          </a:ln>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宋体" panose="02010600030101010101" pitchFamily="2" charset="-122"/>
            </a:endParaRPr>
          </a:p>
        </p:txBody>
      </p:sp>
      <p:sp>
        <p:nvSpPr>
          <p:cNvPr id="14" name="MH_Other_3"/>
          <p:cNvSpPr>
            <a:spLocks noChangeArrowheads="1"/>
          </p:cNvSpPr>
          <p:nvPr/>
        </p:nvSpPr>
        <p:spPr bwMode="auto">
          <a:xfrm>
            <a:off x="9632951" y="3054350"/>
            <a:ext cx="677862" cy="676275"/>
          </a:xfrm>
          <a:prstGeom prst="ellipse">
            <a:avLst/>
          </a:prstGeom>
          <a:solidFill>
            <a:srgbClr val="3DD3C8"/>
          </a:solidFill>
          <a:ln>
            <a:noFill/>
          </a:ln>
          <a:extLst/>
        </p:spPr>
        <p:txBody>
          <a:bodyPr lIns="0" tIns="0" rIns="0" bIns="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r>
              <a:rPr kumimoji="0" 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rPr>
              <a:t>03</a:t>
            </a: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endParaRPr>
          </a:p>
        </p:txBody>
      </p:sp>
      <p:sp>
        <p:nvSpPr>
          <p:cNvPr id="15" name="MH_Text_3"/>
          <p:cNvSpPr txBox="1">
            <a:spLocks noChangeArrowheads="1"/>
          </p:cNvSpPr>
          <p:nvPr/>
        </p:nvSpPr>
        <p:spPr bwMode="auto">
          <a:xfrm>
            <a:off x="8370888" y="3948113"/>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600" dirty="0">
                <a:solidFill>
                  <a:srgbClr val="404040"/>
                </a:solidFill>
                <a:ea typeface="微软雅黑" panose="020B0503020204020204" pitchFamily="34" charset="-122"/>
              </a:rPr>
              <a:t>标题</a:t>
            </a:r>
            <a:r>
              <a:rPr lang="en-US" sz="1600" dirty="0">
                <a:solidFill>
                  <a:srgbClr val="404040"/>
                </a:solidFill>
                <a:ea typeface="微软雅黑" panose="020B0503020204020204" pitchFamily="34" charset="-122"/>
              </a:rPr>
              <a:t> </a:t>
            </a:r>
            <a:r>
              <a:rPr lang="zh-CN" altLang="en-US" sz="1600" dirty="0">
                <a:solidFill>
                  <a:srgbClr val="404040"/>
                </a:solidFill>
                <a:ea typeface="微软雅黑" panose="020B0503020204020204" pitchFamily="34" charset="-122"/>
              </a:rPr>
              <a:t>标题标题标题标题标题标题标题标题标题标题标题</a:t>
            </a:r>
          </a:p>
        </p:txBody>
      </p:sp>
    </p:spTree>
    <p:extLst>
      <p:ext uri="{BB962C8B-B14F-4D97-AF65-F5344CB8AC3E}">
        <p14:creationId xmlns:p14="http://schemas.microsoft.com/office/powerpoint/2010/main" val="219614363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1"/>
          <p:cNvSpPr>
            <a:spLocks noChangeArrowheads="1"/>
          </p:cNvSpPr>
          <p:nvPr/>
        </p:nvSpPr>
        <p:spPr bwMode="auto">
          <a:xfrm>
            <a:off x="479425" y="1755775"/>
            <a:ext cx="2085975" cy="2085975"/>
          </a:xfrm>
          <a:prstGeom prst="ellipse">
            <a:avLst/>
          </a:prstGeom>
          <a:blipFill dpi="0" rotWithShape="1">
            <a:blip r:embed="rId2"/>
            <a:srcRect/>
            <a:stretch>
              <a:fillRect/>
            </a:stretch>
          </a:blipFill>
          <a:ln w="50800" cap="flat" cmpd="sng">
            <a:solidFill>
              <a:srgbClr val="3DD3C8"/>
            </a:solidFill>
            <a:miter lim="800000"/>
          </a:ln>
        </p:spPr>
        <p:txBody>
          <a:bodyPr lIns="90170" tIns="46990" rIns="90170" bIns="46990" anchor="ctr"/>
          <a:lstStyle/>
          <a:p>
            <a:pPr algn="ctr" fontAlgn="base" latinLnBrk="1">
              <a:spcBef>
                <a:spcPct val="0"/>
              </a:spcBef>
              <a:spcAft>
                <a:spcPct val="0"/>
              </a:spcAft>
              <a:buFont typeface="Arial" panose="020B0604020202020204" pitchFamily="34" charset="0"/>
              <a:buNone/>
            </a:pPr>
            <a:endParaRPr lang="zh-CN" altLang="en-US">
              <a:solidFill>
                <a:srgbClr val="FFFFFF"/>
              </a:solidFill>
              <a:latin typeface="Arial" panose="020B0604020202020204" pitchFamily="34" charset="0"/>
              <a:ea typeface="微软雅黑" panose="020B0503020204020204" pitchFamily="34" charset="-122"/>
            </a:endParaRPr>
          </a:p>
        </p:txBody>
      </p:sp>
      <p:sp>
        <p:nvSpPr>
          <p:cNvPr id="5" name="MH_SubTitle_1"/>
          <p:cNvSpPr>
            <a:spLocks noChangeArrowheads="1"/>
          </p:cNvSpPr>
          <p:nvPr/>
        </p:nvSpPr>
        <p:spPr bwMode="auto">
          <a:xfrm>
            <a:off x="850900" y="4160838"/>
            <a:ext cx="1501775" cy="319087"/>
          </a:xfrm>
          <a:prstGeom prst="roundRect">
            <a:avLst>
              <a:gd name="adj" fmla="val 50000"/>
            </a:avLst>
          </a:prstGeom>
          <a:solidFill>
            <a:srgbClr val="FFC0CA"/>
          </a:solidFill>
          <a:ln>
            <a:noFill/>
          </a:ln>
          <a:extLst/>
        </p:spPr>
        <p:txBody>
          <a:bodyPr lIns="0" tIns="0" rIns="0" bIns="0" anchor="ctr"/>
          <a:lstStyle/>
          <a:p>
            <a:pPr algn="ctr" fontAlgn="base" latinLnBrk="1">
              <a:spcBef>
                <a:spcPct val="0"/>
              </a:spcBef>
              <a:spcAft>
                <a:spcPct val="0"/>
              </a:spcAft>
              <a:buFont typeface="Arial" panose="020B0604020202020204" pitchFamily="34" charset="0"/>
              <a:buNone/>
            </a:pPr>
            <a:r>
              <a:rPr lang="zh-CN" altLang="en-US" dirty="0">
                <a:solidFill>
                  <a:srgbClr val="FFFFFF"/>
                </a:solidFill>
                <a:latin typeface="Arial" panose="020B0604020202020204" pitchFamily="34" charset="0"/>
                <a:ea typeface="微软雅黑" panose="020B0503020204020204" pitchFamily="34" charset="-122"/>
              </a:rPr>
              <a:t>标题</a:t>
            </a:r>
          </a:p>
        </p:txBody>
      </p:sp>
      <p:sp>
        <p:nvSpPr>
          <p:cNvPr id="6" name="MH_Text_1"/>
          <p:cNvSpPr txBox="1">
            <a:spLocks noChangeArrowheads="1"/>
          </p:cNvSpPr>
          <p:nvPr/>
        </p:nvSpPr>
        <p:spPr bwMode="auto">
          <a:xfrm>
            <a:off x="128588" y="4608513"/>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400" dirty="0">
                <a:solidFill>
                  <a:srgbClr val="505046"/>
                </a:solidFill>
                <a:ea typeface="微软雅黑" panose="020B0503020204020204" pitchFamily="34" charset="-122"/>
              </a:rPr>
              <a:t>标题标题标题标题标题标题标题标题标题标题标题</a:t>
            </a:r>
            <a:endParaRPr lang="en-US" sz="1400" dirty="0">
              <a:solidFill>
                <a:srgbClr val="505046"/>
              </a:solidFill>
              <a:ea typeface="微软雅黑" panose="020B0503020204020204" pitchFamily="34" charset="-122"/>
            </a:endParaRPr>
          </a:p>
        </p:txBody>
      </p:sp>
      <p:sp>
        <p:nvSpPr>
          <p:cNvPr id="7" name="MH_Picture_2"/>
          <p:cNvSpPr>
            <a:spLocks noChangeArrowheads="1"/>
          </p:cNvSpPr>
          <p:nvPr/>
        </p:nvSpPr>
        <p:spPr bwMode="auto">
          <a:xfrm>
            <a:off x="4362450" y="1755775"/>
            <a:ext cx="2085975" cy="2085975"/>
          </a:xfrm>
          <a:prstGeom prst="ellipse">
            <a:avLst/>
          </a:prstGeom>
          <a:blipFill dpi="0" rotWithShape="1">
            <a:blip r:embed="rId3"/>
            <a:srcRect/>
            <a:stretch>
              <a:fillRect/>
            </a:stretch>
          </a:blipFill>
          <a:ln w="50800" cap="flat" cmpd="sng">
            <a:solidFill>
              <a:srgbClr val="3DD3C8"/>
            </a:solidFill>
            <a:miter lim="800000"/>
          </a:ln>
        </p:spPr>
        <p:txBody>
          <a:bodyPr lIns="90170" tIns="46990" rIns="90170" bIns="4699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endParaRPr>
          </a:p>
        </p:txBody>
      </p:sp>
      <p:sp>
        <p:nvSpPr>
          <p:cNvPr id="8" name="MH_SubTitle_2"/>
          <p:cNvSpPr>
            <a:spLocks noChangeArrowheads="1"/>
          </p:cNvSpPr>
          <p:nvPr/>
        </p:nvSpPr>
        <p:spPr bwMode="auto">
          <a:xfrm>
            <a:off x="4732338" y="4160838"/>
            <a:ext cx="1503362" cy="319087"/>
          </a:xfrm>
          <a:prstGeom prst="roundRect">
            <a:avLst>
              <a:gd name="adj" fmla="val 50000"/>
            </a:avLst>
          </a:prstGeom>
          <a:solidFill>
            <a:srgbClr val="FFC0CA"/>
          </a:solidFill>
          <a:ln>
            <a:noFill/>
          </a:ln>
          <a:extLst/>
        </p:spPr>
        <p:txBody>
          <a:bodyPr lIns="0" tIns="0" rIns="0" bIns="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rPr>
              <a:t>标题</a:t>
            </a:r>
          </a:p>
        </p:txBody>
      </p:sp>
      <p:sp>
        <p:nvSpPr>
          <p:cNvPr id="9" name="MH_Text_2"/>
          <p:cNvSpPr txBox="1">
            <a:spLocks noChangeArrowheads="1"/>
          </p:cNvSpPr>
          <p:nvPr/>
        </p:nvSpPr>
        <p:spPr bwMode="auto">
          <a:xfrm>
            <a:off x="4011613" y="4608513"/>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400" dirty="0">
                <a:solidFill>
                  <a:srgbClr val="505046"/>
                </a:solidFill>
                <a:ea typeface="微软雅黑" panose="020B0503020204020204" pitchFamily="34" charset="-122"/>
              </a:rPr>
              <a:t>标题标题标题标题标题标题标题标题标题标题标题</a:t>
            </a:r>
            <a:endParaRPr lang="en-US" sz="1400" dirty="0">
              <a:solidFill>
                <a:srgbClr val="505046"/>
              </a:solidFill>
              <a:ea typeface="微软雅黑" panose="020B0503020204020204" pitchFamily="34" charset="-122"/>
            </a:endParaRPr>
          </a:p>
        </p:txBody>
      </p:sp>
      <p:cxnSp>
        <p:nvCxnSpPr>
          <p:cNvPr id="10" name="AutoShape 10"/>
          <p:cNvCxnSpPr>
            <a:cxnSpLocks noChangeShapeType="1"/>
          </p:cNvCxnSpPr>
          <p:nvPr/>
        </p:nvCxnSpPr>
        <p:spPr bwMode="auto">
          <a:xfrm>
            <a:off x="3497263" y="1536700"/>
            <a:ext cx="0" cy="5322888"/>
          </a:xfrm>
          <a:prstGeom prst="straightConnector1">
            <a:avLst/>
          </a:prstGeom>
          <a:noFill/>
          <a:ln w="9525" cmpd="sng">
            <a:solidFill>
              <a:srgbClr val="505046"/>
            </a:solidFill>
            <a:prstDash val="sysDash"/>
            <a:miter lim="800000"/>
          </a:ln>
          <a:extLst>
            <a:ext uri="{909E8E84-426E-40DD-AFC4-6F175D3DCCD1}">
              <a14:hiddenFill xmlns:a14="http://schemas.microsoft.com/office/drawing/2010/main">
                <a:noFill/>
              </a14:hiddenFill>
            </a:ext>
          </a:extLst>
        </p:spPr>
      </p:cxnSp>
      <p:sp>
        <p:nvSpPr>
          <p:cNvPr id="11" name="MH_Picture_2"/>
          <p:cNvSpPr>
            <a:spLocks noChangeArrowheads="1"/>
          </p:cNvSpPr>
          <p:nvPr/>
        </p:nvSpPr>
        <p:spPr bwMode="auto">
          <a:xfrm>
            <a:off x="8574086" y="1755775"/>
            <a:ext cx="2085975" cy="2085975"/>
          </a:xfrm>
          <a:prstGeom prst="ellipse">
            <a:avLst/>
          </a:prstGeom>
          <a:blipFill dpi="0" rotWithShape="1">
            <a:blip r:embed="rId3"/>
            <a:srcRect/>
            <a:stretch>
              <a:fillRect/>
            </a:stretch>
          </a:blipFill>
          <a:ln w="50800" cap="flat" cmpd="sng">
            <a:solidFill>
              <a:srgbClr val="3DD3C8"/>
            </a:solidFill>
            <a:miter lim="800000"/>
          </a:ln>
        </p:spPr>
        <p:txBody>
          <a:bodyPr lIns="90170" tIns="46990" rIns="90170" bIns="4699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endParaRPr>
          </a:p>
        </p:txBody>
      </p:sp>
      <p:sp>
        <p:nvSpPr>
          <p:cNvPr id="12" name="MH_SubTitle_2"/>
          <p:cNvSpPr>
            <a:spLocks noChangeArrowheads="1"/>
          </p:cNvSpPr>
          <p:nvPr/>
        </p:nvSpPr>
        <p:spPr bwMode="auto">
          <a:xfrm>
            <a:off x="8943974" y="4160838"/>
            <a:ext cx="1503362" cy="319087"/>
          </a:xfrm>
          <a:prstGeom prst="roundRect">
            <a:avLst>
              <a:gd name="adj" fmla="val 50000"/>
            </a:avLst>
          </a:prstGeom>
          <a:solidFill>
            <a:srgbClr val="FFC0CA"/>
          </a:solidFill>
          <a:ln>
            <a:noFill/>
          </a:ln>
          <a:extLst/>
        </p:spPr>
        <p:txBody>
          <a:bodyPr lIns="0" tIns="0" rIns="0" bIns="0" anchor="ctr"/>
          <a:lstStyle/>
          <a:p>
            <a:pPr marL="0" marR="0" lvl="0" indent="0" algn="ctr" defTabSz="914400" eaLnBrk="1" fontAlgn="base" latinLnBrk="1" hangingPunct="1">
              <a:lnSpc>
                <a:spcPct val="100000"/>
              </a:lnSpc>
              <a:spcBef>
                <a:spcPct val="0"/>
              </a:spcBef>
              <a:spcAft>
                <a:spcPct val="0"/>
              </a:spcAft>
              <a:buClrTx/>
              <a:buSzTx/>
              <a:buFont typeface="Arial" panose="020B0604020202020204" pitchFamily="34" charset="0"/>
              <a:buNone/>
              <a:tabLst/>
              <a:defRPr/>
            </a:pPr>
            <a:r>
              <a:rPr kumimoji="0" lang="zh-CN" altLang="en-US" sz="1800"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rPr>
              <a:t>标题</a:t>
            </a:r>
          </a:p>
        </p:txBody>
      </p:sp>
      <p:sp>
        <p:nvSpPr>
          <p:cNvPr id="13" name="MH_Text_2"/>
          <p:cNvSpPr txBox="1">
            <a:spLocks noChangeArrowheads="1"/>
          </p:cNvSpPr>
          <p:nvPr/>
        </p:nvSpPr>
        <p:spPr bwMode="auto">
          <a:xfrm>
            <a:off x="8223249" y="4608513"/>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zh-CN" altLang="en-US" sz="1400" dirty="0">
                <a:solidFill>
                  <a:srgbClr val="505046"/>
                </a:solidFill>
                <a:ea typeface="微软雅黑" panose="020B0503020204020204" pitchFamily="34" charset="-122"/>
              </a:rPr>
              <a:t>标题标题标题标题标题标题标题标题标题标题标题</a:t>
            </a:r>
            <a:endParaRPr lang="en-US" sz="1400" dirty="0">
              <a:solidFill>
                <a:srgbClr val="505046"/>
              </a:solidFill>
              <a:ea typeface="微软雅黑" panose="020B0503020204020204" pitchFamily="34" charset="-122"/>
            </a:endParaRPr>
          </a:p>
        </p:txBody>
      </p:sp>
      <p:cxnSp>
        <p:nvCxnSpPr>
          <p:cNvPr id="14" name="AutoShape 10"/>
          <p:cNvCxnSpPr>
            <a:cxnSpLocks noChangeShapeType="1"/>
          </p:cNvCxnSpPr>
          <p:nvPr/>
        </p:nvCxnSpPr>
        <p:spPr bwMode="auto">
          <a:xfrm>
            <a:off x="7708899" y="1536700"/>
            <a:ext cx="0" cy="5322888"/>
          </a:xfrm>
          <a:prstGeom prst="straightConnector1">
            <a:avLst/>
          </a:prstGeom>
          <a:noFill/>
          <a:ln w="9525" cmpd="sng">
            <a:solidFill>
              <a:srgbClr val="505046"/>
            </a:solidFill>
            <a:prstDash val="sysDash"/>
            <a:miter lim="800000"/>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3489636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1" grpId="0" animBg="1"/>
      <p:bldP spid="1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345" y="2662047"/>
            <a:ext cx="5945412" cy="1329895"/>
          </a:xfrm>
          <a:prstGeom prst="rect">
            <a:avLst/>
          </a:prstGeom>
        </p:spPr>
      </p:pic>
      <p:sp>
        <p:nvSpPr>
          <p:cNvPr id="5" name="文本框 4"/>
          <p:cNvSpPr txBox="1"/>
          <p:nvPr/>
        </p:nvSpPr>
        <p:spPr>
          <a:xfrm>
            <a:off x="5126355" y="3006184"/>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6" name="文本框 5"/>
          <p:cNvSpPr txBox="1"/>
          <p:nvPr/>
        </p:nvSpPr>
        <p:spPr>
          <a:xfrm>
            <a:off x="4111371" y="2542838"/>
            <a:ext cx="1335024" cy="1015663"/>
          </a:xfrm>
          <a:prstGeom prst="rect">
            <a:avLst/>
          </a:prstGeom>
          <a:noFill/>
        </p:spPr>
        <p:txBody>
          <a:bodyPr wrap="square" rtlCol="0">
            <a:spAutoFit/>
          </a:bodyPr>
          <a:lstStyle/>
          <a:p>
            <a:r>
              <a:rPr lang="en-US" altLang="zh-CN" sz="6000" b="1" dirty="0">
                <a:solidFill>
                  <a:srgbClr val="3DD3C8"/>
                </a:solidFill>
              </a:rPr>
              <a:t>03</a:t>
            </a:r>
            <a:endParaRPr lang="zh-CN" altLang="en-US" sz="6000" b="1" dirty="0">
              <a:solidFill>
                <a:srgbClr val="3DD3C8"/>
              </a:solidFill>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0" y="2662047"/>
            <a:ext cx="4305300" cy="4305300"/>
          </a:xfrm>
          <a:prstGeom prst="rect">
            <a:avLst/>
          </a:prstGeom>
        </p:spPr>
      </p:pic>
    </p:spTree>
    <p:extLst>
      <p:ext uri="{BB962C8B-B14F-4D97-AF65-F5344CB8AC3E}">
        <p14:creationId xmlns:p14="http://schemas.microsoft.com/office/powerpoint/2010/main" val="30073605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8"/>
          <p:cNvSpPr>
            <a:spLocks noChangeArrowheads="1"/>
          </p:cNvSpPr>
          <p:nvPr/>
        </p:nvSpPr>
        <p:spPr bwMode="auto">
          <a:xfrm>
            <a:off x="9863138" y="2319338"/>
            <a:ext cx="1400175" cy="2173287"/>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just" fontAlgn="base" latinLnBrk="1">
              <a:spcBef>
                <a:spcPct val="0"/>
              </a:spcBef>
              <a:spcAft>
                <a:spcPct val="0"/>
              </a:spcAft>
              <a:buFont typeface="Arial" panose="020B0604020202020204" pitchFamily="34" charset="0"/>
              <a:buNone/>
            </a:pPr>
            <a:endParaRPr lang="zh-CN" altLang="zh-CN" sz="1200">
              <a:solidFill>
                <a:srgbClr val="595959"/>
              </a:solidFill>
              <a:latin typeface="微软雅黑" panose="020B0503020204020204" pitchFamily="34" charset="-122"/>
              <a:ea typeface="微软雅黑" panose="020B0503020204020204" pitchFamily="34" charset="-122"/>
              <a:sym typeface="나눔고딕" charset="-127"/>
            </a:endParaRPr>
          </a:p>
        </p:txBody>
      </p:sp>
      <p:sp>
        <p:nvSpPr>
          <p:cNvPr id="5" name="MH_Picture_7"/>
          <p:cNvSpPr>
            <a:spLocks noChangeArrowheads="1"/>
          </p:cNvSpPr>
          <p:nvPr/>
        </p:nvSpPr>
        <p:spPr bwMode="auto">
          <a:xfrm>
            <a:off x="8434388" y="4527550"/>
            <a:ext cx="1704975" cy="10112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6" name="MH_Picture_6"/>
          <p:cNvSpPr>
            <a:spLocks noChangeArrowheads="1"/>
          </p:cNvSpPr>
          <p:nvPr/>
        </p:nvSpPr>
        <p:spPr bwMode="auto">
          <a:xfrm>
            <a:off x="8434388" y="2319338"/>
            <a:ext cx="1395412" cy="129063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7" name="MH_Picture_5"/>
          <p:cNvSpPr>
            <a:spLocks noChangeArrowheads="1"/>
          </p:cNvSpPr>
          <p:nvPr/>
        </p:nvSpPr>
        <p:spPr bwMode="auto">
          <a:xfrm>
            <a:off x="8434388" y="1104900"/>
            <a:ext cx="1552575" cy="11811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8" name="MH_Picture_4"/>
          <p:cNvSpPr>
            <a:spLocks noChangeArrowheads="1"/>
          </p:cNvSpPr>
          <p:nvPr/>
        </p:nvSpPr>
        <p:spPr bwMode="auto">
          <a:xfrm>
            <a:off x="7037388" y="3390900"/>
            <a:ext cx="1362075" cy="139223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9" name="MH_Picture_3"/>
          <p:cNvSpPr>
            <a:spLocks noChangeArrowheads="1"/>
          </p:cNvSpPr>
          <p:nvPr/>
        </p:nvSpPr>
        <p:spPr bwMode="auto">
          <a:xfrm>
            <a:off x="7037388" y="1219200"/>
            <a:ext cx="1362075" cy="106680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10" name="MH_Picture_2"/>
          <p:cNvSpPr>
            <a:spLocks noChangeArrowheads="1"/>
          </p:cNvSpPr>
          <p:nvPr/>
        </p:nvSpPr>
        <p:spPr bwMode="auto">
          <a:xfrm>
            <a:off x="5562600" y="3390900"/>
            <a:ext cx="1438275" cy="1762125"/>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11" name="MH_Picture_1"/>
          <p:cNvSpPr>
            <a:spLocks noChangeArrowheads="1"/>
          </p:cNvSpPr>
          <p:nvPr/>
        </p:nvSpPr>
        <p:spPr bwMode="auto">
          <a:xfrm>
            <a:off x="5353050" y="2000250"/>
            <a:ext cx="1647825" cy="136207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12" name="MH_Text_2"/>
          <p:cNvSpPr>
            <a:spLocks noChangeArrowheads="1"/>
          </p:cNvSpPr>
          <p:nvPr/>
        </p:nvSpPr>
        <p:spPr bwMode="auto">
          <a:xfrm>
            <a:off x="8434388" y="3638550"/>
            <a:ext cx="1395412" cy="855663"/>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fontAlgn="base" latinLnBrk="1">
              <a:spcBef>
                <a:spcPct val="0"/>
              </a:spcBef>
              <a:spcAft>
                <a:spcPct val="0"/>
              </a:spcAft>
              <a:buFont typeface="Arial" panose="020B0604020202020204" pitchFamily="34" charset="0"/>
              <a:buNone/>
            </a:pPr>
            <a:r>
              <a:rPr lang="zh-CN" altLang="en-US" dirty="0">
                <a:solidFill>
                  <a:srgbClr val="FFFFFF"/>
                </a:solidFill>
                <a:latin typeface="华文中宋" pitchFamily="2" charset="-122"/>
                <a:ea typeface="华文中宋" pitchFamily="2" charset="-122"/>
                <a:sym typeface="나눔고딕" charset="-127"/>
              </a:rPr>
              <a:t>标题</a:t>
            </a:r>
            <a:endParaRPr lang="en-US" dirty="0">
              <a:solidFill>
                <a:srgbClr val="FFFFFF"/>
              </a:solidFill>
              <a:latin typeface="华文中宋" pitchFamily="2" charset="-122"/>
              <a:ea typeface="华文中宋" pitchFamily="2" charset="-122"/>
              <a:sym typeface="나눔고딕" charset="-127"/>
            </a:endParaRPr>
          </a:p>
          <a:p>
            <a:pPr algn="ctr" fontAlgn="base" latinLnBrk="1">
              <a:spcBef>
                <a:spcPct val="0"/>
              </a:spcBef>
              <a:spcAft>
                <a:spcPct val="0"/>
              </a:spcAft>
              <a:buFont typeface="Arial" panose="020B0604020202020204" pitchFamily="34" charset="0"/>
              <a:buNone/>
            </a:pPr>
            <a:r>
              <a:rPr lang="en-US" dirty="0">
                <a:solidFill>
                  <a:srgbClr val="FFFFFF"/>
                </a:solidFill>
                <a:latin typeface="华文中宋" pitchFamily="2" charset="-122"/>
                <a:ea typeface="华文中宋" pitchFamily="2" charset="-122"/>
                <a:sym typeface="나눔고딕" charset="-127"/>
              </a:rPr>
              <a:t>IPSUM</a:t>
            </a:r>
            <a:endParaRPr lang="zh-CN" altLang="en-US" dirty="0">
              <a:solidFill>
                <a:srgbClr val="FFFFFF"/>
              </a:solidFill>
              <a:latin typeface="华文中宋" pitchFamily="2" charset="-122"/>
              <a:ea typeface="华文中宋" pitchFamily="2" charset="-122"/>
              <a:sym typeface="나눔고딕" charset="-127"/>
            </a:endParaRPr>
          </a:p>
        </p:txBody>
      </p:sp>
      <p:sp>
        <p:nvSpPr>
          <p:cNvPr id="13" name="MH_Text_1"/>
          <p:cNvSpPr>
            <a:spLocks noChangeArrowheads="1"/>
          </p:cNvSpPr>
          <p:nvPr/>
        </p:nvSpPr>
        <p:spPr bwMode="auto">
          <a:xfrm>
            <a:off x="7037388" y="2319338"/>
            <a:ext cx="1362075" cy="1042987"/>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fontAlgn="base" latinLnBrk="1">
              <a:spcBef>
                <a:spcPct val="0"/>
              </a:spcBef>
              <a:spcAft>
                <a:spcPct val="0"/>
              </a:spcAft>
              <a:buFont typeface="Arial" panose="020B0604020202020204" pitchFamily="34" charset="0"/>
              <a:buNone/>
            </a:pPr>
            <a:r>
              <a:rPr lang="zh-CN" altLang="en-US" dirty="0">
                <a:solidFill>
                  <a:srgbClr val="FFFFFF"/>
                </a:solidFill>
                <a:latin typeface="华文中宋" pitchFamily="2" charset="-122"/>
                <a:ea typeface="华文中宋" pitchFamily="2" charset="-122"/>
                <a:sym typeface="나눔고딕" charset="-127"/>
              </a:rPr>
              <a:t>标题</a:t>
            </a:r>
            <a:endParaRPr lang="en-US" dirty="0">
              <a:solidFill>
                <a:srgbClr val="FFFFFF"/>
              </a:solidFill>
              <a:latin typeface="华文中宋" pitchFamily="2" charset="-122"/>
              <a:ea typeface="华文中宋" pitchFamily="2" charset="-122"/>
              <a:sym typeface="나눔고딕" charset="-127"/>
            </a:endParaRPr>
          </a:p>
          <a:p>
            <a:pPr algn="ctr" fontAlgn="base" latinLnBrk="1">
              <a:spcBef>
                <a:spcPct val="0"/>
              </a:spcBef>
              <a:spcAft>
                <a:spcPct val="0"/>
              </a:spcAft>
              <a:buFont typeface="Arial" panose="020B0604020202020204" pitchFamily="34" charset="0"/>
              <a:buNone/>
            </a:pPr>
            <a:r>
              <a:rPr lang="en-US" dirty="0">
                <a:solidFill>
                  <a:srgbClr val="FFFFFF"/>
                </a:solidFill>
                <a:latin typeface="华文中宋" pitchFamily="2" charset="-122"/>
                <a:ea typeface="华文中宋" pitchFamily="2" charset="-122"/>
                <a:sym typeface="나눔고딕" charset="-127"/>
              </a:rPr>
              <a:t>IPSUM</a:t>
            </a:r>
            <a:endParaRPr lang="zh-CN" altLang="en-US" dirty="0">
              <a:solidFill>
                <a:srgbClr val="FFFFFF"/>
              </a:solidFill>
              <a:latin typeface="华文中宋" pitchFamily="2" charset="-122"/>
              <a:ea typeface="华文中宋" pitchFamily="2" charset="-122"/>
              <a:sym typeface="나눔고딕" charset="-127"/>
            </a:endParaRPr>
          </a:p>
        </p:txBody>
      </p:sp>
      <p:sp>
        <p:nvSpPr>
          <p:cNvPr id="29" name="MH_Picture_7"/>
          <p:cNvSpPr>
            <a:spLocks noChangeArrowheads="1"/>
          </p:cNvSpPr>
          <p:nvPr/>
        </p:nvSpPr>
        <p:spPr bwMode="auto">
          <a:xfrm>
            <a:off x="3352007" y="4654550"/>
            <a:ext cx="1704975" cy="1011238"/>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0" name="MH_Picture_6"/>
          <p:cNvSpPr>
            <a:spLocks noChangeArrowheads="1"/>
          </p:cNvSpPr>
          <p:nvPr/>
        </p:nvSpPr>
        <p:spPr bwMode="auto">
          <a:xfrm>
            <a:off x="3352007" y="2446338"/>
            <a:ext cx="1395412" cy="129063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1" name="MH_Picture_5"/>
          <p:cNvSpPr>
            <a:spLocks noChangeArrowheads="1"/>
          </p:cNvSpPr>
          <p:nvPr/>
        </p:nvSpPr>
        <p:spPr bwMode="auto">
          <a:xfrm>
            <a:off x="3352007" y="1231900"/>
            <a:ext cx="1552575" cy="11811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2" name="MH_Picture_4"/>
          <p:cNvSpPr>
            <a:spLocks noChangeArrowheads="1"/>
          </p:cNvSpPr>
          <p:nvPr/>
        </p:nvSpPr>
        <p:spPr bwMode="auto">
          <a:xfrm>
            <a:off x="1955007" y="3517900"/>
            <a:ext cx="1362075" cy="1392238"/>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3" name="MH_Picture_3"/>
          <p:cNvSpPr>
            <a:spLocks noChangeArrowheads="1"/>
          </p:cNvSpPr>
          <p:nvPr/>
        </p:nvSpPr>
        <p:spPr bwMode="auto">
          <a:xfrm>
            <a:off x="1955007" y="1346200"/>
            <a:ext cx="1362075" cy="106680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4" name="MH_Picture_2"/>
          <p:cNvSpPr>
            <a:spLocks noChangeArrowheads="1"/>
          </p:cNvSpPr>
          <p:nvPr/>
        </p:nvSpPr>
        <p:spPr bwMode="auto">
          <a:xfrm>
            <a:off x="480219" y="3517900"/>
            <a:ext cx="1438275" cy="1762125"/>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5" name="MH_Picture_1"/>
          <p:cNvSpPr>
            <a:spLocks noChangeArrowheads="1"/>
          </p:cNvSpPr>
          <p:nvPr/>
        </p:nvSpPr>
        <p:spPr bwMode="auto">
          <a:xfrm>
            <a:off x="270669" y="2127250"/>
            <a:ext cx="1647825" cy="136207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latinLnBrk="1">
              <a:spcBef>
                <a:spcPct val="0"/>
              </a:spcBef>
              <a:spcAft>
                <a:spcPct val="0"/>
              </a:spcAft>
              <a:buFont typeface="Arial" panose="020B0604020202020204" pitchFamily="34" charset="0"/>
              <a:buNone/>
            </a:pPr>
            <a:endParaRPr lang="zh-CN" altLang="zh-CN">
              <a:solidFill>
                <a:srgbClr val="FFFFFF"/>
              </a:solidFill>
              <a:latin typeface="Arial Narrow" pitchFamily="34" charset="0"/>
              <a:ea typeface="微软雅黑" panose="020B0503020204020204" pitchFamily="34" charset="-122"/>
              <a:sym typeface="나눔고딕" charset="-127"/>
            </a:endParaRPr>
          </a:p>
        </p:txBody>
      </p:sp>
      <p:sp>
        <p:nvSpPr>
          <p:cNvPr id="36" name="MH_Text_2"/>
          <p:cNvSpPr>
            <a:spLocks noChangeArrowheads="1"/>
          </p:cNvSpPr>
          <p:nvPr/>
        </p:nvSpPr>
        <p:spPr bwMode="auto">
          <a:xfrm>
            <a:off x="3352007" y="3765550"/>
            <a:ext cx="1395412" cy="855663"/>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fontAlgn="base" latinLnBrk="1">
              <a:spcBef>
                <a:spcPct val="0"/>
              </a:spcBef>
              <a:spcAft>
                <a:spcPct val="0"/>
              </a:spcAft>
              <a:buFont typeface="Arial" panose="020B0604020202020204" pitchFamily="34" charset="0"/>
              <a:buNone/>
            </a:pPr>
            <a:r>
              <a:rPr lang="zh-CN" altLang="en-US" dirty="0">
                <a:solidFill>
                  <a:srgbClr val="FFFFFF"/>
                </a:solidFill>
                <a:latin typeface="华文中宋" pitchFamily="2" charset="-122"/>
                <a:ea typeface="华文中宋" pitchFamily="2" charset="-122"/>
                <a:sym typeface="나눔고딕" charset="-127"/>
              </a:rPr>
              <a:t>标题</a:t>
            </a:r>
            <a:endParaRPr lang="en-US" dirty="0">
              <a:solidFill>
                <a:srgbClr val="FFFFFF"/>
              </a:solidFill>
              <a:latin typeface="华文中宋" pitchFamily="2" charset="-122"/>
              <a:ea typeface="华文中宋" pitchFamily="2" charset="-122"/>
              <a:sym typeface="나눔고딕" charset="-127"/>
            </a:endParaRPr>
          </a:p>
          <a:p>
            <a:pPr algn="ctr" fontAlgn="base" latinLnBrk="1">
              <a:spcBef>
                <a:spcPct val="0"/>
              </a:spcBef>
              <a:spcAft>
                <a:spcPct val="0"/>
              </a:spcAft>
              <a:buFont typeface="Arial" panose="020B0604020202020204" pitchFamily="34" charset="0"/>
              <a:buNone/>
            </a:pPr>
            <a:r>
              <a:rPr lang="en-US" dirty="0">
                <a:solidFill>
                  <a:srgbClr val="FFFFFF"/>
                </a:solidFill>
                <a:latin typeface="华文中宋" pitchFamily="2" charset="-122"/>
                <a:ea typeface="华文中宋" pitchFamily="2" charset="-122"/>
                <a:sym typeface="나눔고딕" charset="-127"/>
              </a:rPr>
              <a:t>IPSUM</a:t>
            </a:r>
            <a:endParaRPr lang="zh-CN" altLang="en-US" dirty="0">
              <a:solidFill>
                <a:srgbClr val="FFFFFF"/>
              </a:solidFill>
              <a:latin typeface="华文中宋" pitchFamily="2" charset="-122"/>
              <a:ea typeface="华文中宋" pitchFamily="2" charset="-122"/>
              <a:sym typeface="나눔고딕" charset="-127"/>
            </a:endParaRPr>
          </a:p>
        </p:txBody>
      </p:sp>
      <p:sp>
        <p:nvSpPr>
          <p:cNvPr id="37" name="MH_Text_1"/>
          <p:cNvSpPr>
            <a:spLocks noChangeArrowheads="1"/>
          </p:cNvSpPr>
          <p:nvPr/>
        </p:nvSpPr>
        <p:spPr bwMode="auto">
          <a:xfrm>
            <a:off x="1955007" y="2446338"/>
            <a:ext cx="1362075" cy="1042987"/>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fontAlgn="base" latinLnBrk="1">
              <a:spcBef>
                <a:spcPct val="0"/>
              </a:spcBef>
              <a:spcAft>
                <a:spcPct val="0"/>
              </a:spcAft>
              <a:buFont typeface="Arial" panose="020B0604020202020204" pitchFamily="34" charset="0"/>
              <a:buNone/>
            </a:pPr>
            <a:r>
              <a:rPr lang="zh-CN" altLang="en-US" dirty="0">
                <a:solidFill>
                  <a:srgbClr val="FFFFFF"/>
                </a:solidFill>
                <a:latin typeface="华文中宋" pitchFamily="2" charset="-122"/>
                <a:ea typeface="华文中宋" pitchFamily="2" charset="-122"/>
                <a:sym typeface="나눔고딕" charset="-127"/>
              </a:rPr>
              <a:t>标题</a:t>
            </a:r>
            <a:endParaRPr lang="en-US" dirty="0">
              <a:solidFill>
                <a:srgbClr val="FFFFFF"/>
              </a:solidFill>
              <a:latin typeface="华文中宋" pitchFamily="2" charset="-122"/>
              <a:ea typeface="华文中宋" pitchFamily="2" charset="-122"/>
              <a:sym typeface="나눔고딕" charset="-127"/>
            </a:endParaRPr>
          </a:p>
          <a:p>
            <a:pPr algn="ctr" fontAlgn="base" latinLnBrk="1">
              <a:spcBef>
                <a:spcPct val="0"/>
              </a:spcBef>
              <a:spcAft>
                <a:spcPct val="0"/>
              </a:spcAft>
              <a:buFont typeface="Arial" panose="020B0604020202020204" pitchFamily="34" charset="0"/>
              <a:buNone/>
            </a:pPr>
            <a:r>
              <a:rPr lang="en-US" dirty="0">
                <a:solidFill>
                  <a:srgbClr val="FFFFFF"/>
                </a:solidFill>
                <a:latin typeface="华文中宋" pitchFamily="2" charset="-122"/>
                <a:ea typeface="华文中宋" pitchFamily="2" charset="-122"/>
                <a:sym typeface="나눔고딕" charset="-127"/>
              </a:rPr>
              <a:t>IPSUM</a:t>
            </a:r>
            <a:endParaRPr lang="zh-CN" altLang="en-US" dirty="0">
              <a:solidFill>
                <a:srgbClr val="FFFFFF"/>
              </a:solidFill>
              <a:latin typeface="华文中宋" pitchFamily="2" charset="-122"/>
              <a:ea typeface="华文中宋" pitchFamily="2" charset="-122"/>
              <a:sym typeface="나눔고딕" charset="-127"/>
            </a:endParaRPr>
          </a:p>
        </p:txBody>
      </p:sp>
    </p:spTree>
    <p:extLst>
      <p:ext uri="{BB962C8B-B14F-4D97-AF65-F5344CB8AC3E}">
        <p14:creationId xmlns:p14="http://schemas.microsoft.com/office/powerpoint/2010/main" val="113145911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500" fill="hold"/>
                                        <p:tgtEl>
                                          <p:spTgt spid="31"/>
                                        </p:tgtEl>
                                        <p:attrNameLst>
                                          <p:attrName>ppt_w</p:attrName>
                                        </p:attrNameLst>
                                      </p:cBhvr>
                                      <p:tavLst>
                                        <p:tav tm="0">
                                          <p:val>
                                            <p:fltVal val="0"/>
                                          </p:val>
                                        </p:tav>
                                        <p:tav tm="100000">
                                          <p:val>
                                            <p:strVal val="#ppt_w"/>
                                          </p:val>
                                        </p:tav>
                                      </p:tavLst>
                                    </p:anim>
                                    <p:anim calcmode="lin" valueType="num">
                                      <p:cBhvr>
                                        <p:cTn id="68" dur="500" fill="hold"/>
                                        <p:tgtEl>
                                          <p:spTgt spid="31"/>
                                        </p:tgtEl>
                                        <p:attrNameLst>
                                          <p:attrName>ppt_h</p:attrName>
                                        </p:attrNameLst>
                                      </p:cBhvr>
                                      <p:tavLst>
                                        <p:tav tm="0">
                                          <p:val>
                                            <p:fltVal val="0"/>
                                          </p:val>
                                        </p:tav>
                                        <p:tav tm="100000">
                                          <p:val>
                                            <p:strVal val="#ppt_h"/>
                                          </p:val>
                                        </p:tav>
                                      </p:tavLst>
                                    </p:anim>
                                    <p:animEffect transition="in" filter="fade">
                                      <p:cBhvr>
                                        <p:cTn id="69" dur="500"/>
                                        <p:tgtEl>
                                          <p:spTgt spid="3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fltVal val="0"/>
                                          </p:val>
                                        </p:tav>
                                        <p:tav tm="100000">
                                          <p:val>
                                            <p:strVal val="#ppt_w"/>
                                          </p:val>
                                        </p:tav>
                                      </p:tavLst>
                                    </p:anim>
                                    <p:anim calcmode="lin" valueType="num">
                                      <p:cBhvr>
                                        <p:cTn id="83" dur="500" fill="hold"/>
                                        <p:tgtEl>
                                          <p:spTgt spid="34"/>
                                        </p:tgtEl>
                                        <p:attrNameLst>
                                          <p:attrName>ppt_h</p:attrName>
                                        </p:attrNameLst>
                                      </p:cBhvr>
                                      <p:tavLst>
                                        <p:tav tm="0">
                                          <p:val>
                                            <p:fltVal val="0"/>
                                          </p:val>
                                        </p:tav>
                                        <p:tav tm="100000">
                                          <p:val>
                                            <p:strVal val="#ppt_h"/>
                                          </p:val>
                                        </p:tav>
                                      </p:tavLst>
                                    </p:anim>
                                    <p:animEffect transition="in" filter="fade">
                                      <p:cBhvr>
                                        <p:cTn id="84" dur="500"/>
                                        <p:tgtEl>
                                          <p:spTgt spid="34"/>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 calcmode="lin" valueType="num">
                                      <p:cBhvr>
                                        <p:cTn id="92" dur="500" fill="hold"/>
                                        <p:tgtEl>
                                          <p:spTgt spid="36"/>
                                        </p:tgtEl>
                                        <p:attrNameLst>
                                          <p:attrName>ppt_w</p:attrName>
                                        </p:attrNameLst>
                                      </p:cBhvr>
                                      <p:tavLst>
                                        <p:tav tm="0">
                                          <p:val>
                                            <p:fltVal val="0"/>
                                          </p:val>
                                        </p:tav>
                                        <p:tav tm="100000">
                                          <p:val>
                                            <p:strVal val="#ppt_w"/>
                                          </p:val>
                                        </p:tav>
                                      </p:tavLst>
                                    </p:anim>
                                    <p:anim calcmode="lin" valueType="num">
                                      <p:cBhvr>
                                        <p:cTn id="93" dur="500" fill="hold"/>
                                        <p:tgtEl>
                                          <p:spTgt spid="36"/>
                                        </p:tgtEl>
                                        <p:attrNameLst>
                                          <p:attrName>ppt_h</p:attrName>
                                        </p:attrNameLst>
                                      </p:cBhvr>
                                      <p:tavLst>
                                        <p:tav tm="0">
                                          <p:val>
                                            <p:fltVal val="0"/>
                                          </p:val>
                                        </p:tav>
                                        <p:tav tm="100000">
                                          <p:val>
                                            <p:strVal val="#ppt_h"/>
                                          </p:val>
                                        </p:tav>
                                      </p:tavLst>
                                    </p:anim>
                                    <p:animEffect transition="in" filter="fade">
                                      <p:cBhvr>
                                        <p:cTn id="94" dur="500"/>
                                        <p:tgtEl>
                                          <p:spTgt spid="36"/>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animEffect transition="in" filter="fade">
                                      <p:cBhvr>
                                        <p:cTn id="9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小白白(http://dwz.cn/Wu2UP)"/>
          <p:cNvSpPr>
            <a:spLocks noChangeArrowheads="1"/>
          </p:cNvSpPr>
          <p:nvPr/>
        </p:nvSpPr>
        <p:spPr bwMode="auto">
          <a:xfrm>
            <a:off x="1266825" y="1579563"/>
            <a:ext cx="862013" cy="862012"/>
          </a:xfrm>
          <a:prstGeom prst="ellipse">
            <a:avLst/>
          </a:prstGeom>
          <a:solidFill>
            <a:srgbClr val="FFC0CA"/>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稻壳儿小白白(http://dwz.cn/Wu2UP)"/>
          <p:cNvSpPr>
            <a:spLocks noChangeArrowheads="1"/>
          </p:cNvSpPr>
          <p:nvPr/>
        </p:nvSpPr>
        <p:spPr bwMode="auto">
          <a:xfrm>
            <a:off x="4127500" y="1579563"/>
            <a:ext cx="862013" cy="862012"/>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稻壳儿小白白(http://dwz.cn/Wu2UP)"/>
          <p:cNvSpPr>
            <a:spLocks noChangeArrowheads="1"/>
          </p:cNvSpPr>
          <p:nvPr/>
        </p:nvSpPr>
        <p:spPr bwMode="auto">
          <a:xfrm>
            <a:off x="6988175" y="1579563"/>
            <a:ext cx="862013" cy="862012"/>
          </a:xfrm>
          <a:prstGeom prst="ellipse">
            <a:avLst/>
          </a:prstGeom>
          <a:solidFill>
            <a:srgbClr val="FFC0CA"/>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稻壳儿小白白(http://dwz.cn/Wu2UP)"/>
          <p:cNvSpPr>
            <a:spLocks noChangeArrowheads="1"/>
          </p:cNvSpPr>
          <p:nvPr/>
        </p:nvSpPr>
        <p:spPr bwMode="auto">
          <a:xfrm>
            <a:off x="9840913" y="1579563"/>
            <a:ext cx="860425" cy="862012"/>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稻壳儿小白白(http://dwz.cn/Wu2UP)"/>
          <p:cNvSpPr>
            <a:spLocks noChangeArrowheads="1"/>
          </p:cNvSpPr>
          <p:nvPr/>
        </p:nvSpPr>
        <p:spPr bwMode="auto">
          <a:xfrm>
            <a:off x="1266825" y="3941763"/>
            <a:ext cx="862013" cy="862012"/>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稻壳儿小白白(http://dwz.cn/Wu2UP)"/>
          <p:cNvSpPr>
            <a:spLocks noChangeArrowheads="1"/>
          </p:cNvSpPr>
          <p:nvPr/>
        </p:nvSpPr>
        <p:spPr bwMode="auto">
          <a:xfrm>
            <a:off x="4127500" y="3941763"/>
            <a:ext cx="862013" cy="862012"/>
          </a:xfrm>
          <a:prstGeom prst="ellipse">
            <a:avLst/>
          </a:prstGeom>
          <a:solidFill>
            <a:srgbClr val="FFC0CA"/>
          </a:solidFill>
          <a:ln>
            <a:noFill/>
          </a:ln>
          <a:extLst/>
        </p:spPr>
        <p:txBody>
          <a:bodyPr anchor="ctr"/>
          <a:lstStyle/>
          <a:p>
            <a:pPr algn="ctr" defTabSz="912495" fontAlgn="base">
              <a:spcBef>
                <a:spcPct val="0"/>
              </a:spcBef>
              <a:spcAft>
                <a:spcPct val="0"/>
              </a:spcAft>
              <a:buFont typeface="Arial" panose="020B0604020202020204" pitchFamily="34" charset="0"/>
              <a:buNone/>
            </a:pPr>
            <a:endParaRPr lang="ru-RU" altLang="en-US" sz="2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稻壳儿小白白(http://dwz.cn/Wu2UP)"/>
          <p:cNvSpPr>
            <a:spLocks noChangeArrowheads="1"/>
          </p:cNvSpPr>
          <p:nvPr/>
        </p:nvSpPr>
        <p:spPr bwMode="auto">
          <a:xfrm>
            <a:off x="6988175" y="3941763"/>
            <a:ext cx="862013" cy="862012"/>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ru-RU"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稻壳儿小白白(http://dwz.cn/Wu2UP)"/>
          <p:cNvSpPr>
            <a:spLocks noChangeArrowheads="1"/>
          </p:cNvSpPr>
          <p:nvPr/>
        </p:nvSpPr>
        <p:spPr bwMode="auto">
          <a:xfrm>
            <a:off x="9840913" y="3941763"/>
            <a:ext cx="860425" cy="862012"/>
          </a:xfrm>
          <a:prstGeom prst="ellipse">
            <a:avLst/>
          </a:prstGeom>
          <a:solidFill>
            <a:srgbClr val="FFC0CA"/>
          </a:solidFill>
          <a:ln>
            <a:noFill/>
          </a:ln>
          <a:extLst/>
        </p:spPr>
        <p:txBody>
          <a:bodyPr anchor="ctr"/>
          <a:lstStyle/>
          <a:p>
            <a:pPr algn="ctr" defTabSz="912495" fontAlgn="base">
              <a:spcBef>
                <a:spcPct val="0"/>
              </a:spcBef>
              <a:spcAft>
                <a:spcPct val="0"/>
              </a:spcAft>
              <a:buFont typeface="Arial" panose="020B0604020202020204" pitchFamily="34" charset="0"/>
              <a:buNone/>
            </a:pPr>
            <a:endParaRPr lang="ru-RU" altLang="en-US" sz="2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稻壳儿小白白(http://dwz.cn/Wu2UP)"/>
          <p:cNvSpPr/>
          <p:nvPr/>
        </p:nvSpPr>
        <p:spPr bwMode="auto">
          <a:xfrm>
            <a:off x="1473200" y="4191000"/>
            <a:ext cx="384175" cy="355600"/>
          </a:xfrm>
          <a:custGeom>
            <a:avLst/>
            <a:gdLst>
              <a:gd name="T0" fmla="*/ 183931681 w 462"/>
              <a:gd name="T1" fmla="*/ 0 h 427"/>
              <a:gd name="T2" fmla="*/ 183931681 w 462"/>
              <a:gd name="T3" fmla="*/ 0 h 427"/>
              <a:gd name="T4" fmla="*/ 183931681 w 462"/>
              <a:gd name="T5" fmla="*/ 0 h 427"/>
              <a:gd name="T6" fmla="*/ 49094571 w 462"/>
              <a:gd name="T7" fmla="*/ 55482761 h 427"/>
              <a:gd name="T8" fmla="*/ 55317874 w 462"/>
              <a:gd name="T9" fmla="*/ 99175757 h 427"/>
              <a:gd name="T10" fmla="*/ 0 w 462"/>
              <a:gd name="T11" fmla="*/ 166448282 h 427"/>
              <a:gd name="T12" fmla="*/ 79519236 w 462"/>
              <a:gd name="T13" fmla="*/ 221237331 h 427"/>
              <a:gd name="T14" fmla="*/ 159730319 w 462"/>
              <a:gd name="T15" fmla="*/ 184479784 h 427"/>
              <a:gd name="T16" fmla="*/ 159730319 w 462"/>
              <a:gd name="T17" fmla="*/ 172690020 h 427"/>
              <a:gd name="T18" fmla="*/ 183931681 w 462"/>
              <a:gd name="T19" fmla="*/ 147723069 h 427"/>
              <a:gd name="T20" fmla="*/ 208824059 w 462"/>
              <a:gd name="T21" fmla="*/ 172690020 h 427"/>
              <a:gd name="T22" fmla="*/ 183931681 w 462"/>
              <a:gd name="T23" fmla="*/ 196963259 h 427"/>
              <a:gd name="T24" fmla="*/ 79519236 w 462"/>
              <a:gd name="T25" fmla="*/ 246204282 h 427"/>
              <a:gd name="T26" fmla="*/ 79519236 w 462"/>
              <a:gd name="T27" fmla="*/ 257994879 h 427"/>
              <a:gd name="T28" fmla="*/ 183931681 w 462"/>
              <a:gd name="T29" fmla="*/ 295445305 h 427"/>
              <a:gd name="T30" fmla="*/ 183931681 w 462"/>
              <a:gd name="T31" fmla="*/ 295445305 h 427"/>
              <a:gd name="T32" fmla="*/ 282119992 w 462"/>
              <a:gd name="T33" fmla="*/ 257994879 h 427"/>
              <a:gd name="T34" fmla="*/ 313236504 w 462"/>
              <a:gd name="T35" fmla="*/ 55482761 h 427"/>
              <a:gd name="T36" fmla="*/ 183931681 w 462"/>
              <a:gd name="T37" fmla="*/ 0 h 427"/>
              <a:gd name="T38" fmla="*/ 24893210 w 462"/>
              <a:gd name="T39" fmla="*/ 160206544 h 427"/>
              <a:gd name="T40" fmla="*/ 24893210 w 462"/>
              <a:gd name="T41" fmla="*/ 160206544 h 427"/>
              <a:gd name="T42" fmla="*/ 61541176 w 462"/>
              <a:gd name="T43" fmla="*/ 123448997 h 427"/>
              <a:gd name="T44" fmla="*/ 73295933 w 462"/>
              <a:gd name="T45" fmla="*/ 196963259 h 427"/>
              <a:gd name="T46" fmla="*/ 24893210 w 462"/>
              <a:gd name="T47" fmla="*/ 160206544 h 427"/>
              <a:gd name="T48" fmla="*/ 183931681 w 462"/>
              <a:gd name="T49" fmla="*/ 92240308 h 427"/>
              <a:gd name="T50" fmla="*/ 183931681 w 462"/>
              <a:gd name="T51" fmla="*/ 92240308 h 427"/>
              <a:gd name="T52" fmla="*/ 73295933 w 462"/>
              <a:gd name="T53" fmla="*/ 55482761 h 427"/>
              <a:gd name="T54" fmla="*/ 183931681 w 462"/>
              <a:gd name="T55" fmla="*/ 24966951 h 427"/>
              <a:gd name="T56" fmla="*/ 287652279 w 462"/>
              <a:gd name="T57" fmla="*/ 55482761 h 427"/>
              <a:gd name="T58" fmla="*/ 183931681 w 462"/>
              <a:gd name="T59" fmla="*/ 92240308 h 42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62" h="427">
                <a:moveTo>
                  <a:pt x="266" y="0"/>
                </a:moveTo>
                <a:lnTo>
                  <a:pt x="266" y="0"/>
                </a:lnTo>
                <a:cubicBezTo>
                  <a:pt x="142" y="0"/>
                  <a:pt x="62" y="45"/>
                  <a:pt x="71" y="80"/>
                </a:cubicBezTo>
                <a:cubicBezTo>
                  <a:pt x="71" y="89"/>
                  <a:pt x="71" y="116"/>
                  <a:pt x="80" y="143"/>
                </a:cubicBezTo>
                <a:cubicBezTo>
                  <a:pt x="18" y="169"/>
                  <a:pt x="0" y="205"/>
                  <a:pt x="0" y="240"/>
                </a:cubicBezTo>
                <a:cubicBezTo>
                  <a:pt x="9" y="275"/>
                  <a:pt x="36" y="311"/>
                  <a:pt x="115" y="319"/>
                </a:cubicBezTo>
                <a:cubicBezTo>
                  <a:pt x="151" y="319"/>
                  <a:pt x="204" y="302"/>
                  <a:pt x="231" y="266"/>
                </a:cubicBezTo>
                <a:cubicBezTo>
                  <a:pt x="231" y="258"/>
                  <a:pt x="231" y="249"/>
                  <a:pt x="231" y="249"/>
                </a:cubicBezTo>
                <a:cubicBezTo>
                  <a:pt x="231" y="222"/>
                  <a:pt x="249" y="213"/>
                  <a:pt x="266" y="213"/>
                </a:cubicBezTo>
                <a:cubicBezTo>
                  <a:pt x="284" y="213"/>
                  <a:pt x="302" y="222"/>
                  <a:pt x="302" y="249"/>
                </a:cubicBezTo>
                <a:cubicBezTo>
                  <a:pt x="302" y="266"/>
                  <a:pt x="284" y="284"/>
                  <a:pt x="266" y="284"/>
                </a:cubicBezTo>
                <a:cubicBezTo>
                  <a:pt x="222" y="328"/>
                  <a:pt x="169" y="355"/>
                  <a:pt x="115" y="355"/>
                </a:cubicBezTo>
                <a:cubicBezTo>
                  <a:pt x="115" y="364"/>
                  <a:pt x="115" y="364"/>
                  <a:pt x="115" y="372"/>
                </a:cubicBezTo>
                <a:cubicBezTo>
                  <a:pt x="115" y="381"/>
                  <a:pt x="178" y="426"/>
                  <a:pt x="266" y="426"/>
                </a:cubicBezTo>
                <a:cubicBezTo>
                  <a:pt x="355" y="426"/>
                  <a:pt x="408" y="381"/>
                  <a:pt x="408" y="372"/>
                </a:cubicBezTo>
                <a:cubicBezTo>
                  <a:pt x="416" y="355"/>
                  <a:pt x="453" y="116"/>
                  <a:pt x="453" y="80"/>
                </a:cubicBezTo>
                <a:cubicBezTo>
                  <a:pt x="461" y="45"/>
                  <a:pt x="381" y="0"/>
                  <a:pt x="266" y="0"/>
                </a:cubicBezTo>
                <a:close/>
                <a:moveTo>
                  <a:pt x="36" y="231"/>
                </a:moveTo>
                <a:lnTo>
                  <a:pt x="36" y="231"/>
                </a:lnTo>
                <a:cubicBezTo>
                  <a:pt x="36" y="222"/>
                  <a:pt x="53" y="196"/>
                  <a:pt x="89" y="178"/>
                </a:cubicBezTo>
                <a:cubicBezTo>
                  <a:pt x="89" y="213"/>
                  <a:pt x="98" y="249"/>
                  <a:pt x="106" y="284"/>
                </a:cubicBezTo>
                <a:cubicBezTo>
                  <a:pt x="62" y="275"/>
                  <a:pt x="44" y="258"/>
                  <a:pt x="36" y="231"/>
                </a:cubicBezTo>
                <a:close/>
                <a:moveTo>
                  <a:pt x="266" y="133"/>
                </a:moveTo>
                <a:lnTo>
                  <a:pt x="266" y="133"/>
                </a:lnTo>
                <a:cubicBezTo>
                  <a:pt x="178" y="133"/>
                  <a:pt x="106" y="98"/>
                  <a:pt x="106" y="80"/>
                </a:cubicBezTo>
                <a:cubicBezTo>
                  <a:pt x="106" y="71"/>
                  <a:pt x="178" y="36"/>
                  <a:pt x="266" y="36"/>
                </a:cubicBezTo>
                <a:cubicBezTo>
                  <a:pt x="355" y="36"/>
                  <a:pt x="416" y="71"/>
                  <a:pt x="416" y="80"/>
                </a:cubicBezTo>
                <a:cubicBezTo>
                  <a:pt x="416" y="98"/>
                  <a:pt x="355" y="133"/>
                  <a:pt x="266" y="1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3" name="稻壳儿小白白(http://dwz.cn/Wu2UP)"/>
          <p:cNvSpPr/>
          <p:nvPr/>
        </p:nvSpPr>
        <p:spPr bwMode="auto">
          <a:xfrm>
            <a:off x="1527175" y="1825625"/>
            <a:ext cx="341313" cy="361950"/>
          </a:xfrm>
          <a:custGeom>
            <a:avLst/>
            <a:gdLst>
              <a:gd name="T0" fmla="*/ 178974857 w 409"/>
              <a:gd name="T1" fmla="*/ 281180359 h 436"/>
              <a:gd name="T2" fmla="*/ 178974857 w 409"/>
              <a:gd name="T3" fmla="*/ 281180359 h 436"/>
              <a:gd name="T4" fmla="*/ 191509973 w 409"/>
              <a:gd name="T5" fmla="*/ 293584618 h 436"/>
              <a:gd name="T6" fmla="*/ 259060740 w 409"/>
              <a:gd name="T7" fmla="*/ 299787578 h 436"/>
              <a:gd name="T8" fmla="*/ 272292668 w 409"/>
              <a:gd name="T9" fmla="*/ 287382489 h 436"/>
              <a:gd name="T10" fmla="*/ 272292668 w 409"/>
              <a:gd name="T11" fmla="*/ 232249036 h 436"/>
              <a:gd name="T12" fmla="*/ 185242832 w 409"/>
              <a:gd name="T13" fmla="*/ 226046907 h 436"/>
              <a:gd name="T14" fmla="*/ 178974857 w 409"/>
              <a:gd name="T15" fmla="*/ 281180359 h 436"/>
              <a:gd name="T16" fmla="*/ 12535116 w 409"/>
              <a:gd name="T17" fmla="*/ 232249036 h 436"/>
              <a:gd name="T18" fmla="*/ 12535116 w 409"/>
              <a:gd name="T19" fmla="*/ 232249036 h 436"/>
              <a:gd name="T20" fmla="*/ 12535116 w 409"/>
              <a:gd name="T21" fmla="*/ 287382489 h 436"/>
              <a:gd name="T22" fmla="*/ 24374255 w 409"/>
              <a:gd name="T23" fmla="*/ 299787578 h 436"/>
              <a:gd name="T24" fmla="*/ 92620999 w 409"/>
              <a:gd name="T25" fmla="*/ 293584618 h 436"/>
              <a:gd name="T26" fmla="*/ 105156115 w 409"/>
              <a:gd name="T27" fmla="*/ 281180359 h 436"/>
              <a:gd name="T28" fmla="*/ 98888974 w 409"/>
              <a:gd name="T29" fmla="*/ 226046907 h 436"/>
              <a:gd name="T30" fmla="*/ 12535116 w 409"/>
              <a:gd name="T31" fmla="*/ 232249036 h 436"/>
              <a:gd name="T32" fmla="*/ 0 w 409"/>
              <a:gd name="T33" fmla="*/ 141279213 h 436"/>
              <a:gd name="T34" fmla="*/ 0 w 409"/>
              <a:gd name="T35" fmla="*/ 141279213 h 436"/>
              <a:gd name="T36" fmla="*/ 6267975 w 409"/>
              <a:gd name="T37" fmla="*/ 201925762 h 436"/>
              <a:gd name="T38" fmla="*/ 92620999 w 409"/>
              <a:gd name="T39" fmla="*/ 189520673 h 436"/>
              <a:gd name="T40" fmla="*/ 92620999 w 409"/>
              <a:gd name="T41" fmla="*/ 135076253 h 436"/>
              <a:gd name="T42" fmla="*/ 92620999 w 409"/>
              <a:gd name="T43" fmla="*/ 128874124 h 436"/>
              <a:gd name="T44" fmla="*/ 142065486 w 409"/>
              <a:gd name="T45" fmla="*/ 79943631 h 436"/>
              <a:gd name="T46" fmla="*/ 191509973 w 409"/>
              <a:gd name="T47" fmla="*/ 128874124 h 436"/>
              <a:gd name="T48" fmla="*/ 191509973 w 409"/>
              <a:gd name="T49" fmla="*/ 135076253 h 436"/>
              <a:gd name="T50" fmla="*/ 185242832 w 409"/>
              <a:gd name="T51" fmla="*/ 189520673 h 436"/>
              <a:gd name="T52" fmla="*/ 277863831 w 409"/>
              <a:gd name="T53" fmla="*/ 201925762 h 436"/>
              <a:gd name="T54" fmla="*/ 284130972 w 409"/>
              <a:gd name="T55" fmla="*/ 141279213 h 436"/>
              <a:gd name="T56" fmla="*/ 284130972 w 409"/>
              <a:gd name="T57" fmla="*/ 128874124 h 436"/>
              <a:gd name="T58" fmla="*/ 142065486 w 409"/>
              <a:gd name="T59" fmla="*/ 0 h 436"/>
              <a:gd name="T60" fmla="*/ 0 w 409"/>
              <a:gd name="T61" fmla="*/ 128874124 h 436"/>
              <a:gd name="T62" fmla="*/ 0 w 409"/>
              <a:gd name="T63" fmla="*/ 141279213 h 4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09" h="436">
                <a:moveTo>
                  <a:pt x="257" y="408"/>
                </a:moveTo>
                <a:lnTo>
                  <a:pt x="257" y="408"/>
                </a:lnTo>
                <a:cubicBezTo>
                  <a:pt x="257" y="417"/>
                  <a:pt x="266" y="426"/>
                  <a:pt x="275" y="426"/>
                </a:cubicBezTo>
                <a:cubicBezTo>
                  <a:pt x="372" y="435"/>
                  <a:pt x="372" y="435"/>
                  <a:pt x="372" y="435"/>
                </a:cubicBezTo>
                <a:cubicBezTo>
                  <a:pt x="382" y="435"/>
                  <a:pt x="382" y="426"/>
                  <a:pt x="391" y="417"/>
                </a:cubicBezTo>
                <a:cubicBezTo>
                  <a:pt x="391" y="337"/>
                  <a:pt x="391" y="337"/>
                  <a:pt x="391" y="337"/>
                </a:cubicBezTo>
                <a:cubicBezTo>
                  <a:pt x="266" y="328"/>
                  <a:pt x="266" y="328"/>
                  <a:pt x="266" y="328"/>
                </a:cubicBezTo>
                <a:lnTo>
                  <a:pt x="257" y="408"/>
                </a:lnTo>
                <a:close/>
                <a:moveTo>
                  <a:pt x="18" y="337"/>
                </a:moveTo>
                <a:lnTo>
                  <a:pt x="18" y="337"/>
                </a:lnTo>
                <a:cubicBezTo>
                  <a:pt x="18" y="417"/>
                  <a:pt x="18" y="417"/>
                  <a:pt x="18" y="417"/>
                </a:cubicBezTo>
                <a:cubicBezTo>
                  <a:pt x="18" y="426"/>
                  <a:pt x="27" y="435"/>
                  <a:pt x="35" y="435"/>
                </a:cubicBezTo>
                <a:cubicBezTo>
                  <a:pt x="133" y="426"/>
                  <a:pt x="133" y="426"/>
                  <a:pt x="133" y="426"/>
                </a:cubicBezTo>
                <a:cubicBezTo>
                  <a:pt x="142" y="426"/>
                  <a:pt x="151" y="417"/>
                  <a:pt x="151" y="408"/>
                </a:cubicBezTo>
                <a:cubicBezTo>
                  <a:pt x="142" y="328"/>
                  <a:pt x="142" y="328"/>
                  <a:pt x="142" y="328"/>
                </a:cubicBezTo>
                <a:lnTo>
                  <a:pt x="18" y="337"/>
                </a:lnTo>
                <a:close/>
                <a:moveTo>
                  <a:pt x="0" y="205"/>
                </a:moveTo>
                <a:lnTo>
                  <a:pt x="0" y="205"/>
                </a:lnTo>
                <a:cubicBezTo>
                  <a:pt x="9" y="293"/>
                  <a:pt x="9" y="293"/>
                  <a:pt x="9" y="293"/>
                </a:cubicBezTo>
                <a:cubicBezTo>
                  <a:pt x="133" y="275"/>
                  <a:pt x="133" y="275"/>
                  <a:pt x="133" y="275"/>
                </a:cubicBezTo>
                <a:cubicBezTo>
                  <a:pt x="133" y="196"/>
                  <a:pt x="133" y="196"/>
                  <a:pt x="133" y="196"/>
                </a:cubicBezTo>
                <a:lnTo>
                  <a:pt x="133" y="187"/>
                </a:lnTo>
                <a:cubicBezTo>
                  <a:pt x="133" y="152"/>
                  <a:pt x="160" y="116"/>
                  <a:pt x="204" y="116"/>
                </a:cubicBezTo>
                <a:cubicBezTo>
                  <a:pt x="248" y="116"/>
                  <a:pt x="275" y="152"/>
                  <a:pt x="275" y="187"/>
                </a:cubicBezTo>
                <a:lnTo>
                  <a:pt x="275" y="196"/>
                </a:lnTo>
                <a:cubicBezTo>
                  <a:pt x="266" y="275"/>
                  <a:pt x="266" y="275"/>
                  <a:pt x="266" y="275"/>
                </a:cubicBezTo>
                <a:cubicBezTo>
                  <a:pt x="399" y="293"/>
                  <a:pt x="399" y="293"/>
                  <a:pt x="399" y="293"/>
                </a:cubicBezTo>
                <a:cubicBezTo>
                  <a:pt x="408" y="205"/>
                  <a:pt x="408" y="205"/>
                  <a:pt x="408" y="205"/>
                </a:cubicBezTo>
                <a:cubicBezTo>
                  <a:pt x="408" y="196"/>
                  <a:pt x="408" y="196"/>
                  <a:pt x="408" y="187"/>
                </a:cubicBezTo>
                <a:cubicBezTo>
                  <a:pt x="408" y="80"/>
                  <a:pt x="319" y="0"/>
                  <a:pt x="204" y="0"/>
                </a:cubicBezTo>
                <a:cubicBezTo>
                  <a:pt x="88" y="0"/>
                  <a:pt x="0" y="80"/>
                  <a:pt x="0" y="187"/>
                </a:cubicBezTo>
                <a:cubicBezTo>
                  <a:pt x="0" y="196"/>
                  <a:pt x="0" y="196"/>
                  <a:pt x="0" y="20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4" name="稻壳儿小白白(http://dwz.cn/Wu2UP)"/>
          <p:cNvSpPr/>
          <p:nvPr/>
        </p:nvSpPr>
        <p:spPr bwMode="auto">
          <a:xfrm>
            <a:off x="10064750" y="4175125"/>
            <a:ext cx="412750" cy="369888"/>
          </a:xfrm>
          <a:custGeom>
            <a:avLst/>
            <a:gdLst>
              <a:gd name="T0" fmla="*/ 305537980 w 497"/>
              <a:gd name="T1" fmla="*/ 48581956 h 444"/>
              <a:gd name="T2" fmla="*/ 305537980 w 497"/>
              <a:gd name="T3" fmla="*/ 48581956 h 444"/>
              <a:gd name="T4" fmla="*/ 293813222 w 497"/>
              <a:gd name="T5" fmla="*/ 48581956 h 444"/>
              <a:gd name="T6" fmla="*/ 293813222 w 497"/>
              <a:gd name="T7" fmla="*/ 307452738 h 444"/>
              <a:gd name="T8" fmla="*/ 305537980 w 497"/>
              <a:gd name="T9" fmla="*/ 307452738 h 444"/>
              <a:gd name="T10" fmla="*/ 342092515 w 497"/>
              <a:gd name="T11" fmla="*/ 276221362 h 444"/>
              <a:gd name="T12" fmla="*/ 342092515 w 497"/>
              <a:gd name="T13" fmla="*/ 86058942 h 444"/>
              <a:gd name="T14" fmla="*/ 305537980 w 497"/>
              <a:gd name="T15" fmla="*/ 48581956 h 444"/>
              <a:gd name="T16" fmla="*/ 0 w 497"/>
              <a:gd name="T17" fmla="*/ 86058942 h 444"/>
              <a:gd name="T18" fmla="*/ 0 w 497"/>
              <a:gd name="T19" fmla="*/ 86058942 h 444"/>
              <a:gd name="T20" fmla="*/ 0 w 497"/>
              <a:gd name="T21" fmla="*/ 276221362 h 444"/>
              <a:gd name="T22" fmla="*/ 36554535 w 497"/>
              <a:gd name="T23" fmla="*/ 307452738 h 444"/>
              <a:gd name="T24" fmla="*/ 48968594 w 497"/>
              <a:gd name="T25" fmla="*/ 307452738 h 444"/>
              <a:gd name="T26" fmla="*/ 48968594 w 497"/>
              <a:gd name="T27" fmla="*/ 48581956 h 444"/>
              <a:gd name="T28" fmla="*/ 36554535 w 497"/>
              <a:gd name="T29" fmla="*/ 48581956 h 444"/>
              <a:gd name="T30" fmla="*/ 0 w 497"/>
              <a:gd name="T31" fmla="*/ 86058942 h 444"/>
              <a:gd name="T32" fmla="*/ 232429740 w 497"/>
              <a:gd name="T33" fmla="*/ 18044536 h 444"/>
              <a:gd name="T34" fmla="*/ 232429740 w 497"/>
              <a:gd name="T35" fmla="*/ 18044536 h 444"/>
              <a:gd name="T36" fmla="*/ 171046258 w 497"/>
              <a:gd name="T37" fmla="*/ 0 h 444"/>
              <a:gd name="T38" fmla="*/ 110352076 w 497"/>
              <a:gd name="T39" fmla="*/ 18044536 h 444"/>
              <a:gd name="T40" fmla="*/ 110352076 w 497"/>
              <a:gd name="T41" fmla="*/ 48581956 h 444"/>
              <a:gd name="T42" fmla="*/ 73798371 w 497"/>
              <a:gd name="T43" fmla="*/ 48581956 h 444"/>
              <a:gd name="T44" fmla="*/ 73798371 w 497"/>
              <a:gd name="T45" fmla="*/ 307452738 h 444"/>
              <a:gd name="T46" fmla="*/ 268983445 w 497"/>
              <a:gd name="T47" fmla="*/ 307452738 h 444"/>
              <a:gd name="T48" fmla="*/ 268983445 w 497"/>
              <a:gd name="T49" fmla="*/ 48581956 h 444"/>
              <a:gd name="T50" fmla="*/ 232429740 w 497"/>
              <a:gd name="T51" fmla="*/ 48581956 h 444"/>
              <a:gd name="T52" fmla="*/ 232429740 w 497"/>
              <a:gd name="T53" fmla="*/ 18044536 h 444"/>
              <a:gd name="T54" fmla="*/ 207599962 w 497"/>
              <a:gd name="T55" fmla="*/ 48581956 h 444"/>
              <a:gd name="T56" fmla="*/ 207599962 w 497"/>
              <a:gd name="T57" fmla="*/ 48581956 h 444"/>
              <a:gd name="T58" fmla="*/ 134491722 w 497"/>
              <a:gd name="T59" fmla="*/ 48581956 h 444"/>
              <a:gd name="T60" fmla="*/ 134491722 w 497"/>
              <a:gd name="T61" fmla="*/ 30537420 h 444"/>
              <a:gd name="T62" fmla="*/ 171046258 w 497"/>
              <a:gd name="T63" fmla="*/ 18044536 h 444"/>
              <a:gd name="T64" fmla="*/ 207599962 w 497"/>
              <a:gd name="T65" fmla="*/ 30537420 h 444"/>
              <a:gd name="T66" fmla="*/ 207599962 w 497"/>
              <a:gd name="T67" fmla="*/ 48581956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5" name="稻壳儿小白白(http://dwz.cn/Wu2UP)"/>
          <p:cNvSpPr/>
          <p:nvPr/>
        </p:nvSpPr>
        <p:spPr bwMode="auto">
          <a:xfrm>
            <a:off x="4373563" y="4233863"/>
            <a:ext cx="369887" cy="311150"/>
          </a:xfrm>
          <a:custGeom>
            <a:avLst/>
            <a:gdLst>
              <a:gd name="T0" fmla="*/ 301204649 w 444"/>
              <a:gd name="T1" fmla="*/ 148218346 h 373"/>
              <a:gd name="T2" fmla="*/ 301204649 w 444"/>
              <a:gd name="T3" fmla="*/ 148218346 h 373"/>
              <a:gd name="T4" fmla="*/ 245683277 w 444"/>
              <a:gd name="T5" fmla="*/ 18788288 h 373"/>
              <a:gd name="T6" fmla="*/ 221392365 w 444"/>
              <a:gd name="T7" fmla="*/ 0 h 373"/>
              <a:gd name="T8" fmla="*/ 86058709 w 444"/>
              <a:gd name="T9" fmla="*/ 0 h 373"/>
              <a:gd name="T10" fmla="*/ 55521372 w 444"/>
              <a:gd name="T11" fmla="*/ 18788288 h 373"/>
              <a:gd name="T12" fmla="*/ 6246425 w 444"/>
              <a:gd name="T13" fmla="*/ 148218346 h 373"/>
              <a:gd name="T14" fmla="*/ 0 w 444"/>
              <a:gd name="T15" fmla="*/ 178836174 h 373"/>
              <a:gd name="T16" fmla="*/ 12492017 w 444"/>
              <a:gd name="T17" fmla="*/ 240071828 h 373"/>
              <a:gd name="T18" fmla="*/ 31231292 w 444"/>
              <a:gd name="T19" fmla="*/ 258860116 h 373"/>
              <a:gd name="T20" fmla="*/ 276913737 w 444"/>
              <a:gd name="T21" fmla="*/ 258860116 h 373"/>
              <a:gd name="T22" fmla="*/ 294959057 w 444"/>
              <a:gd name="T23" fmla="*/ 240071828 h 373"/>
              <a:gd name="T24" fmla="*/ 307451074 w 444"/>
              <a:gd name="T25" fmla="*/ 178836174 h 373"/>
              <a:gd name="T26" fmla="*/ 301204649 w 444"/>
              <a:gd name="T27" fmla="*/ 148218346 h 373"/>
              <a:gd name="T28" fmla="*/ 276913737 w 444"/>
              <a:gd name="T29" fmla="*/ 191361421 h 373"/>
              <a:gd name="T30" fmla="*/ 276913737 w 444"/>
              <a:gd name="T31" fmla="*/ 191361421 h 373"/>
              <a:gd name="T32" fmla="*/ 276913737 w 444"/>
              <a:gd name="T33" fmla="*/ 215717042 h 373"/>
              <a:gd name="T34" fmla="*/ 258175294 w 444"/>
              <a:gd name="T35" fmla="*/ 234504496 h 373"/>
              <a:gd name="T36" fmla="*/ 49275780 w 444"/>
              <a:gd name="T37" fmla="*/ 234504496 h 373"/>
              <a:gd name="T38" fmla="*/ 31231292 w 444"/>
              <a:gd name="T39" fmla="*/ 215717042 h 373"/>
              <a:gd name="T40" fmla="*/ 24290912 w 444"/>
              <a:gd name="T41" fmla="*/ 191361421 h 373"/>
              <a:gd name="T42" fmla="*/ 43029355 w 444"/>
              <a:gd name="T43" fmla="*/ 172573133 h 373"/>
              <a:gd name="T44" fmla="*/ 264421720 w 444"/>
              <a:gd name="T45" fmla="*/ 172573133 h 373"/>
              <a:gd name="T46" fmla="*/ 276913737 w 444"/>
              <a:gd name="T47" fmla="*/ 191361421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44" h="373">
                <a:moveTo>
                  <a:pt x="434" y="213"/>
                </a:moveTo>
                <a:lnTo>
                  <a:pt x="434" y="213"/>
                </a:lnTo>
                <a:cubicBezTo>
                  <a:pt x="354" y="27"/>
                  <a:pt x="354" y="27"/>
                  <a:pt x="354" y="27"/>
                </a:cubicBezTo>
                <a:cubicBezTo>
                  <a:pt x="354" y="9"/>
                  <a:pt x="337" y="0"/>
                  <a:pt x="319" y="0"/>
                </a:cubicBezTo>
                <a:cubicBezTo>
                  <a:pt x="124" y="0"/>
                  <a:pt x="124" y="0"/>
                  <a:pt x="124" y="0"/>
                </a:cubicBezTo>
                <a:cubicBezTo>
                  <a:pt x="106" y="0"/>
                  <a:pt x="89" y="9"/>
                  <a:pt x="80" y="27"/>
                </a:cubicBezTo>
                <a:cubicBezTo>
                  <a:pt x="9" y="213"/>
                  <a:pt x="9" y="213"/>
                  <a:pt x="9" y="213"/>
                </a:cubicBezTo>
                <a:cubicBezTo>
                  <a:pt x="0" y="222"/>
                  <a:pt x="0" y="248"/>
                  <a:pt x="0" y="257"/>
                </a:cubicBezTo>
                <a:cubicBezTo>
                  <a:pt x="18" y="345"/>
                  <a:pt x="18" y="345"/>
                  <a:pt x="18" y="345"/>
                </a:cubicBezTo>
                <a:cubicBezTo>
                  <a:pt x="18" y="363"/>
                  <a:pt x="35" y="372"/>
                  <a:pt x="45" y="372"/>
                </a:cubicBezTo>
                <a:cubicBezTo>
                  <a:pt x="399" y="372"/>
                  <a:pt x="399" y="372"/>
                  <a:pt x="399" y="372"/>
                </a:cubicBezTo>
                <a:cubicBezTo>
                  <a:pt x="408" y="372"/>
                  <a:pt x="425" y="363"/>
                  <a:pt x="425" y="345"/>
                </a:cubicBezTo>
                <a:cubicBezTo>
                  <a:pt x="443" y="257"/>
                  <a:pt x="443" y="257"/>
                  <a:pt x="443" y="257"/>
                </a:cubicBezTo>
                <a:cubicBezTo>
                  <a:pt x="443" y="248"/>
                  <a:pt x="443" y="222"/>
                  <a:pt x="434" y="213"/>
                </a:cubicBezTo>
                <a:close/>
                <a:moveTo>
                  <a:pt x="399" y="275"/>
                </a:moveTo>
                <a:lnTo>
                  <a:pt x="399" y="275"/>
                </a:lnTo>
                <a:cubicBezTo>
                  <a:pt x="399" y="310"/>
                  <a:pt x="399" y="310"/>
                  <a:pt x="399" y="310"/>
                </a:cubicBezTo>
                <a:cubicBezTo>
                  <a:pt x="399" y="328"/>
                  <a:pt x="381" y="337"/>
                  <a:pt x="372" y="337"/>
                </a:cubicBezTo>
                <a:cubicBezTo>
                  <a:pt x="71" y="337"/>
                  <a:pt x="71" y="337"/>
                  <a:pt x="71" y="337"/>
                </a:cubicBezTo>
                <a:cubicBezTo>
                  <a:pt x="62" y="337"/>
                  <a:pt x="45" y="328"/>
                  <a:pt x="45" y="310"/>
                </a:cubicBezTo>
                <a:cubicBezTo>
                  <a:pt x="35" y="275"/>
                  <a:pt x="35" y="275"/>
                  <a:pt x="35" y="275"/>
                </a:cubicBezTo>
                <a:cubicBezTo>
                  <a:pt x="35" y="266"/>
                  <a:pt x="45" y="248"/>
                  <a:pt x="62" y="248"/>
                </a:cubicBezTo>
                <a:cubicBezTo>
                  <a:pt x="381" y="248"/>
                  <a:pt x="381" y="248"/>
                  <a:pt x="381" y="248"/>
                </a:cubicBezTo>
                <a:cubicBezTo>
                  <a:pt x="399" y="248"/>
                  <a:pt x="408" y="266"/>
                  <a:pt x="399" y="2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6" name="稻壳儿小白白(http://dwz.cn/Wu2UP)"/>
          <p:cNvSpPr/>
          <p:nvPr/>
        </p:nvSpPr>
        <p:spPr bwMode="auto">
          <a:xfrm>
            <a:off x="7205663" y="4214813"/>
            <a:ext cx="376237" cy="384175"/>
          </a:xfrm>
          <a:custGeom>
            <a:avLst/>
            <a:gdLst>
              <a:gd name="T0" fmla="*/ 190536572 w 452"/>
              <a:gd name="T1" fmla="*/ 208133043 h 462"/>
              <a:gd name="T2" fmla="*/ 190536572 w 452"/>
              <a:gd name="T3" fmla="*/ 208133043 h 462"/>
              <a:gd name="T4" fmla="*/ 300701596 w 452"/>
              <a:gd name="T5" fmla="*/ 17978060 h 462"/>
              <a:gd name="T6" fmla="*/ 300701596 w 452"/>
              <a:gd name="T7" fmla="*/ 12446605 h 462"/>
              <a:gd name="T8" fmla="*/ 294466216 w 452"/>
              <a:gd name="T9" fmla="*/ 12446605 h 462"/>
              <a:gd name="T10" fmla="*/ 110165024 w 452"/>
              <a:gd name="T11" fmla="*/ 123081521 h 462"/>
              <a:gd name="T12" fmla="*/ 6235379 w 452"/>
              <a:gd name="T13" fmla="*/ 208133043 h 462"/>
              <a:gd name="T14" fmla="*/ 24249806 w 452"/>
              <a:gd name="T15" fmla="*/ 226802950 h 462"/>
              <a:gd name="T16" fmla="*/ 60972036 w 452"/>
              <a:gd name="T17" fmla="*/ 214356345 h 462"/>
              <a:gd name="T18" fmla="*/ 104622187 w 452"/>
              <a:gd name="T19" fmla="*/ 257227614 h 462"/>
              <a:gd name="T20" fmla="*/ 92150596 w 452"/>
              <a:gd name="T21" fmla="*/ 293875581 h 462"/>
              <a:gd name="T22" fmla="*/ 104622187 w 452"/>
              <a:gd name="T23" fmla="*/ 312545488 h 462"/>
              <a:gd name="T24" fmla="*/ 190536572 w 452"/>
              <a:gd name="T25" fmla="*/ 208133043 h 462"/>
              <a:gd name="T26" fmla="*/ 208550999 w 452"/>
              <a:gd name="T27" fmla="*/ 103720598 h 462"/>
              <a:gd name="T28" fmla="*/ 208550999 w 452"/>
              <a:gd name="T29" fmla="*/ 103720598 h 462"/>
              <a:gd name="T30" fmla="*/ 208550999 w 452"/>
              <a:gd name="T31" fmla="*/ 67072631 h 462"/>
              <a:gd name="T32" fmla="*/ 245272396 w 452"/>
              <a:gd name="T33" fmla="*/ 67072631 h 462"/>
              <a:gd name="T34" fmla="*/ 245272396 w 452"/>
              <a:gd name="T35" fmla="*/ 103720598 h 462"/>
              <a:gd name="T36" fmla="*/ 208550999 w 452"/>
              <a:gd name="T37" fmla="*/ 103720598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7" name="稻壳儿小白白(http://dwz.cn/Wu2UP)"/>
          <p:cNvSpPr/>
          <p:nvPr/>
        </p:nvSpPr>
        <p:spPr bwMode="auto">
          <a:xfrm>
            <a:off x="7205663" y="1798638"/>
            <a:ext cx="428625" cy="412750"/>
          </a:xfrm>
          <a:custGeom>
            <a:avLst/>
            <a:gdLst>
              <a:gd name="T0" fmla="*/ 54722512 w 515"/>
              <a:gd name="T1" fmla="*/ 231497219 h 498"/>
              <a:gd name="T2" fmla="*/ 54722512 w 515"/>
              <a:gd name="T3" fmla="*/ 231497219 h 498"/>
              <a:gd name="T4" fmla="*/ 12468410 w 515"/>
              <a:gd name="T5" fmla="*/ 322859183 h 498"/>
              <a:gd name="T6" fmla="*/ 117065394 w 515"/>
              <a:gd name="T7" fmla="*/ 298129822 h 498"/>
              <a:gd name="T8" fmla="*/ 110830773 w 515"/>
              <a:gd name="T9" fmla="*/ 237679352 h 498"/>
              <a:gd name="T10" fmla="*/ 54722512 w 515"/>
              <a:gd name="T11" fmla="*/ 231497219 h 498"/>
              <a:gd name="T12" fmla="*/ 343575813 w 515"/>
              <a:gd name="T13" fmla="*/ 12365095 h 498"/>
              <a:gd name="T14" fmla="*/ 343575813 w 515"/>
              <a:gd name="T15" fmla="*/ 12365095 h 498"/>
              <a:gd name="T16" fmla="*/ 135075135 w 515"/>
              <a:gd name="T17" fmla="*/ 158681655 h 498"/>
              <a:gd name="T18" fmla="*/ 97669905 w 515"/>
              <a:gd name="T19" fmla="*/ 201271984 h 498"/>
              <a:gd name="T20" fmla="*/ 103903694 w 515"/>
              <a:gd name="T21" fmla="*/ 206767030 h 498"/>
              <a:gd name="T22" fmla="*/ 128840514 w 515"/>
              <a:gd name="T23" fmla="*/ 225314258 h 498"/>
              <a:gd name="T24" fmla="*/ 141308924 w 515"/>
              <a:gd name="T25" fmla="*/ 243175226 h 498"/>
              <a:gd name="T26" fmla="*/ 147543545 w 515"/>
              <a:gd name="T27" fmla="*/ 249357359 h 498"/>
              <a:gd name="T28" fmla="*/ 190490105 w 515"/>
              <a:gd name="T29" fmla="*/ 212949991 h 498"/>
              <a:gd name="T30" fmla="*/ 343575813 w 515"/>
              <a:gd name="T31" fmla="*/ 12365095 h 4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15" h="498">
                <a:moveTo>
                  <a:pt x="79" y="337"/>
                </a:moveTo>
                <a:lnTo>
                  <a:pt x="79" y="337"/>
                </a:lnTo>
                <a:cubicBezTo>
                  <a:pt x="44" y="372"/>
                  <a:pt x="71" y="416"/>
                  <a:pt x="18" y="470"/>
                </a:cubicBezTo>
                <a:cubicBezTo>
                  <a:pt x="0" y="497"/>
                  <a:pt x="116" y="487"/>
                  <a:pt x="169" y="434"/>
                </a:cubicBezTo>
                <a:cubicBezTo>
                  <a:pt x="195" y="407"/>
                  <a:pt x="186" y="372"/>
                  <a:pt x="160" y="346"/>
                </a:cubicBezTo>
                <a:cubicBezTo>
                  <a:pt x="132" y="319"/>
                  <a:pt x="97" y="319"/>
                  <a:pt x="79" y="337"/>
                </a:cubicBezTo>
                <a:close/>
                <a:moveTo>
                  <a:pt x="496" y="18"/>
                </a:moveTo>
                <a:lnTo>
                  <a:pt x="496" y="18"/>
                </a:lnTo>
                <a:cubicBezTo>
                  <a:pt x="479" y="0"/>
                  <a:pt x="257" y="168"/>
                  <a:pt x="195" y="231"/>
                </a:cubicBezTo>
                <a:cubicBezTo>
                  <a:pt x="169" y="266"/>
                  <a:pt x="160" y="284"/>
                  <a:pt x="141" y="293"/>
                </a:cubicBezTo>
                <a:cubicBezTo>
                  <a:pt x="141" y="301"/>
                  <a:pt x="150" y="301"/>
                  <a:pt x="150" y="301"/>
                </a:cubicBezTo>
                <a:cubicBezTo>
                  <a:pt x="160" y="310"/>
                  <a:pt x="169" y="310"/>
                  <a:pt x="186" y="328"/>
                </a:cubicBezTo>
                <a:cubicBezTo>
                  <a:pt x="195" y="337"/>
                  <a:pt x="204" y="346"/>
                  <a:pt x="204" y="354"/>
                </a:cubicBezTo>
                <a:cubicBezTo>
                  <a:pt x="204" y="363"/>
                  <a:pt x="213" y="363"/>
                  <a:pt x="213" y="363"/>
                </a:cubicBezTo>
                <a:cubicBezTo>
                  <a:pt x="230" y="354"/>
                  <a:pt x="248" y="337"/>
                  <a:pt x="275" y="310"/>
                </a:cubicBezTo>
                <a:cubicBezTo>
                  <a:pt x="336" y="248"/>
                  <a:pt x="514" y="35"/>
                  <a:pt x="496"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8" name="稻壳儿小白白(http://dwz.cn/Wu2UP)"/>
          <p:cNvSpPr/>
          <p:nvPr/>
        </p:nvSpPr>
        <p:spPr bwMode="auto">
          <a:xfrm>
            <a:off x="10064750" y="1835150"/>
            <a:ext cx="412750" cy="376238"/>
          </a:xfrm>
          <a:custGeom>
            <a:avLst/>
            <a:gdLst>
              <a:gd name="T0" fmla="*/ 170356126 w 497"/>
              <a:gd name="T1" fmla="*/ 189844534 h 452"/>
              <a:gd name="T2" fmla="*/ 170356126 w 497"/>
              <a:gd name="T3" fmla="*/ 189844534 h 452"/>
              <a:gd name="T4" fmla="*/ 250361527 w 497"/>
              <a:gd name="T5" fmla="*/ 159359267 h 452"/>
              <a:gd name="T6" fmla="*/ 232429740 w 497"/>
              <a:gd name="T7" fmla="*/ 104622465 h 452"/>
              <a:gd name="T8" fmla="*/ 170356126 w 497"/>
              <a:gd name="T9" fmla="*/ 128873168 h 452"/>
              <a:gd name="T10" fmla="*/ 115869804 w 497"/>
              <a:gd name="T11" fmla="*/ 104622465 h 452"/>
              <a:gd name="T12" fmla="*/ 91730158 w 497"/>
              <a:gd name="T13" fmla="*/ 159359267 h 452"/>
              <a:gd name="T14" fmla="*/ 170356126 w 497"/>
              <a:gd name="T15" fmla="*/ 189844534 h 452"/>
              <a:gd name="T16" fmla="*/ 170356126 w 497"/>
              <a:gd name="T17" fmla="*/ 73443822 h 452"/>
              <a:gd name="T18" fmla="*/ 170356126 w 497"/>
              <a:gd name="T19" fmla="*/ 73443822 h 452"/>
              <a:gd name="T20" fmla="*/ 213117691 w 497"/>
              <a:gd name="T21" fmla="*/ 60972198 h 452"/>
              <a:gd name="T22" fmla="*/ 195875205 w 497"/>
              <a:gd name="T23" fmla="*/ 11779080 h 452"/>
              <a:gd name="T24" fmla="*/ 170356126 w 497"/>
              <a:gd name="T25" fmla="*/ 0 h 452"/>
              <a:gd name="T26" fmla="*/ 146216480 w 497"/>
              <a:gd name="T27" fmla="*/ 11779080 h 452"/>
              <a:gd name="T28" fmla="*/ 128284693 w 497"/>
              <a:gd name="T29" fmla="*/ 60972198 h 452"/>
              <a:gd name="T30" fmla="*/ 170356126 w 497"/>
              <a:gd name="T31" fmla="*/ 73443822 h 452"/>
              <a:gd name="T32" fmla="*/ 323469767 w 497"/>
              <a:gd name="T33" fmla="*/ 208552386 h 452"/>
              <a:gd name="T34" fmla="*/ 323469767 w 497"/>
              <a:gd name="T35" fmla="*/ 208552386 h 452"/>
              <a:gd name="T36" fmla="*/ 256569386 w 497"/>
              <a:gd name="T37" fmla="*/ 184301683 h 452"/>
              <a:gd name="T38" fmla="*/ 262776415 w 497"/>
              <a:gd name="T39" fmla="*/ 202316158 h 452"/>
              <a:gd name="T40" fmla="*/ 170356126 w 497"/>
              <a:gd name="T41" fmla="*/ 239038485 h 452"/>
              <a:gd name="T42" fmla="*/ 79316100 w 497"/>
              <a:gd name="T43" fmla="*/ 202316158 h 452"/>
              <a:gd name="T44" fmla="*/ 85523129 w 497"/>
              <a:gd name="T45" fmla="*/ 184301683 h 452"/>
              <a:gd name="T46" fmla="*/ 17932617 w 497"/>
              <a:gd name="T47" fmla="*/ 208552386 h 452"/>
              <a:gd name="T48" fmla="*/ 17932617 w 497"/>
              <a:gd name="T49" fmla="*/ 239038485 h 452"/>
              <a:gd name="T50" fmla="*/ 140009451 w 497"/>
              <a:gd name="T51" fmla="*/ 300703227 h 452"/>
              <a:gd name="T52" fmla="*/ 201392933 w 497"/>
              <a:gd name="T53" fmla="*/ 300703227 h 452"/>
              <a:gd name="T54" fmla="*/ 323469767 w 497"/>
              <a:gd name="T55" fmla="*/ 239038485 h 452"/>
              <a:gd name="T56" fmla="*/ 323469767 w 497"/>
              <a:gd name="T57" fmla="*/ 208552386 h 4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97" h="452">
                <a:moveTo>
                  <a:pt x="247" y="274"/>
                </a:moveTo>
                <a:lnTo>
                  <a:pt x="247" y="274"/>
                </a:lnTo>
                <a:cubicBezTo>
                  <a:pt x="309" y="274"/>
                  <a:pt x="354" y="257"/>
                  <a:pt x="363" y="230"/>
                </a:cubicBezTo>
                <a:cubicBezTo>
                  <a:pt x="354" y="204"/>
                  <a:pt x="345" y="177"/>
                  <a:pt x="337" y="151"/>
                </a:cubicBezTo>
                <a:cubicBezTo>
                  <a:pt x="328" y="168"/>
                  <a:pt x="292" y="186"/>
                  <a:pt x="247" y="186"/>
                </a:cubicBezTo>
                <a:cubicBezTo>
                  <a:pt x="203" y="186"/>
                  <a:pt x="168" y="168"/>
                  <a:pt x="168" y="151"/>
                </a:cubicBezTo>
                <a:cubicBezTo>
                  <a:pt x="150" y="177"/>
                  <a:pt x="141" y="204"/>
                  <a:pt x="133" y="230"/>
                </a:cubicBezTo>
                <a:cubicBezTo>
                  <a:pt x="141" y="257"/>
                  <a:pt x="186" y="274"/>
                  <a:pt x="247" y="274"/>
                </a:cubicBezTo>
                <a:close/>
                <a:moveTo>
                  <a:pt x="247" y="106"/>
                </a:moveTo>
                <a:lnTo>
                  <a:pt x="247" y="106"/>
                </a:lnTo>
                <a:cubicBezTo>
                  <a:pt x="274" y="106"/>
                  <a:pt x="300" y="97"/>
                  <a:pt x="309" y="88"/>
                </a:cubicBezTo>
                <a:cubicBezTo>
                  <a:pt x="300" y="62"/>
                  <a:pt x="292" y="35"/>
                  <a:pt x="284" y="17"/>
                </a:cubicBezTo>
                <a:cubicBezTo>
                  <a:pt x="284" y="8"/>
                  <a:pt x="265" y="0"/>
                  <a:pt x="247" y="0"/>
                </a:cubicBezTo>
                <a:cubicBezTo>
                  <a:pt x="230" y="0"/>
                  <a:pt x="212" y="8"/>
                  <a:pt x="212" y="17"/>
                </a:cubicBezTo>
                <a:cubicBezTo>
                  <a:pt x="203" y="35"/>
                  <a:pt x="194" y="62"/>
                  <a:pt x="186" y="88"/>
                </a:cubicBezTo>
                <a:cubicBezTo>
                  <a:pt x="194" y="97"/>
                  <a:pt x="221" y="106"/>
                  <a:pt x="247" y="106"/>
                </a:cubicBezTo>
                <a:close/>
                <a:moveTo>
                  <a:pt x="469" y="301"/>
                </a:moveTo>
                <a:lnTo>
                  <a:pt x="469" y="301"/>
                </a:lnTo>
                <a:cubicBezTo>
                  <a:pt x="372" y="266"/>
                  <a:pt x="372" y="266"/>
                  <a:pt x="372" y="266"/>
                </a:cubicBezTo>
                <a:cubicBezTo>
                  <a:pt x="381" y="292"/>
                  <a:pt x="381" y="292"/>
                  <a:pt x="381" y="292"/>
                </a:cubicBezTo>
                <a:cubicBezTo>
                  <a:pt x="381" y="327"/>
                  <a:pt x="319" y="345"/>
                  <a:pt x="247" y="345"/>
                </a:cubicBezTo>
                <a:cubicBezTo>
                  <a:pt x="177" y="345"/>
                  <a:pt x="115" y="327"/>
                  <a:pt x="115" y="292"/>
                </a:cubicBezTo>
                <a:cubicBezTo>
                  <a:pt x="124" y="266"/>
                  <a:pt x="124" y="266"/>
                  <a:pt x="124" y="266"/>
                </a:cubicBezTo>
                <a:cubicBezTo>
                  <a:pt x="26" y="301"/>
                  <a:pt x="26" y="301"/>
                  <a:pt x="26" y="301"/>
                </a:cubicBezTo>
                <a:cubicBezTo>
                  <a:pt x="0" y="310"/>
                  <a:pt x="0" y="327"/>
                  <a:pt x="26" y="345"/>
                </a:cubicBezTo>
                <a:cubicBezTo>
                  <a:pt x="203" y="434"/>
                  <a:pt x="203" y="434"/>
                  <a:pt x="203" y="434"/>
                </a:cubicBezTo>
                <a:cubicBezTo>
                  <a:pt x="230" y="451"/>
                  <a:pt x="265" y="451"/>
                  <a:pt x="292" y="434"/>
                </a:cubicBezTo>
                <a:cubicBezTo>
                  <a:pt x="469" y="345"/>
                  <a:pt x="469" y="345"/>
                  <a:pt x="469" y="345"/>
                </a:cubicBezTo>
                <a:cubicBezTo>
                  <a:pt x="496" y="327"/>
                  <a:pt x="496" y="310"/>
                  <a:pt x="469" y="3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9" name="稻壳儿小白白(http://dwz.cn/Wu2UP)"/>
          <p:cNvSpPr/>
          <p:nvPr/>
        </p:nvSpPr>
        <p:spPr bwMode="auto">
          <a:xfrm>
            <a:off x="4410075" y="1835150"/>
            <a:ext cx="277813" cy="339725"/>
          </a:xfrm>
          <a:custGeom>
            <a:avLst/>
            <a:gdLst>
              <a:gd name="T0" fmla="*/ 114170426 w 337"/>
              <a:gd name="T1" fmla="*/ 0 h 409"/>
              <a:gd name="T2" fmla="*/ 114170426 w 337"/>
              <a:gd name="T3" fmla="*/ 0 h 409"/>
              <a:gd name="T4" fmla="*/ 0 w 337"/>
              <a:gd name="T5" fmla="*/ 42776278 h 409"/>
              <a:gd name="T6" fmla="*/ 23785574 w 337"/>
              <a:gd name="T7" fmla="*/ 250446267 h 409"/>
              <a:gd name="T8" fmla="*/ 114170426 w 337"/>
              <a:gd name="T9" fmla="*/ 281493311 h 409"/>
              <a:gd name="T10" fmla="*/ 204556103 w 337"/>
              <a:gd name="T11" fmla="*/ 250446267 h 409"/>
              <a:gd name="T12" fmla="*/ 228341677 w 337"/>
              <a:gd name="T13" fmla="*/ 42776278 h 409"/>
              <a:gd name="T14" fmla="*/ 114170426 w 337"/>
              <a:gd name="T15" fmla="*/ 0 h 409"/>
              <a:gd name="T16" fmla="*/ 114170426 w 337"/>
              <a:gd name="T17" fmla="*/ 73823322 h 409"/>
              <a:gd name="T18" fmla="*/ 114170426 w 337"/>
              <a:gd name="T19" fmla="*/ 73823322 h 409"/>
              <a:gd name="T20" fmla="*/ 23785574 w 337"/>
              <a:gd name="T21" fmla="*/ 48985189 h 409"/>
              <a:gd name="T22" fmla="*/ 114170426 w 337"/>
              <a:gd name="T23" fmla="*/ 24837303 h 409"/>
              <a:gd name="T24" fmla="*/ 204556103 w 337"/>
              <a:gd name="T25" fmla="*/ 48985189 h 409"/>
              <a:gd name="T26" fmla="*/ 114170426 w 337"/>
              <a:gd name="T27" fmla="*/ 73823322 h 4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7" h="409">
                <a:moveTo>
                  <a:pt x="168" y="0"/>
                </a:moveTo>
                <a:lnTo>
                  <a:pt x="168" y="0"/>
                </a:lnTo>
                <a:cubicBezTo>
                  <a:pt x="62" y="0"/>
                  <a:pt x="0" y="36"/>
                  <a:pt x="0" y="62"/>
                </a:cubicBezTo>
                <a:cubicBezTo>
                  <a:pt x="35" y="363"/>
                  <a:pt x="35" y="363"/>
                  <a:pt x="35" y="363"/>
                </a:cubicBezTo>
                <a:cubicBezTo>
                  <a:pt x="35" y="372"/>
                  <a:pt x="88" y="408"/>
                  <a:pt x="168" y="408"/>
                </a:cubicBezTo>
                <a:cubicBezTo>
                  <a:pt x="248" y="408"/>
                  <a:pt x="301" y="372"/>
                  <a:pt x="301" y="363"/>
                </a:cubicBezTo>
                <a:cubicBezTo>
                  <a:pt x="336" y="62"/>
                  <a:pt x="336" y="62"/>
                  <a:pt x="336" y="62"/>
                </a:cubicBezTo>
                <a:cubicBezTo>
                  <a:pt x="336" y="36"/>
                  <a:pt x="274" y="0"/>
                  <a:pt x="168" y="0"/>
                </a:cubicBezTo>
                <a:close/>
                <a:moveTo>
                  <a:pt x="168" y="107"/>
                </a:moveTo>
                <a:lnTo>
                  <a:pt x="168" y="107"/>
                </a:lnTo>
                <a:cubicBezTo>
                  <a:pt x="88" y="107"/>
                  <a:pt x="35" y="80"/>
                  <a:pt x="35" y="71"/>
                </a:cubicBezTo>
                <a:cubicBezTo>
                  <a:pt x="35" y="62"/>
                  <a:pt x="88" y="36"/>
                  <a:pt x="168" y="36"/>
                </a:cubicBezTo>
                <a:cubicBezTo>
                  <a:pt x="248" y="36"/>
                  <a:pt x="301" y="62"/>
                  <a:pt x="301" y="71"/>
                </a:cubicBezTo>
                <a:cubicBezTo>
                  <a:pt x="301" y="80"/>
                  <a:pt x="248" y="107"/>
                  <a:pt x="168" y="1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20" name="稻壳儿小白白(http://dwz.cn/Wu2UP)"/>
          <p:cNvSpPr txBox="1">
            <a:spLocks noChangeArrowheads="1"/>
          </p:cNvSpPr>
          <p:nvPr/>
        </p:nvSpPr>
        <p:spPr bwMode="auto">
          <a:xfrm>
            <a:off x="528638" y="2659063"/>
            <a:ext cx="23383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稻壳儿小白白(http://dwz.cn/Wu2UP)"/>
          <p:cNvSpPr txBox="1">
            <a:spLocks noChangeArrowheads="1"/>
          </p:cNvSpPr>
          <p:nvPr/>
        </p:nvSpPr>
        <p:spPr bwMode="auto">
          <a:xfrm>
            <a:off x="1079500" y="3009900"/>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稻壳儿小白白(http://dwz.cn/Wu2UP)"/>
          <p:cNvSpPr txBox="1">
            <a:spLocks noChangeArrowheads="1"/>
          </p:cNvSpPr>
          <p:nvPr/>
        </p:nvSpPr>
        <p:spPr bwMode="auto">
          <a:xfrm>
            <a:off x="3389313" y="2659063"/>
            <a:ext cx="23383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稻壳儿小白白(http://dwz.cn/Wu2UP)"/>
          <p:cNvSpPr txBox="1">
            <a:spLocks noChangeArrowheads="1"/>
          </p:cNvSpPr>
          <p:nvPr/>
        </p:nvSpPr>
        <p:spPr bwMode="auto">
          <a:xfrm>
            <a:off x="3940175" y="3009900"/>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稻壳儿小白白(http://dwz.cn/Wu2UP)"/>
          <p:cNvSpPr txBox="1">
            <a:spLocks noChangeArrowheads="1"/>
          </p:cNvSpPr>
          <p:nvPr/>
        </p:nvSpPr>
        <p:spPr bwMode="auto">
          <a:xfrm>
            <a:off x="6257925" y="2659063"/>
            <a:ext cx="23383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稻壳儿小白白(http://dwz.cn/Wu2UP)"/>
          <p:cNvSpPr txBox="1">
            <a:spLocks noChangeArrowheads="1"/>
          </p:cNvSpPr>
          <p:nvPr/>
        </p:nvSpPr>
        <p:spPr bwMode="auto">
          <a:xfrm>
            <a:off x="6808788" y="3009900"/>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稻壳儿小白白(http://dwz.cn/Wu2UP)"/>
          <p:cNvSpPr txBox="1">
            <a:spLocks noChangeArrowheads="1"/>
          </p:cNvSpPr>
          <p:nvPr/>
        </p:nvSpPr>
        <p:spPr bwMode="auto">
          <a:xfrm>
            <a:off x="9097963" y="2659063"/>
            <a:ext cx="23383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稻壳儿小白白(http://dwz.cn/Wu2UP)"/>
          <p:cNvSpPr txBox="1">
            <a:spLocks noChangeArrowheads="1"/>
          </p:cNvSpPr>
          <p:nvPr/>
        </p:nvSpPr>
        <p:spPr bwMode="auto">
          <a:xfrm>
            <a:off x="9647238" y="3009900"/>
            <a:ext cx="13843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稻壳儿小白白(http://dwz.cn/Wu2UP)"/>
          <p:cNvSpPr txBox="1">
            <a:spLocks noChangeArrowheads="1"/>
          </p:cNvSpPr>
          <p:nvPr/>
        </p:nvSpPr>
        <p:spPr bwMode="auto">
          <a:xfrm>
            <a:off x="528638" y="503713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稻壳儿小白白(http://dwz.cn/Wu2UP)"/>
          <p:cNvSpPr txBox="1">
            <a:spLocks noChangeArrowheads="1"/>
          </p:cNvSpPr>
          <p:nvPr/>
        </p:nvSpPr>
        <p:spPr bwMode="auto">
          <a:xfrm>
            <a:off x="1079500" y="5386388"/>
            <a:ext cx="1384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稻壳儿小白白(http://dwz.cn/Wu2UP)"/>
          <p:cNvSpPr txBox="1">
            <a:spLocks noChangeArrowheads="1"/>
          </p:cNvSpPr>
          <p:nvPr/>
        </p:nvSpPr>
        <p:spPr bwMode="auto">
          <a:xfrm>
            <a:off x="3389313" y="503713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稻壳儿小白白(http://dwz.cn/Wu2UP)"/>
          <p:cNvSpPr txBox="1">
            <a:spLocks noChangeArrowheads="1"/>
          </p:cNvSpPr>
          <p:nvPr/>
        </p:nvSpPr>
        <p:spPr bwMode="auto">
          <a:xfrm>
            <a:off x="3940175" y="5386388"/>
            <a:ext cx="1384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稻壳儿小白白(http://dwz.cn/Wu2UP)"/>
          <p:cNvSpPr txBox="1">
            <a:spLocks noChangeArrowheads="1"/>
          </p:cNvSpPr>
          <p:nvPr/>
        </p:nvSpPr>
        <p:spPr bwMode="auto">
          <a:xfrm>
            <a:off x="6257925" y="5037138"/>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稻壳儿小白白(http://dwz.cn/Wu2UP)"/>
          <p:cNvSpPr txBox="1">
            <a:spLocks noChangeArrowheads="1"/>
          </p:cNvSpPr>
          <p:nvPr/>
        </p:nvSpPr>
        <p:spPr bwMode="auto">
          <a:xfrm>
            <a:off x="6808788" y="5386388"/>
            <a:ext cx="1384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稻壳儿小白白(http://dwz.cn/Wu2UP)"/>
          <p:cNvSpPr txBox="1">
            <a:spLocks noChangeArrowheads="1"/>
          </p:cNvSpPr>
          <p:nvPr/>
        </p:nvSpPr>
        <p:spPr bwMode="auto">
          <a:xfrm>
            <a:off x="9097963" y="503713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稻壳儿小白白(http://dwz.cn/Wu2UP)"/>
          <p:cNvSpPr txBox="1">
            <a:spLocks noChangeArrowheads="1"/>
          </p:cNvSpPr>
          <p:nvPr/>
        </p:nvSpPr>
        <p:spPr bwMode="auto">
          <a:xfrm>
            <a:off x="9647238" y="5386388"/>
            <a:ext cx="1384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3324860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arn(inVertical)">
                                      <p:cBhvr>
                                        <p:cTn id="22" dur="500"/>
                                        <p:tgtEl>
                                          <p:spTgt spid="1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500"/>
                                        <p:tgtEl>
                                          <p:spTgt spid="1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arn(inVertical)">
                                      <p:cBhvr>
                                        <p:cTn id="34" dur="500"/>
                                        <p:tgtEl>
                                          <p:spTgt spid="21"/>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inVertical)">
                                      <p:cBhvr>
                                        <p:cTn id="37" dur="500"/>
                                        <p:tgtEl>
                                          <p:spTgt spid="2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inVertical)">
                                      <p:cBhvr>
                                        <p:cTn id="40" dur="500"/>
                                        <p:tgtEl>
                                          <p:spTgt spid="2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arn(inVertical)">
                                      <p:cBhvr>
                                        <p:cTn id="43" dur="500"/>
                                        <p:tgtEl>
                                          <p:spTgt spid="24"/>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barn(inVertical)">
                                      <p:cBhvr>
                                        <p:cTn id="46" dur="500"/>
                                        <p:tgtEl>
                                          <p:spTgt spid="2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barn(inVertical)">
                                      <p:cBhvr>
                                        <p:cTn id="49" dur="500"/>
                                        <p:tgtEl>
                                          <p:spTgt spid="26"/>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arn(inVertic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arn(inVertical)">
                                      <p:cBhvr>
                                        <p:cTn id="60" dur="500"/>
                                        <p:tgtEl>
                                          <p:spTgt spid="9"/>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barn(inVertical)">
                                      <p:cBhvr>
                                        <p:cTn id="63" dur="500"/>
                                        <p:tgtEl>
                                          <p:spTgt spid="10"/>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barn(inVertical)">
                                      <p:cBhvr>
                                        <p:cTn id="66" dur="500"/>
                                        <p:tgtEl>
                                          <p:spTgt spid="11"/>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barn(inVertical)">
                                      <p:cBhvr>
                                        <p:cTn id="69" dur="500"/>
                                        <p:tgtEl>
                                          <p:spTgt spid="12"/>
                                        </p:tgtEl>
                                      </p:cBhvr>
                                    </p:animEffect>
                                  </p:childTnLst>
                                </p:cTn>
                              </p:par>
                              <p:par>
                                <p:cTn id="70" presetID="16" presetClass="entr" presetSubtype="21"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barn(inVertical)">
                                      <p:cBhvr>
                                        <p:cTn id="72" dur="500"/>
                                        <p:tgtEl>
                                          <p:spTgt spid="14"/>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barn(inVertical)">
                                      <p:cBhvr>
                                        <p:cTn id="75" dur="500"/>
                                        <p:tgtEl>
                                          <p:spTgt spid="15"/>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barn(inVertical)">
                                      <p:cBhvr>
                                        <p:cTn id="78" dur="500"/>
                                        <p:tgtEl>
                                          <p:spTgt spid="16"/>
                                        </p:tgtEl>
                                      </p:cBhvr>
                                    </p:animEffect>
                                  </p:childTnLst>
                                </p:cTn>
                              </p:par>
                              <p:par>
                                <p:cTn id="79" presetID="16" presetClass="entr" presetSubtype="21"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barn(inVertical)">
                                      <p:cBhvr>
                                        <p:cTn id="81" dur="500"/>
                                        <p:tgtEl>
                                          <p:spTgt spid="28"/>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barn(inVertical)">
                                      <p:cBhvr>
                                        <p:cTn id="84" dur="500"/>
                                        <p:tgtEl>
                                          <p:spTgt spid="29"/>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barn(inVertical)">
                                      <p:cBhvr>
                                        <p:cTn id="87" dur="500"/>
                                        <p:tgtEl>
                                          <p:spTgt spid="30"/>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barn(inVertical)">
                                      <p:cBhvr>
                                        <p:cTn id="90" dur="500"/>
                                        <p:tgtEl>
                                          <p:spTgt spid="31"/>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barn(inVertical)">
                                      <p:cBhvr>
                                        <p:cTn id="93" dur="500"/>
                                        <p:tgtEl>
                                          <p:spTgt spid="32"/>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33"/>
                                        </p:tgtEl>
                                        <p:attrNameLst>
                                          <p:attrName>style.visibility</p:attrName>
                                        </p:attrNameLst>
                                      </p:cBhvr>
                                      <p:to>
                                        <p:strVal val="visible"/>
                                      </p:to>
                                    </p:set>
                                    <p:animEffect transition="in" filter="barn(inVertical)">
                                      <p:cBhvr>
                                        <p:cTn id="96" dur="500"/>
                                        <p:tgtEl>
                                          <p:spTgt spid="33"/>
                                        </p:tgtEl>
                                      </p:cBhvr>
                                    </p:animEffect>
                                  </p:childTnLst>
                                </p:cTn>
                              </p:par>
                              <p:par>
                                <p:cTn id="97" presetID="16" presetClass="entr" presetSubtype="21"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Effect transition="in" filter="barn(inVertical)">
                                      <p:cBhvr>
                                        <p:cTn id="99" dur="500"/>
                                        <p:tgtEl>
                                          <p:spTgt spid="34"/>
                                        </p:tgtEl>
                                      </p:cBhvr>
                                    </p:animEffect>
                                  </p:childTnLst>
                                </p:cTn>
                              </p:par>
                              <p:par>
                                <p:cTn id="100" presetID="16" presetClass="entr" presetSubtype="21"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barn(inVertical)">
                                      <p:cBhvr>
                                        <p:cTn id="10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稻壳儿小白白(http://dwz.cn/Wu2UP)"/>
          <p:cNvCxnSpPr>
            <a:cxnSpLocks noChangeShapeType="1"/>
          </p:cNvCxnSpPr>
          <p:nvPr/>
        </p:nvCxnSpPr>
        <p:spPr bwMode="auto">
          <a:xfrm>
            <a:off x="3989388" y="3906838"/>
            <a:ext cx="1374775" cy="0"/>
          </a:xfrm>
          <a:prstGeom prst="line">
            <a:avLst/>
          </a:prstGeom>
          <a:noFill/>
          <a:ln w="9525">
            <a:solidFill>
              <a:srgbClr val="C1C7D0"/>
            </a:solidFill>
            <a:round/>
          </a:ln>
          <a:extLst>
            <a:ext uri="{909E8E84-426E-40DD-AFC4-6F175D3DCCD1}">
              <a14:hiddenFill xmlns:a14="http://schemas.microsoft.com/office/drawing/2010/main">
                <a:noFill/>
              </a14:hiddenFill>
            </a:ext>
          </a:extLst>
        </p:spPr>
      </p:cxnSp>
      <p:cxnSp>
        <p:nvCxnSpPr>
          <p:cNvPr id="26" name="稻壳儿小白白(http://dwz.cn/Wu2UP)"/>
          <p:cNvCxnSpPr>
            <a:cxnSpLocks noChangeShapeType="1"/>
          </p:cNvCxnSpPr>
          <p:nvPr/>
        </p:nvCxnSpPr>
        <p:spPr bwMode="auto">
          <a:xfrm flipV="1">
            <a:off x="5364163" y="1890713"/>
            <a:ext cx="0" cy="4030662"/>
          </a:xfrm>
          <a:prstGeom prst="line">
            <a:avLst/>
          </a:prstGeom>
          <a:noFill/>
          <a:ln w="9525">
            <a:solidFill>
              <a:srgbClr val="C1C7D0"/>
            </a:solidFill>
            <a:round/>
          </a:ln>
          <a:extLst>
            <a:ext uri="{909E8E84-426E-40DD-AFC4-6F175D3DCCD1}">
              <a14:hiddenFill xmlns:a14="http://schemas.microsoft.com/office/drawing/2010/main">
                <a:noFill/>
              </a14:hiddenFill>
            </a:ext>
          </a:extLst>
        </p:spPr>
      </p:cxnSp>
      <p:sp>
        <p:nvSpPr>
          <p:cNvPr id="27" name="稻壳儿小白白(http://dwz.cn/Wu2UP)"/>
          <p:cNvSpPr>
            <a:spLocks noChangeArrowheads="1"/>
          </p:cNvSpPr>
          <p:nvPr/>
        </p:nvSpPr>
        <p:spPr bwMode="auto">
          <a:xfrm>
            <a:off x="5910263" y="2678113"/>
            <a:ext cx="908050" cy="909637"/>
          </a:xfrm>
          <a:prstGeom prst="ellipse">
            <a:avLst/>
          </a:prstGeom>
          <a:solidFill>
            <a:srgbClr val="3DD3C8"/>
          </a:solidFill>
          <a:ln>
            <a:noFill/>
          </a:ln>
          <a:extLst/>
        </p:spPr>
        <p:txBody>
          <a:bodyPr/>
          <a:lstStyle/>
          <a:p>
            <a:pPr fontAlgn="base">
              <a:spcBef>
                <a:spcPct val="0"/>
              </a:spcBef>
              <a:spcAft>
                <a:spcPct val="0"/>
              </a:spcAft>
              <a:buFont typeface="Arial" panose="020B0604020202020204" pitchFamily="34" charset="0"/>
              <a:buNone/>
            </a:pP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稻壳儿小白白(http://dwz.cn/Wu2UP)"/>
          <p:cNvSpPr>
            <a:spLocks noEditPoints="1"/>
          </p:cNvSpPr>
          <p:nvPr/>
        </p:nvSpPr>
        <p:spPr bwMode="auto">
          <a:xfrm>
            <a:off x="6097588" y="2884488"/>
            <a:ext cx="528637" cy="527050"/>
          </a:xfrm>
          <a:custGeom>
            <a:avLst/>
            <a:gdLst>
              <a:gd name="T0" fmla="*/ 273216550 w 393"/>
              <a:gd name="T1" fmla="*/ 536008502 h 391"/>
              <a:gd name="T2" fmla="*/ 287691519 w 393"/>
              <a:gd name="T3" fmla="*/ 483316982 h 391"/>
              <a:gd name="T4" fmla="*/ 220744284 w 393"/>
              <a:gd name="T5" fmla="*/ 456061352 h 391"/>
              <a:gd name="T6" fmla="*/ 195412752 w 393"/>
              <a:gd name="T7" fmla="*/ 408820958 h 391"/>
              <a:gd name="T8" fmla="*/ 128465517 w 393"/>
              <a:gd name="T9" fmla="*/ 437892281 h 391"/>
              <a:gd name="T10" fmla="*/ 75994595 w 393"/>
              <a:gd name="T11" fmla="*/ 421538903 h 391"/>
              <a:gd name="T12" fmla="*/ 48853861 w 393"/>
              <a:gd name="T13" fmla="*/ 488768107 h 391"/>
              <a:gd name="T14" fmla="*/ 1809203 w 393"/>
              <a:gd name="T15" fmla="*/ 514205347 h 391"/>
              <a:gd name="T16" fmla="*/ 28949938 w 393"/>
              <a:gd name="T17" fmla="*/ 545093712 h 391"/>
              <a:gd name="T18" fmla="*/ 5427609 w 393"/>
              <a:gd name="T19" fmla="*/ 614138610 h 391"/>
              <a:gd name="T20" fmla="*/ 56090672 w 393"/>
              <a:gd name="T21" fmla="*/ 635943113 h 391"/>
              <a:gd name="T22" fmla="*/ 75994595 w 393"/>
              <a:gd name="T23" fmla="*/ 692268717 h 391"/>
              <a:gd name="T24" fmla="*/ 123037908 w 393"/>
              <a:gd name="T25" fmla="*/ 708622095 h 391"/>
              <a:gd name="T26" fmla="*/ 173700971 w 393"/>
              <a:gd name="T27" fmla="*/ 681367814 h 391"/>
              <a:gd name="T28" fmla="*/ 226173238 w 393"/>
              <a:gd name="T29" fmla="*/ 695902801 h 391"/>
              <a:gd name="T30" fmla="*/ 253313973 w 393"/>
              <a:gd name="T31" fmla="*/ 628674945 h 391"/>
              <a:gd name="T32" fmla="*/ 293119128 w 393"/>
              <a:gd name="T33" fmla="*/ 623223819 h 391"/>
              <a:gd name="T34" fmla="*/ 182746986 w 393"/>
              <a:gd name="T35" fmla="*/ 628674945 h 391"/>
              <a:gd name="T36" fmla="*/ 119419502 w 393"/>
              <a:gd name="T37" fmla="*/ 488768107 h 391"/>
              <a:gd name="T38" fmla="*/ 182746986 w 393"/>
              <a:gd name="T39" fmla="*/ 628674945 h 391"/>
              <a:gd name="T40" fmla="*/ 472249053 w 393"/>
              <a:gd name="T41" fmla="*/ 610505874 h 391"/>
              <a:gd name="T42" fmla="*/ 481295068 w 393"/>
              <a:gd name="T43" fmla="*/ 581433203 h 391"/>
              <a:gd name="T44" fmla="*/ 443297771 w 393"/>
              <a:gd name="T45" fmla="*/ 566898215 h 391"/>
              <a:gd name="T46" fmla="*/ 428822802 w 393"/>
              <a:gd name="T47" fmla="*/ 539642586 h 391"/>
              <a:gd name="T48" fmla="*/ 392636052 w 393"/>
              <a:gd name="T49" fmla="*/ 555995963 h 391"/>
              <a:gd name="T50" fmla="*/ 361875566 w 393"/>
              <a:gd name="T51" fmla="*/ 546910754 h 391"/>
              <a:gd name="T52" fmla="*/ 347400597 w 393"/>
              <a:gd name="T53" fmla="*/ 583250245 h 391"/>
              <a:gd name="T54" fmla="*/ 320259863 w 393"/>
              <a:gd name="T55" fmla="*/ 597786580 h 391"/>
              <a:gd name="T56" fmla="*/ 336545380 w 393"/>
              <a:gd name="T57" fmla="*/ 615955652 h 391"/>
              <a:gd name="T58" fmla="*/ 323879614 w 393"/>
              <a:gd name="T59" fmla="*/ 654112185 h 391"/>
              <a:gd name="T60" fmla="*/ 351020349 w 393"/>
              <a:gd name="T61" fmla="*/ 666831478 h 391"/>
              <a:gd name="T62" fmla="*/ 361875566 w 393"/>
              <a:gd name="T63" fmla="*/ 697719843 h 391"/>
              <a:gd name="T64" fmla="*/ 389016301 w 393"/>
              <a:gd name="T65" fmla="*/ 706805053 h 391"/>
              <a:gd name="T66" fmla="*/ 416157036 w 393"/>
              <a:gd name="T67" fmla="*/ 690453023 h 391"/>
              <a:gd name="T68" fmla="*/ 446917522 w 393"/>
              <a:gd name="T69" fmla="*/ 699536885 h 391"/>
              <a:gd name="T70" fmla="*/ 461392490 w 393"/>
              <a:gd name="T71" fmla="*/ 661380352 h 391"/>
              <a:gd name="T72" fmla="*/ 483104271 w 393"/>
              <a:gd name="T73" fmla="*/ 659563310 h 391"/>
              <a:gd name="T74" fmla="*/ 421585990 w 393"/>
              <a:gd name="T75" fmla="*/ 661380352 h 391"/>
              <a:gd name="T76" fmla="*/ 387207098 w 393"/>
              <a:gd name="T77" fmla="*/ 583250245 h 391"/>
              <a:gd name="T78" fmla="*/ 421585990 w 393"/>
              <a:gd name="T79" fmla="*/ 661380352 h 391"/>
              <a:gd name="T80" fmla="*/ 654996039 w 393"/>
              <a:gd name="T81" fmla="*/ 221671029 h 391"/>
              <a:gd name="T82" fmla="*/ 682136774 w 393"/>
              <a:gd name="T83" fmla="*/ 132640018 h 391"/>
              <a:gd name="T84" fmla="*/ 568146226 w 393"/>
              <a:gd name="T85" fmla="*/ 87215317 h 391"/>
              <a:gd name="T86" fmla="*/ 524719975 w 393"/>
              <a:gd name="T87" fmla="*/ 5451126 h 391"/>
              <a:gd name="T88" fmla="*/ 414347833 w 393"/>
              <a:gd name="T89" fmla="*/ 54509910 h 391"/>
              <a:gd name="T90" fmla="*/ 325688817 w 393"/>
              <a:gd name="T91" fmla="*/ 27254281 h 391"/>
              <a:gd name="T92" fmla="*/ 280454707 w 393"/>
              <a:gd name="T93" fmla="*/ 141723880 h 391"/>
              <a:gd name="T94" fmla="*/ 199032503 w 393"/>
              <a:gd name="T95" fmla="*/ 185331538 h 391"/>
              <a:gd name="T96" fmla="*/ 246075816 w 393"/>
              <a:gd name="T97" fmla="*/ 236207365 h 391"/>
              <a:gd name="T98" fmla="*/ 206269315 w 393"/>
              <a:gd name="T99" fmla="*/ 352494005 h 391"/>
              <a:gd name="T100" fmla="*/ 291309925 w 393"/>
              <a:gd name="T101" fmla="*/ 388833496 h 391"/>
              <a:gd name="T102" fmla="*/ 325688817 w 393"/>
              <a:gd name="T103" fmla="*/ 483316982 h 391"/>
              <a:gd name="T104" fmla="*/ 403492615 w 393"/>
              <a:gd name="T105" fmla="*/ 510571263 h 391"/>
              <a:gd name="T106" fmla="*/ 490342428 w 393"/>
              <a:gd name="T107" fmla="*/ 463329520 h 391"/>
              <a:gd name="T108" fmla="*/ 577192241 w 393"/>
              <a:gd name="T109" fmla="*/ 490585149 h 391"/>
              <a:gd name="T110" fmla="*/ 622427696 w 393"/>
              <a:gd name="T111" fmla="*/ 376114203 h 391"/>
              <a:gd name="T112" fmla="*/ 691184134 w 393"/>
              <a:gd name="T113" fmla="*/ 367030341 h 391"/>
              <a:gd name="T114" fmla="*/ 504817397 w 393"/>
              <a:gd name="T115" fmla="*/ 376114203 h 391"/>
              <a:gd name="T116" fmla="*/ 398063661 w 393"/>
              <a:gd name="T117" fmla="*/ 141723880 h 391"/>
              <a:gd name="T118" fmla="*/ 504817397 w 393"/>
              <a:gd name="T119" fmla="*/ 376114203 h 3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93" h="391">
                <a:moveTo>
                  <a:pt x="160" y="318"/>
                </a:moveTo>
                <a:cubicBezTo>
                  <a:pt x="151" y="315"/>
                  <a:pt x="151" y="315"/>
                  <a:pt x="151" y="315"/>
                </a:cubicBezTo>
                <a:cubicBezTo>
                  <a:pt x="152" y="308"/>
                  <a:pt x="152" y="302"/>
                  <a:pt x="151" y="295"/>
                </a:cubicBezTo>
                <a:cubicBezTo>
                  <a:pt x="159" y="291"/>
                  <a:pt x="159" y="291"/>
                  <a:pt x="159" y="291"/>
                </a:cubicBezTo>
                <a:cubicBezTo>
                  <a:pt x="165" y="289"/>
                  <a:pt x="167" y="282"/>
                  <a:pt x="164" y="277"/>
                </a:cubicBezTo>
                <a:cubicBezTo>
                  <a:pt x="159" y="266"/>
                  <a:pt x="159" y="266"/>
                  <a:pt x="159" y="266"/>
                </a:cubicBezTo>
                <a:cubicBezTo>
                  <a:pt x="157" y="261"/>
                  <a:pt x="151" y="258"/>
                  <a:pt x="145" y="261"/>
                </a:cubicBezTo>
                <a:cubicBezTo>
                  <a:pt x="137" y="265"/>
                  <a:pt x="137" y="265"/>
                  <a:pt x="137" y="265"/>
                </a:cubicBezTo>
                <a:cubicBezTo>
                  <a:pt x="132" y="260"/>
                  <a:pt x="128" y="255"/>
                  <a:pt x="122" y="251"/>
                </a:cubicBezTo>
                <a:cubicBezTo>
                  <a:pt x="125" y="242"/>
                  <a:pt x="125" y="242"/>
                  <a:pt x="125" y="242"/>
                </a:cubicBezTo>
                <a:cubicBezTo>
                  <a:pt x="127" y="237"/>
                  <a:pt x="125" y="231"/>
                  <a:pt x="119" y="229"/>
                </a:cubicBezTo>
                <a:cubicBezTo>
                  <a:pt x="108" y="225"/>
                  <a:pt x="108" y="225"/>
                  <a:pt x="108" y="225"/>
                </a:cubicBezTo>
                <a:cubicBezTo>
                  <a:pt x="103" y="223"/>
                  <a:pt x="96" y="226"/>
                  <a:pt x="94" y="231"/>
                </a:cubicBezTo>
                <a:cubicBezTo>
                  <a:pt x="91" y="240"/>
                  <a:pt x="91" y="240"/>
                  <a:pt x="91" y="240"/>
                </a:cubicBezTo>
                <a:cubicBezTo>
                  <a:pt x="84" y="239"/>
                  <a:pt x="78" y="239"/>
                  <a:pt x="71" y="241"/>
                </a:cubicBezTo>
                <a:cubicBezTo>
                  <a:pt x="67" y="232"/>
                  <a:pt x="67" y="232"/>
                  <a:pt x="67" y="232"/>
                </a:cubicBezTo>
                <a:cubicBezTo>
                  <a:pt x="65" y="227"/>
                  <a:pt x="58" y="224"/>
                  <a:pt x="53" y="227"/>
                </a:cubicBezTo>
                <a:cubicBezTo>
                  <a:pt x="42" y="232"/>
                  <a:pt x="42" y="232"/>
                  <a:pt x="42" y="232"/>
                </a:cubicBezTo>
                <a:cubicBezTo>
                  <a:pt x="37" y="234"/>
                  <a:pt x="34" y="241"/>
                  <a:pt x="37" y="246"/>
                </a:cubicBezTo>
                <a:cubicBezTo>
                  <a:pt x="41" y="254"/>
                  <a:pt x="41" y="254"/>
                  <a:pt x="41" y="254"/>
                </a:cubicBezTo>
                <a:cubicBezTo>
                  <a:pt x="36" y="259"/>
                  <a:pt x="31" y="264"/>
                  <a:pt x="27" y="269"/>
                </a:cubicBezTo>
                <a:cubicBezTo>
                  <a:pt x="19" y="266"/>
                  <a:pt x="19" y="266"/>
                  <a:pt x="19" y="266"/>
                </a:cubicBezTo>
                <a:cubicBezTo>
                  <a:pt x="13" y="264"/>
                  <a:pt x="7" y="267"/>
                  <a:pt x="5" y="272"/>
                </a:cubicBezTo>
                <a:cubicBezTo>
                  <a:pt x="1" y="283"/>
                  <a:pt x="1" y="283"/>
                  <a:pt x="1" y="283"/>
                </a:cubicBezTo>
                <a:cubicBezTo>
                  <a:pt x="0" y="286"/>
                  <a:pt x="0" y="289"/>
                  <a:pt x="1" y="291"/>
                </a:cubicBezTo>
                <a:cubicBezTo>
                  <a:pt x="2" y="294"/>
                  <a:pt x="4" y="296"/>
                  <a:pt x="7" y="297"/>
                </a:cubicBezTo>
                <a:cubicBezTo>
                  <a:pt x="16" y="300"/>
                  <a:pt x="16" y="300"/>
                  <a:pt x="16" y="300"/>
                </a:cubicBezTo>
                <a:cubicBezTo>
                  <a:pt x="15" y="307"/>
                  <a:pt x="15" y="313"/>
                  <a:pt x="17" y="320"/>
                </a:cubicBezTo>
                <a:cubicBezTo>
                  <a:pt x="8" y="324"/>
                  <a:pt x="8" y="324"/>
                  <a:pt x="8" y="324"/>
                </a:cubicBezTo>
                <a:cubicBezTo>
                  <a:pt x="3" y="326"/>
                  <a:pt x="0" y="333"/>
                  <a:pt x="3" y="338"/>
                </a:cubicBezTo>
                <a:cubicBezTo>
                  <a:pt x="8" y="349"/>
                  <a:pt x="8" y="349"/>
                  <a:pt x="8" y="349"/>
                </a:cubicBezTo>
                <a:cubicBezTo>
                  <a:pt x="10" y="354"/>
                  <a:pt x="17" y="357"/>
                  <a:pt x="22" y="354"/>
                </a:cubicBezTo>
                <a:cubicBezTo>
                  <a:pt x="31" y="350"/>
                  <a:pt x="31" y="350"/>
                  <a:pt x="31" y="350"/>
                </a:cubicBezTo>
                <a:cubicBezTo>
                  <a:pt x="35" y="356"/>
                  <a:pt x="40" y="360"/>
                  <a:pt x="45" y="364"/>
                </a:cubicBezTo>
                <a:cubicBezTo>
                  <a:pt x="42" y="373"/>
                  <a:pt x="42" y="373"/>
                  <a:pt x="42" y="373"/>
                </a:cubicBezTo>
                <a:cubicBezTo>
                  <a:pt x="41" y="375"/>
                  <a:pt x="41" y="378"/>
                  <a:pt x="42" y="381"/>
                </a:cubicBezTo>
                <a:cubicBezTo>
                  <a:pt x="43" y="383"/>
                  <a:pt x="45" y="385"/>
                  <a:pt x="48" y="386"/>
                </a:cubicBezTo>
                <a:cubicBezTo>
                  <a:pt x="59" y="390"/>
                  <a:pt x="59" y="390"/>
                  <a:pt x="59" y="390"/>
                </a:cubicBezTo>
                <a:cubicBezTo>
                  <a:pt x="62" y="391"/>
                  <a:pt x="65" y="391"/>
                  <a:pt x="68" y="390"/>
                </a:cubicBezTo>
                <a:cubicBezTo>
                  <a:pt x="70" y="389"/>
                  <a:pt x="72" y="387"/>
                  <a:pt x="73" y="384"/>
                </a:cubicBezTo>
                <a:cubicBezTo>
                  <a:pt x="76" y="375"/>
                  <a:pt x="76" y="375"/>
                  <a:pt x="76" y="375"/>
                </a:cubicBezTo>
                <a:cubicBezTo>
                  <a:pt x="83" y="376"/>
                  <a:pt x="90" y="376"/>
                  <a:pt x="96" y="375"/>
                </a:cubicBezTo>
                <a:cubicBezTo>
                  <a:pt x="100" y="383"/>
                  <a:pt x="100" y="383"/>
                  <a:pt x="100" y="383"/>
                </a:cubicBezTo>
                <a:cubicBezTo>
                  <a:pt x="103" y="388"/>
                  <a:pt x="109" y="391"/>
                  <a:pt x="114" y="388"/>
                </a:cubicBezTo>
                <a:cubicBezTo>
                  <a:pt x="125" y="383"/>
                  <a:pt x="125" y="383"/>
                  <a:pt x="125" y="383"/>
                </a:cubicBezTo>
                <a:cubicBezTo>
                  <a:pt x="131" y="381"/>
                  <a:pt x="133" y="374"/>
                  <a:pt x="130" y="369"/>
                </a:cubicBezTo>
                <a:cubicBezTo>
                  <a:pt x="126" y="361"/>
                  <a:pt x="126" y="361"/>
                  <a:pt x="126" y="361"/>
                </a:cubicBezTo>
                <a:cubicBezTo>
                  <a:pt x="132" y="356"/>
                  <a:pt x="136" y="351"/>
                  <a:pt x="140" y="346"/>
                </a:cubicBezTo>
                <a:cubicBezTo>
                  <a:pt x="149" y="349"/>
                  <a:pt x="149" y="349"/>
                  <a:pt x="149" y="349"/>
                </a:cubicBezTo>
                <a:cubicBezTo>
                  <a:pt x="151" y="350"/>
                  <a:pt x="154" y="350"/>
                  <a:pt x="157" y="349"/>
                </a:cubicBezTo>
                <a:cubicBezTo>
                  <a:pt x="159" y="348"/>
                  <a:pt x="161" y="346"/>
                  <a:pt x="162" y="343"/>
                </a:cubicBezTo>
                <a:cubicBezTo>
                  <a:pt x="167" y="332"/>
                  <a:pt x="167" y="332"/>
                  <a:pt x="167" y="332"/>
                </a:cubicBezTo>
                <a:cubicBezTo>
                  <a:pt x="169" y="326"/>
                  <a:pt x="166" y="320"/>
                  <a:pt x="160" y="318"/>
                </a:cubicBezTo>
                <a:close/>
                <a:moveTo>
                  <a:pt x="101" y="346"/>
                </a:moveTo>
                <a:cubicBezTo>
                  <a:pt x="96" y="349"/>
                  <a:pt x="90" y="350"/>
                  <a:pt x="84" y="350"/>
                </a:cubicBezTo>
                <a:cubicBezTo>
                  <a:pt x="67" y="350"/>
                  <a:pt x="52" y="340"/>
                  <a:pt x="45" y="325"/>
                </a:cubicBezTo>
                <a:cubicBezTo>
                  <a:pt x="35" y="304"/>
                  <a:pt x="45" y="279"/>
                  <a:pt x="66" y="269"/>
                </a:cubicBezTo>
                <a:cubicBezTo>
                  <a:pt x="72" y="266"/>
                  <a:pt x="77" y="265"/>
                  <a:pt x="84" y="265"/>
                </a:cubicBezTo>
                <a:cubicBezTo>
                  <a:pt x="100" y="265"/>
                  <a:pt x="115" y="275"/>
                  <a:pt x="122" y="290"/>
                </a:cubicBezTo>
                <a:cubicBezTo>
                  <a:pt x="132" y="311"/>
                  <a:pt x="123" y="336"/>
                  <a:pt x="101" y="346"/>
                </a:cubicBezTo>
                <a:close/>
                <a:moveTo>
                  <a:pt x="266" y="349"/>
                </a:moveTo>
                <a:cubicBezTo>
                  <a:pt x="261" y="347"/>
                  <a:pt x="261" y="347"/>
                  <a:pt x="261" y="347"/>
                </a:cubicBezTo>
                <a:cubicBezTo>
                  <a:pt x="262" y="343"/>
                  <a:pt x="261" y="340"/>
                  <a:pt x="261" y="336"/>
                </a:cubicBezTo>
                <a:cubicBezTo>
                  <a:pt x="266" y="334"/>
                  <a:pt x="266" y="334"/>
                  <a:pt x="266" y="334"/>
                </a:cubicBezTo>
                <a:cubicBezTo>
                  <a:pt x="269" y="332"/>
                  <a:pt x="270" y="329"/>
                  <a:pt x="269" y="326"/>
                </a:cubicBezTo>
                <a:cubicBezTo>
                  <a:pt x="266" y="320"/>
                  <a:pt x="266" y="320"/>
                  <a:pt x="266" y="320"/>
                </a:cubicBezTo>
                <a:cubicBezTo>
                  <a:pt x="264" y="317"/>
                  <a:pt x="261" y="315"/>
                  <a:pt x="258" y="317"/>
                </a:cubicBezTo>
                <a:cubicBezTo>
                  <a:pt x="253" y="319"/>
                  <a:pt x="253" y="319"/>
                  <a:pt x="253" y="319"/>
                </a:cubicBezTo>
                <a:cubicBezTo>
                  <a:pt x="251" y="316"/>
                  <a:pt x="248" y="314"/>
                  <a:pt x="245" y="312"/>
                </a:cubicBezTo>
                <a:cubicBezTo>
                  <a:pt x="247" y="307"/>
                  <a:pt x="247" y="307"/>
                  <a:pt x="247" y="307"/>
                </a:cubicBezTo>
                <a:cubicBezTo>
                  <a:pt x="248" y="304"/>
                  <a:pt x="246" y="300"/>
                  <a:pt x="243" y="299"/>
                </a:cubicBezTo>
                <a:cubicBezTo>
                  <a:pt x="237" y="297"/>
                  <a:pt x="237" y="297"/>
                  <a:pt x="237" y="297"/>
                </a:cubicBezTo>
                <a:cubicBezTo>
                  <a:pt x="234" y="296"/>
                  <a:pt x="230" y="297"/>
                  <a:pt x="229" y="300"/>
                </a:cubicBezTo>
                <a:cubicBezTo>
                  <a:pt x="228" y="305"/>
                  <a:pt x="228" y="305"/>
                  <a:pt x="228" y="305"/>
                </a:cubicBezTo>
                <a:cubicBezTo>
                  <a:pt x="224" y="305"/>
                  <a:pt x="220" y="305"/>
                  <a:pt x="217" y="306"/>
                </a:cubicBezTo>
                <a:cubicBezTo>
                  <a:pt x="214" y="301"/>
                  <a:pt x="214" y="301"/>
                  <a:pt x="214" y="301"/>
                </a:cubicBezTo>
                <a:cubicBezTo>
                  <a:pt x="213" y="298"/>
                  <a:pt x="209" y="296"/>
                  <a:pt x="206" y="298"/>
                </a:cubicBezTo>
                <a:cubicBezTo>
                  <a:pt x="200" y="301"/>
                  <a:pt x="200" y="301"/>
                  <a:pt x="200" y="301"/>
                </a:cubicBezTo>
                <a:cubicBezTo>
                  <a:pt x="197" y="302"/>
                  <a:pt x="196" y="306"/>
                  <a:pt x="197" y="309"/>
                </a:cubicBezTo>
                <a:cubicBezTo>
                  <a:pt x="200" y="313"/>
                  <a:pt x="200" y="313"/>
                  <a:pt x="200" y="313"/>
                </a:cubicBezTo>
                <a:cubicBezTo>
                  <a:pt x="197" y="316"/>
                  <a:pt x="194" y="318"/>
                  <a:pt x="192" y="321"/>
                </a:cubicBezTo>
                <a:cubicBezTo>
                  <a:pt x="187" y="320"/>
                  <a:pt x="187" y="320"/>
                  <a:pt x="187" y="320"/>
                </a:cubicBezTo>
                <a:cubicBezTo>
                  <a:pt x="184" y="318"/>
                  <a:pt x="181" y="320"/>
                  <a:pt x="180" y="323"/>
                </a:cubicBezTo>
                <a:cubicBezTo>
                  <a:pt x="177" y="329"/>
                  <a:pt x="177" y="329"/>
                  <a:pt x="177" y="329"/>
                </a:cubicBezTo>
                <a:cubicBezTo>
                  <a:pt x="177" y="331"/>
                  <a:pt x="177" y="332"/>
                  <a:pt x="177" y="334"/>
                </a:cubicBezTo>
                <a:cubicBezTo>
                  <a:pt x="178" y="335"/>
                  <a:pt x="179" y="336"/>
                  <a:pt x="181" y="337"/>
                </a:cubicBezTo>
                <a:cubicBezTo>
                  <a:pt x="186" y="339"/>
                  <a:pt x="186" y="339"/>
                  <a:pt x="186" y="339"/>
                </a:cubicBezTo>
                <a:cubicBezTo>
                  <a:pt x="185" y="342"/>
                  <a:pt x="186" y="346"/>
                  <a:pt x="186" y="350"/>
                </a:cubicBezTo>
                <a:cubicBezTo>
                  <a:pt x="181" y="352"/>
                  <a:pt x="181" y="352"/>
                  <a:pt x="181" y="352"/>
                </a:cubicBezTo>
                <a:cubicBezTo>
                  <a:pt x="178" y="353"/>
                  <a:pt x="177" y="357"/>
                  <a:pt x="179" y="360"/>
                </a:cubicBezTo>
                <a:cubicBezTo>
                  <a:pt x="181" y="366"/>
                  <a:pt x="181" y="366"/>
                  <a:pt x="181" y="366"/>
                </a:cubicBezTo>
                <a:cubicBezTo>
                  <a:pt x="183" y="369"/>
                  <a:pt x="186" y="370"/>
                  <a:pt x="189" y="369"/>
                </a:cubicBezTo>
                <a:cubicBezTo>
                  <a:pt x="194" y="367"/>
                  <a:pt x="194" y="367"/>
                  <a:pt x="194" y="367"/>
                </a:cubicBezTo>
                <a:cubicBezTo>
                  <a:pt x="196" y="370"/>
                  <a:pt x="199" y="372"/>
                  <a:pt x="202" y="374"/>
                </a:cubicBezTo>
                <a:cubicBezTo>
                  <a:pt x="200" y="379"/>
                  <a:pt x="200" y="379"/>
                  <a:pt x="200" y="379"/>
                </a:cubicBezTo>
                <a:cubicBezTo>
                  <a:pt x="200" y="381"/>
                  <a:pt x="200" y="382"/>
                  <a:pt x="200" y="384"/>
                </a:cubicBezTo>
                <a:cubicBezTo>
                  <a:pt x="201" y="385"/>
                  <a:pt x="202" y="386"/>
                  <a:pt x="204" y="387"/>
                </a:cubicBezTo>
                <a:cubicBezTo>
                  <a:pt x="210" y="389"/>
                  <a:pt x="210" y="389"/>
                  <a:pt x="210" y="389"/>
                </a:cubicBezTo>
                <a:cubicBezTo>
                  <a:pt x="212" y="390"/>
                  <a:pt x="213" y="390"/>
                  <a:pt x="215" y="389"/>
                </a:cubicBezTo>
                <a:cubicBezTo>
                  <a:pt x="216" y="388"/>
                  <a:pt x="217" y="387"/>
                  <a:pt x="218" y="386"/>
                </a:cubicBezTo>
                <a:cubicBezTo>
                  <a:pt x="219" y="381"/>
                  <a:pt x="219" y="381"/>
                  <a:pt x="219" y="381"/>
                </a:cubicBezTo>
                <a:cubicBezTo>
                  <a:pt x="223" y="381"/>
                  <a:pt x="227" y="381"/>
                  <a:pt x="230" y="380"/>
                </a:cubicBezTo>
                <a:cubicBezTo>
                  <a:pt x="233" y="385"/>
                  <a:pt x="233" y="385"/>
                  <a:pt x="233" y="385"/>
                </a:cubicBezTo>
                <a:cubicBezTo>
                  <a:pt x="234" y="388"/>
                  <a:pt x="238" y="389"/>
                  <a:pt x="241" y="388"/>
                </a:cubicBezTo>
                <a:cubicBezTo>
                  <a:pt x="247" y="385"/>
                  <a:pt x="247" y="385"/>
                  <a:pt x="247" y="385"/>
                </a:cubicBezTo>
                <a:cubicBezTo>
                  <a:pt x="250" y="384"/>
                  <a:pt x="251" y="380"/>
                  <a:pt x="250" y="377"/>
                </a:cubicBezTo>
                <a:cubicBezTo>
                  <a:pt x="247" y="372"/>
                  <a:pt x="247" y="372"/>
                  <a:pt x="247" y="372"/>
                </a:cubicBezTo>
                <a:cubicBezTo>
                  <a:pt x="250" y="370"/>
                  <a:pt x="253" y="367"/>
                  <a:pt x="255" y="364"/>
                </a:cubicBezTo>
                <a:cubicBezTo>
                  <a:pt x="260" y="366"/>
                  <a:pt x="260" y="366"/>
                  <a:pt x="260" y="366"/>
                </a:cubicBezTo>
                <a:cubicBezTo>
                  <a:pt x="261" y="367"/>
                  <a:pt x="263" y="367"/>
                  <a:pt x="264" y="366"/>
                </a:cubicBezTo>
                <a:cubicBezTo>
                  <a:pt x="266" y="365"/>
                  <a:pt x="267" y="364"/>
                  <a:pt x="267" y="363"/>
                </a:cubicBezTo>
                <a:cubicBezTo>
                  <a:pt x="270" y="356"/>
                  <a:pt x="270" y="356"/>
                  <a:pt x="270" y="356"/>
                </a:cubicBezTo>
                <a:cubicBezTo>
                  <a:pt x="271" y="353"/>
                  <a:pt x="269" y="350"/>
                  <a:pt x="266" y="349"/>
                </a:cubicBezTo>
                <a:close/>
                <a:moveTo>
                  <a:pt x="233" y="364"/>
                </a:moveTo>
                <a:cubicBezTo>
                  <a:pt x="230" y="366"/>
                  <a:pt x="227" y="366"/>
                  <a:pt x="224" y="366"/>
                </a:cubicBezTo>
                <a:cubicBezTo>
                  <a:pt x="214" y="366"/>
                  <a:pt x="206" y="361"/>
                  <a:pt x="202" y="353"/>
                </a:cubicBezTo>
                <a:cubicBezTo>
                  <a:pt x="197" y="341"/>
                  <a:pt x="202" y="327"/>
                  <a:pt x="214" y="321"/>
                </a:cubicBezTo>
                <a:cubicBezTo>
                  <a:pt x="217" y="320"/>
                  <a:pt x="220" y="319"/>
                  <a:pt x="223" y="319"/>
                </a:cubicBezTo>
                <a:cubicBezTo>
                  <a:pt x="233" y="319"/>
                  <a:pt x="241" y="325"/>
                  <a:pt x="245" y="333"/>
                </a:cubicBezTo>
                <a:cubicBezTo>
                  <a:pt x="250" y="345"/>
                  <a:pt x="245" y="359"/>
                  <a:pt x="233" y="364"/>
                </a:cubicBezTo>
                <a:close/>
                <a:moveTo>
                  <a:pt x="378" y="160"/>
                </a:moveTo>
                <a:cubicBezTo>
                  <a:pt x="364" y="155"/>
                  <a:pt x="364" y="155"/>
                  <a:pt x="364" y="155"/>
                </a:cubicBezTo>
                <a:cubicBezTo>
                  <a:pt x="365" y="144"/>
                  <a:pt x="364" y="133"/>
                  <a:pt x="362" y="122"/>
                </a:cubicBezTo>
                <a:cubicBezTo>
                  <a:pt x="377" y="115"/>
                  <a:pt x="377" y="115"/>
                  <a:pt x="377" y="115"/>
                </a:cubicBezTo>
                <a:cubicBezTo>
                  <a:pt x="386" y="111"/>
                  <a:pt x="390" y="100"/>
                  <a:pt x="386" y="91"/>
                </a:cubicBezTo>
                <a:cubicBezTo>
                  <a:pt x="377" y="73"/>
                  <a:pt x="377" y="73"/>
                  <a:pt x="377" y="73"/>
                </a:cubicBezTo>
                <a:cubicBezTo>
                  <a:pt x="373" y="64"/>
                  <a:pt x="362" y="60"/>
                  <a:pt x="353" y="64"/>
                </a:cubicBezTo>
                <a:cubicBezTo>
                  <a:pt x="339" y="71"/>
                  <a:pt x="339" y="71"/>
                  <a:pt x="339" y="71"/>
                </a:cubicBezTo>
                <a:cubicBezTo>
                  <a:pt x="332" y="62"/>
                  <a:pt x="323" y="54"/>
                  <a:pt x="314" y="48"/>
                </a:cubicBezTo>
                <a:cubicBezTo>
                  <a:pt x="320" y="33"/>
                  <a:pt x="320" y="33"/>
                  <a:pt x="320" y="33"/>
                </a:cubicBezTo>
                <a:cubicBezTo>
                  <a:pt x="323" y="24"/>
                  <a:pt x="319" y="13"/>
                  <a:pt x="309" y="10"/>
                </a:cubicBezTo>
                <a:cubicBezTo>
                  <a:pt x="290" y="3"/>
                  <a:pt x="290" y="3"/>
                  <a:pt x="290" y="3"/>
                </a:cubicBezTo>
                <a:cubicBezTo>
                  <a:pt x="281" y="0"/>
                  <a:pt x="271" y="5"/>
                  <a:pt x="267" y="14"/>
                </a:cubicBezTo>
                <a:cubicBezTo>
                  <a:pt x="262" y="29"/>
                  <a:pt x="262" y="29"/>
                  <a:pt x="262" y="29"/>
                </a:cubicBezTo>
                <a:cubicBezTo>
                  <a:pt x="251" y="27"/>
                  <a:pt x="240" y="28"/>
                  <a:pt x="229" y="30"/>
                </a:cubicBezTo>
                <a:cubicBezTo>
                  <a:pt x="222" y="15"/>
                  <a:pt x="222" y="15"/>
                  <a:pt x="222" y="15"/>
                </a:cubicBezTo>
                <a:cubicBezTo>
                  <a:pt x="218" y="6"/>
                  <a:pt x="207" y="2"/>
                  <a:pt x="198" y="7"/>
                </a:cubicBezTo>
                <a:cubicBezTo>
                  <a:pt x="180" y="15"/>
                  <a:pt x="180" y="15"/>
                  <a:pt x="180" y="15"/>
                </a:cubicBezTo>
                <a:cubicBezTo>
                  <a:pt x="171" y="19"/>
                  <a:pt x="167" y="30"/>
                  <a:pt x="171" y="39"/>
                </a:cubicBezTo>
                <a:cubicBezTo>
                  <a:pt x="178" y="53"/>
                  <a:pt x="178" y="53"/>
                  <a:pt x="178" y="53"/>
                </a:cubicBezTo>
                <a:cubicBezTo>
                  <a:pt x="169" y="60"/>
                  <a:pt x="161" y="69"/>
                  <a:pt x="155" y="78"/>
                </a:cubicBezTo>
                <a:cubicBezTo>
                  <a:pt x="140" y="72"/>
                  <a:pt x="140" y="72"/>
                  <a:pt x="140" y="72"/>
                </a:cubicBezTo>
                <a:cubicBezTo>
                  <a:pt x="131" y="69"/>
                  <a:pt x="120" y="74"/>
                  <a:pt x="117" y="83"/>
                </a:cubicBezTo>
                <a:cubicBezTo>
                  <a:pt x="110" y="102"/>
                  <a:pt x="110" y="102"/>
                  <a:pt x="110" y="102"/>
                </a:cubicBezTo>
                <a:cubicBezTo>
                  <a:pt x="109" y="106"/>
                  <a:pt x="109" y="111"/>
                  <a:pt x="111" y="116"/>
                </a:cubicBezTo>
                <a:cubicBezTo>
                  <a:pt x="113" y="120"/>
                  <a:pt x="116" y="123"/>
                  <a:pt x="121" y="125"/>
                </a:cubicBezTo>
                <a:cubicBezTo>
                  <a:pt x="136" y="130"/>
                  <a:pt x="136" y="130"/>
                  <a:pt x="136" y="130"/>
                </a:cubicBezTo>
                <a:cubicBezTo>
                  <a:pt x="135" y="141"/>
                  <a:pt x="135" y="152"/>
                  <a:pt x="137" y="163"/>
                </a:cubicBezTo>
                <a:cubicBezTo>
                  <a:pt x="123" y="170"/>
                  <a:pt x="123" y="170"/>
                  <a:pt x="123" y="170"/>
                </a:cubicBezTo>
                <a:cubicBezTo>
                  <a:pt x="114" y="174"/>
                  <a:pt x="110" y="185"/>
                  <a:pt x="114" y="194"/>
                </a:cubicBezTo>
                <a:cubicBezTo>
                  <a:pt x="122" y="212"/>
                  <a:pt x="122" y="212"/>
                  <a:pt x="122" y="212"/>
                </a:cubicBezTo>
                <a:cubicBezTo>
                  <a:pt x="126" y="221"/>
                  <a:pt x="137" y="225"/>
                  <a:pt x="146" y="221"/>
                </a:cubicBezTo>
                <a:cubicBezTo>
                  <a:pt x="161" y="214"/>
                  <a:pt x="161" y="214"/>
                  <a:pt x="161" y="214"/>
                </a:cubicBezTo>
                <a:cubicBezTo>
                  <a:pt x="168" y="223"/>
                  <a:pt x="176" y="231"/>
                  <a:pt x="185" y="237"/>
                </a:cubicBezTo>
                <a:cubicBezTo>
                  <a:pt x="179" y="252"/>
                  <a:pt x="179" y="252"/>
                  <a:pt x="179" y="252"/>
                </a:cubicBezTo>
                <a:cubicBezTo>
                  <a:pt x="178" y="256"/>
                  <a:pt x="178" y="261"/>
                  <a:pt x="180" y="266"/>
                </a:cubicBezTo>
                <a:cubicBezTo>
                  <a:pt x="182" y="270"/>
                  <a:pt x="185" y="273"/>
                  <a:pt x="190" y="275"/>
                </a:cubicBezTo>
                <a:cubicBezTo>
                  <a:pt x="209" y="282"/>
                  <a:pt x="209" y="282"/>
                  <a:pt x="209" y="282"/>
                </a:cubicBezTo>
                <a:cubicBezTo>
                  <a:pt x="213" y="284"/>
                  <a:pt x="218" y="283"/>
                  <a:pt x="223" y="281"/>
                </a:cubicBezTo>
                <a:cubicBezTo>
                  <a:pt x="227" y="279"/>
                  <a:pt x="230" y="276"/>
                  <a:pt x="232" y="271"/>
                </a:cubicBezTo>
                <a:cubicBezTo>
                  <a:pt x="238" y="256"/>
                  <a:pt x="238" y="256"/>
                  <a:pt x="238" y="256"/>
                </a:cubicBezTo>
                <a:cubicBezTo>
                  <a:pt x="248" y="258"/>
                  <a:pt x="260" y="257"/>
                  <a:pt x="271" y="255"/>
                </a:cubicBezTo>
                <a:cubicBezTo>
                  <a:pt x="277" y="270"/>
                  <a:pt x="277" y="270"/>
                  <a:pt x="277" y="270"/>
                </a:cubicBezTo>
                <a:cubicBezTo>
                  <a:pt x="281" y="279"/>
                  <a:pt x="292" y="283"/>
                  <a:pt x="301" y="278"/>
                </a:cubicBezTo>
                <a:cubicBezTo>
                  <a:pt x="319" y="270"/>
                  <a:pt x="319" y="270"/>
                  <a:pt x="319" y="270"/>
                </a:cubicBezTo>
                <a:cubicBezTo>
                  <a:pt x="328" y="266"/>
                  <a:pt x="332" y="255"/>
                  <a:pt x="328" y="246"/>
                </a:cubicBezTo>
                <a:cubicBezTo>
                  <a:pt x="322" y="232"/>
                  <a:pt x="322" y="232"/>
                  <a:pt x="322" y="232"/>
                </a:cubicBezTo>
                <a:cubicBezTo>
                  <a:pt x="330" y="225"/>
                  <a:pt x="338" y="216"/>
                  <a:pt x="344" y="207"/>
                </a:cubicBezTo>
                <a:cubicBezTo>
                  <a:pt x="359" y="213"/>
                  <a:pt x="359" y="213"/>
                  <a:pt x="359" y="213"/>
                </a:cubicBezTo>
                <a:cubicBezTo>
                  <a:pt x="364" y="215"/>
                  <a:pt x="368" y="214"/>
                  <a:pt x="373" y="212"/>
                </a:cubicBezTo>
                <a:cubicBezTo>
                  <a:pt x="377" y="210"/>
                  <a:pt x="380" y="207"/>
                  <a:pt x="382" y="202"/>
                </a:cubicBezTo>
                <a:cubicBezTo>
                  <a:pt x="389" y="183"/>
                  <a:pt x="389" y="183"/>
                  <a:pt x="389" y="183"/>
                </a:cubicBezTo>
                <a:cubicBezTo>
                  <a:pt x="393" y="174"/>
                  <a:pt x="388" y="164"/>
                  <a:pt x="378" y="160"/>
                </a:cubicBezTo>
                <a:close/>
                <a:moveTo>
                  <a:pt x="279" y="207"/>
                </a:moveTo>
                <a:cubicBezTo>
                  <a:pt x="270" y="212"/>
                  <a:pt x="260" y="214"/>
                  <a:pt x="250" y="214"/>
                </a:cubicBezTo>
                <a:cubicBezTo>
                  <a:pt x="222" y="214"/>
                  <a:pt x="197" y="197"/>
                  <a:pt x="185" y="172"/>
                </a:cubicBezTo>
                <a:cubicBezTo>
                  <a:pt x="169" y="137"/>
                  <a:pt x="184" y="94"/>
                  <a:pt x="220" y="78"/>
                </a:cubicBezTo>
                <a:cubicBezTo>
                  <a:pt x="229" y="74"/>
                  <a:pt x="239" y="71"/>
                  <a:pt x="250" y="71"/>
                </a:cubicBezTo>
                <a:cubicBezTo>
                  <a:pt x="277" y="71"/>
                  <a:pt x="303" y="88"/>
                  <a:pt x="314" y="113"/>
                </a:cubicBezTo>
                <a:cubicBezTo>
                  <a:pt x="331" y="148"/>
                  <a:pt x="315" y="191"/>
                  <a:pt x="279"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9" name="稻壳儿小白白(http://dwz.cn/Wu2UP)"/>
          <p:cNvSpPr>
            <a:spLocks noChangeArrowheads="1"/>
          </p:cNvSpPr>
          <p:nvPr/>
        </p:nvSpPr>
        <p:spPr bwMode="auto">
          <a:xfrm>
            <a:off x="2305050" y="3836988"/>
            <a:ext cx="560388" cy="560387"/>
          </a:xfrm>
          <a:prstGeom prst="ellipse">
            <a:avLst/>
          </a:prstGeom>
          <a:solidFill>
            <a:srgbClr val="FFC0CA"/>
          </a:solidFill>
          <a:ln>
            <a:noFill/>
          </a:ln>
          <a:extLst/>
        </p:spPr>
        <p:txBody>
          <a:bodyPr/>
          <a:lstStyle/>
          <a:p>
            <a:pPr fontAlgn="base">
              <a:spcBef>
                <a:spcPct val="0"/>
              </a:spcBef>
              <a:spcAft>
                <a:spcPct val="0"/>
              </a:spcAft>
              <a:buFont typeface="Arial" panose="020B0604020202020204" pitchFamily="34" charset="0"/>
              <a:buNone/>
            </a:pP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稻壳儿小白白(http://dwz.cn/Wu2UP)"/>
          <p:cNvSpPr/>
          <p:nvPr/>
        </p:nvSpPr>
        <p:spPr bwMode="auto">
          <a:xfrm>
            <a:off x="1874838" y="3408363"/>
            <a:ext cx="1422400" cy="1420812"/>
          </a:xfrm>
          <a:custGeom>
            <a:avLst/>
            <a:gdLst>
              <a:gd name="T0" fmla="*/ 2023221760 w 500"/>
              <a:gd name="T1" fmla="*/ 2147483647 h 500"/>
              <a:gd name="T2" fmla="*/ 0 w 500"/>
              <a:gd name="T3" fmla="*/ 2018706739 h 500"/>
              <a:gd name="T4" fmla="*/ 2023221760 w 500"/>
              <a:gd name="T5" fmla="*/ 0 h 500"/>
              <a:gd name="T6" fmla="*/ 2147483647 w 500"/>
              <a:gd name="T7" fmla="*/ 161495175 h 500"/>
              <a:gd name="T8" fmla="*/ 2147483647 w 500"/>
              <a:gd name="T9" fmla="*/ 605612590 h 500"/>
              <a:gd name="T10" fmla="*/ 2023221760 w 500"/>
              <a:gd name="T11" fmla="*/ 516789107 h 500"/>
              <a:gd name="T12" fmla="*/ 517944202 w 500"/>
              <a:gd name="T13" fmla="*/ 2018706739 h 500"/>
              <a:gd name="T14" fmla="*/ 2023221760 w 500"/>
              <a:gd name="T15" fmla="*/ 2147483647 h 500"/>
              <a:gd name="T16" fmla="*/ 2147483647 w 500"/>
              <a:gd name="T17" fmla="*/ 2018706739 h 500"/>
              <a:gd name="T18" fmla="*/ 2147483647 w 500"/>
              <a:gd name="T19" fmla="*/ 1324270666 h 500"/>
              <a:gd name="T20" fmla="*/ 2147483647 w 500"/>
              <a:gd name="T21" fmla="*/ 920529887 h 500"/>
              <a:gd name="T22" fmla="*/ 2147483647 w 500"/>
              <a:gd name="T23" fmla="*/ 2018706739 h 500"/>
              <a:gd name="T24" fmla="*/ 2023221760 w 500"/>
              <a:gd name="T25" fmla="*/ 2147483647 h 5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00" h="500">
                <a:moveTo>
                  <a:pt x="250" y="500"/>
                </a:moveTo>
                <a:cubicBezTo>
                  <a:pt x="112" y="500"/>
                  <a:pt x="0" y="388"/>
                  <a:pt x="0" y="250"/>
                </a:cubicBezTo>
                <a:cubicBezTo>
                  <a:pt x="0" y="112"/>
                  <a:pt x="112" y="0"/>
                  <a:pt x="250" y="0"/>
                </a:cubicBezTo>
                <a:cubicBezTo>
                  <a:pt x="285" y="0"/>
                  <a:pt x="318" y="7"/>
                  <a:pt x="348" y="20"/>
                </a:cubicBezTo>
                <a:cubicBezTo>
                  <a:pt x="311" y="75"/>
                  <a:pt x="311" y="75"/>
                  <a:pt x="311" y="75"/>
                </a:cubicBezTo>
                <a:cubicBezTo>
                  <a:pt x="291" y="68"/>
                  <a:pt x="271" y="64"/>
                  <a:pt x="250" y="64"/>
                </a:cubicBezTo>
                <a:cubicBezTo>
                  <a:pt x="147" y="64"/>
                  <a:pt x="64" y="147"/>
                  <a:pt x="64" y="250"/>
                </a:cubicBezTo>
                <a:cubicBezTo>
                  <a:pt x="64" y="352"/>
                  <a:pt x="147" y="435"/>
                  <a:pt x="250" y="435"/>
                </a:cubicBezTo>
                <a:cubicBezTo>
                  <a:pt x="352" y="435"/>
                  <a:pt x="435" y="352"/>
                  <a:pt x="435" y="250"/>
                </a:cubicBezTo>
                <a:cubicBezTo>
                  <a:pt x="435" y="219"/>
                  <a:pt x="427" y="189"/>
                  <a:pt x="414" y="164"/>
                </a:cubicBezTo>
                <a:cubicBezTo>
                  <a:pt x="460" y="114"/>
                  <a:pt x="460" y="114"/>
                  <a:pt x="460" y="114"/>
                </a:cubicBezTo>
                <a:cubicBezTo>
                  <a:pt x="485" y="153"/>
                  <a:pt x="500" y="200"/>
                  <a:pt x="500" y="250"/>
                </a:cubicBezTo>
                <a:cubicBezTo>
                  <a:pt x="500" y="388"/>
                  <a:pt x="388" y="500"/>
                  <a:pt x="250" y="500"/>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32" name="稻壳儿小白白(http://dwz.cn/Wu2UP)"/>
          <p:cNvSpPr/>
          <p:nvPr/>
        </p:nvSpPr>
        <p:spPr bwMode="auto">
          <a:xfrm>
            <a:off x="1497013" y="3030538"/>
            <a:ext cx="2176462" cy="2174875"/>
          </a:xfrm>
          <a:custGeom>
            <a:avLst/>
            <a:gdLst>
              <a:gd name="T0" fmla="*/ 2147483647 w 765"/>
              <a:gd name="T1" fmla="*/ 2147483647 h 765"/>
              <a:gd name="T2" fmla="*/ 0 w 765"/>
              <a:gd name="T3" fmla="*/ 2147483647 h 765"/>
              <a:gd name="T4" fmla="*/ 2147483647 w 765"/>
              <a:gd name="T5" fmla="*/ 0 h 765"/>
              <a:gd name="T6" fmla="*/ 2147483647 w 765"/>
              <a:gd name="T7" fmla="*/ 363713017 h 765"/>
              <a:gd name="T8" fmla="*/ 2147483647 w 765"/>
              <a:gd name="T9" fmla="*/ 751673759 h 765"/>
              <a:gd name="T10" fmla="*/ 2147483647 w 765"/>
              <a:gd name="T11" fmla="*/ 468783645 h 765"/>
              <a:gd name="T12" fmla="*/ 1238426793 w 765"/>
              <a:gd name="T13" fmla="*/ 1236622553 h 765"/>
              <a:gd name="T14" fmla="*/ 469469966 w 765"/>
              <a:gd name="T15" fmla="*/ 2147483647 h 765"/>
              <a:gd name="T16" fmla="*/ 1238426793 w 765"/>
              <a:gd name="T17" fmla="*/ 2147483647 h 765"/>
              <a:gd name="T18" fmla="*/ 2147483647 w 765"/>
              <a:gd name="T19" fmla="*/ 2147483647 h 765"/>
              <a:gd name="T20" fmla="*/ 2147483647 w 765"/>
              <a:gd name="T21" fmla="*/ 2147483647 h 765"/>
              <a:gd name="T22" fmla="*/ 2147483647 w 765"/>
              <a:gd name="T23" fmla="*/ 2147483647 h 765"/>
              <a:gd name="T24" fmla="*/ 2147483647 w 765"/>
              <a:gd name="T25" fmla="*/ 1503344674 h 765"/>
              <a:gd name="T26" fmla="*/ 2147483647 w 765"/>
              <a:gd name="T27" fmla="*/ 1155796806 h 765"/>
              <a:gd name="T28" fmla="*/ 2147483647 w 765"/>
              <a:gd name="T29" fmla="*/ 2147483647 h 765"/>
              <a:gd name="T30" fmla="*/ 2147483647 w 765"/>
              <a:gd name="T31" fmla="*/ 2147483647 h 76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65" h="765">
                <a:moveTo>
                  <a:pt x="383" y="765"/>
                </a:moveTo>
                <a:cubicBezTo>
                  <a:pt x="171" y="765"/>
                  <a:pt x="0" y="594"/>
                  <a:pt x="0" y="383"/>
                </a:cubicBezTo>
                <a:cubicBezTo>
                  <a:pt x="0" y="171"/>
                  <a:pt x="171" y="0"/>
                  <a:pt x="383" y="0"/>
                </a:cubicBezTo>
                <a:cubicBezTo>
                  <a:pt x="447" y="0"/>
                  <a:pt x="508" y="16"/>
                  <a:pt x="562" y="45"/>
                </a:cubicBezTo>
                <a:cubicBezTo>
                  <a:pt x="529" y="93"/>
                  <a:pt x="529" y="93"/>
                  <a:pt x="529" y="93"/>
                </a:cubicBezTo>
                <a:cubicBezTo>
                  <a:pt x="485" y="71"/>
                  <a:pt x="435" y="58"/>
                  <a:pt x="383" y="58"/>
                </a:cubicBezTo>
                <a:cubicBezTo>
                  <a:pt x="293" y="59"/>
                  <a:pt x="212" y="95"/>
                  <a:pt x="153" y="153"/>
                </a:cubicBezTo>
                <a:cubicBezTo>
                  <a:pt x="95" y="212"/>
                  <a:pt x="59" y="293"/>
                  <a:pt x="58" y="383"/>
                </a:cubicBezTo>
                <a:cubicBezTo>
                  <a:pt x="59" y="472"/>
                  <a:pt x="95" y="553"/>
                  <a:pt x="153" y="612"/>
                </a:cubicBezTo>
                <a:cubicBezTo>
                  <a:pt x="212" y="671"/>
                  <a:pt x="293" y="707"/>
                  <a:pt x="383" y="707"/>
                </a:cubicBezTo>
                <a:cubicBezTo>
                  <a:pt x="472" y="707"/>
                  <a:pt x="553" y="671"/>
                  <a:pt x="612" y="612"/>
                </a:cubicBezTo>
                <a:cubicBezTo>
                  <a:pt x="671" y="553"/>
                  <a:pt x="707" y="472"/>
                  <a:pt x="707" y="383"/>
                </a:cubicBezTo>
                <a:cubicBezTo>
                  <a:pt x="707" y="309"/>
                  <a:pt x="682" y="240"/>
                  <a:pt x="640" y="186"/>
                </a:cubicBezTo>
                <a:cubicBezTo>
                  <a:pt x="680" y="143"/>
                  <a:pt x="680" y="143"/>
                  <a:pt x="680" y="143"/>
                </a:cubicBezTo>
                <a:cubicBezTo>
                  <a:pt x="733" y="208"/>
                  <a:pt x="765" y="292"/>
                  <a:pt x="765" y="383"/>
                </a:cubicBezTo>
                <a:cubicBezTo>
                  <a:pt x="765" y="594"/>
                  <a:pt x="594" y="765"/>
                  <a:pt x="383" y="765"/>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33" name="稻壳儿小白白(http://dwz.cn/Wu2UP)"/>
          <p:cNvSpPr/>
          <p:nvPr/>
        </p:nvSpPr>
        <p:spPr bwMode="auto">
          <a:xfrm>
            <a:off x="1111250" y="2643188"/>
            <a:ext cx="2951163" cy="2947987"/>
          </a:xfrm>
          <a:custGeom>
            <a:avLst/>
            <a:gdLst>
              <a:gd name="T0" fmla="*/ 2147483647 w 1038"/>
              <a:gd name="T1" fmla="*/ 0 h 1037"/>
              <a:gd name="T2" fmla="*/ 2147483647 w 1038"/>
              <a:gd name="T3" fmla="*/ 549545145 h 1037"/>
              <a:gd name="T4" fmla="*/ 2147483647 w 1038"/>
              <a:gd name="T5" fmla="*/ 961703292 h 1037"/>
              <a:gd name="T6" fmla="*/ 2147483647 w 1038"/>
              <a:gd name="T7" fmla="*/ 501055449 h 1037"/>
              <a:gd name="T8" fmla="*/ 1584336690 w 1038"/>
              <a:gd name="T9" fmla="*/ 1583978716 h 1037"/>
              <a:gd name="T10" fmla="*/ 501168889 w 1038"/>
              <a:gd name="T11" fmla="*/ 2147483647 h 1037"/>
              <a:gd name="T12" fmla="*/ 1584336690 w 1038"/>
              <a:gd name="T13" fmla="*/ 2147483647 h 1037"/>
              <a:gd name="T14" fmla="*/ 2147483647 w 1038"/>
              <a:gd name="T15" fmla="*/ 2147483647 h 1037"/>
              <a:gd name="T16" fmla="*/ 2147483647 w 1038"/>
              <a:gd name="T17" fmla="*/ 2147483647 h 1037"/>
              <a:gd name="T18" fmla="*/ 2147483647 w 1038"/>
              <a:gd name="T19" fmla="*/ 2147483647 h 1037"/>
              <a:gd name="T20" fmla="*/ 2147483647 w 1038"/>
              <a:gd name="T21" fmla="*/ 1810263014 h 1037"/>
              <a:gd name="T22" fmla="*/ 2147483647 w 1038"/>
              <a:gd name="T23" fmla="*/ 1438512472 h 1037"/>
              <a:gd name="T24" fmla="*/ 2147483647 w 1038"/>
              <a:gd name="T25" fmla="*/ 2147483647 h 1037"/>
              <a:gd name="T26" fmla="*/ 2147483647 w 1038"/>
              <a:gd name="T27" fmla="*/ 2147483647 h 1037"/>
              <a:gd name="T28" fmla="*/ 0 w 1038"/>
              <a:gd name="T29" fmla="*/ 2147483647 h 1037"/>
              <a:gd name="T30" fmla="*/ 2147483647 w 1038"/>
              <a:gd name="T31" fmla="*/ 0 h 10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038" h="1037">
                <a:moveTo>
                  <a:pt x="519" y="0"/>
                </a:moveTo>
                <a:cubicBezTo>
                  <a:pt x="612" y="0"/>
                  <a:pt x="700" y="25"/>
                  <a:pt x="775" y="68"/>
                </a:cubicBezTo>
                <a:cubicBezTo>
                  <a:pt x="740" y="119"/>
                  <a:pt x="740" y="119"/>
                  <a:pt x="740" y="119"/>
                </a:cubicBezTo>
                <a:cubicBezTo>
                  <a:pt x="675" y="83"/>
                  <a:pt x="599" y="62"/>
                  <a:pt x="519" y="62"/>
                </a:cubicBezTo>
                <a:cubicBezTo>
                  <a:pt x="392" y="62"/>
                  <a:pt x="278" y="113"/>
                  <a:pt x="196" y="196"/>
                </a:cubicBezTo>
                <a:cubicBezTo>
                  <a:pt x="113" y="278"/>
                  <a:pt x="62" y="392"/>
                  <a:pt x="62" y="519"/>
                </a:cubicBezTo>
                <a:cubicBezTo>
                  <a:pt x="62" y="645"/>
                  <a:pt x="113" y="759"/>
                  <a:pt x="196" y="842"/>
                </a:cubicBezTo>
                <a:cubicBezTo>
                  <a:pt x="278" y="925"/>
                  <a:pt x="392" y="976"/>
                  <a:pt x="519" y="976"/>
                </a:cubicBezTo>
                <a:cubicBezTo>
                  <a:pt x="645" y="976"/>
                  <a:pt x="759" y="925"/>
                  <a:pt x="842" y="842"/>
                </a:cubicBezTo>
                <a:cubicBezTo>
                  <a:pt x="925" y="759"/>
                  <a:pt x="976" y="645"/>
                  <a:pt x="976" y="519"/>
                </a:cubicBezTo>
                <a:cubicBezTo>
                  <a:pt x="976" y="406"/>
                  <a:pt x="935" y="303"/>
                  <a:pt x="867" y="224"/>
                </a:cubicBezTo>
                <a:cubicBezTo>
                  <a:pt x="910" y="178"/>
                  <a:pt x="910" y="178"/>
                  <a:pt x="910" y="178"/>
                </a:cubicBezTo>
                <a:cubicBezTo>
                  <a:pt x="989" y="269"/>
                  <a:pt x="1037" y="388"/>
                  <a:pt x="1038" y="519"/>
                </a:cubicBezTo>
                <a:cubicBezTo>
                  <a:pt x="1037" y="805"/>
                  <a:pt x="805" y="1037"/>
                  <a:pt x="519" y="1037"/>
                </a:cubicBezTo>
                <a:cubicBezTo>
                  <a:pt x="232" y="1037"/>
                  <a:pt x="0" y="805"/>
                  <a:pt x="0" y="519"/>
                </a:cubicBezTo>
                <a:cubicBezTo>
                  <a:pt x="0" y="232"/>
                  <a:pt x="232" y="0"/>
                  <a:pt x="519" y="0"/>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cxnSp>
        <p:nvCxnSpPr>
          <p:cNvPr id="34" name="稻壳儿小白白(http://dwz.cn/Wu2UP)"/>
          <p:cNvCxnSpPr>
            <a:cxnSpLocks noChangeShapeType="1"/>
          </p:cNvCxnSpPr>
          <p:nvPr/>
        </p:nvCxnSpPr>
        <p:spPr bwMode="auto">
          <a:xfrm>
            <a:off x="5364163" y="3192463"/>
            <a:ext cx="425450" cy="0"/>
          </a:xfrm>
          <a:prstGeom prst="straightConnector1">
            <a:avLst/>
          </a:prstGeom>
          <a:noFill/>
          <a:ln w="9525">
            <a:solidFill>
              <a:srgbClr val="C1C7D0"/>
            </a:solidFill>
            <a:round/>
            <a:tailEnd type="triangle" w="med" len="med"/>
          </a:ln>
          <a:extLst>
            <a:ext uri="{909E8E84-426E-40DD-AFC4-6F175D3DCCD1}">
              <a14:hiddenFill xmlns:a14="http://schemas.microsoft.com/office/drawing/2010/main">
                <a:noFill/>
              </a14:hiddenFill>
            </a:ext>
          </a:extLst>
        </p:spPr>
      </p:cxnSp>
      <p:cxnSp>
        <p:nvCxnSpPr>
          <p:cNvPr id="35" name="稻壳儿小白白(http://dwz.cn/Wu2UP)"/>
          <p:cNvCxnSpPr>
            <a:cxnSpLocks noChangeShapeType="1"/>
          </p:cNvCxnSpPr>
          <p:nvPr/>
        </p:nvCxnSpPr>
        <p:spPr bwMode="auto">
          <a:xfrm>
            <a:off x="5364163" y="4594225"/>
            <a:ext cx="425450" cy="0"/>
          </a:xfrm>
          <a:prstGeom prst="straightConnector1">
            <a:avLst/>
          </a:prstGeom>
          <a:noFill/>
          <a:ln w="9525">
            <a:solidFill>
              <a:srgbClr val="C1C7D0"/>
            </a:solidFill>
            <a:round/>
            <a:tailEnd type="triangle" w="med" len="med"/>
          </a:ln>
          <a:extLst>
            <a:ext uri="{909E8E84-426E-40DD-AFC4-6F175D3DCCD1}">
              <a14:hiddenFill xmlns:a14="http://schemas.microsoft.com/office/drawing/2010/main">
                <a:noFill/>
              </a14:hiddenFill>
            </a:ext>
          </a:extLst>
        </p:spPr>
      </p:cxnSp>
      <p:grpSp>
        <p:nvGrpSpPr>
          <p:cNvPr id="36" name="稻壳儿小白白(http://dwz.cn/Wu2UP)"/>
          <p:cNvGrpSpPr/>
          <p:nvPr/>
        </p:nvGrpSpPr>
        <p:grpSpPr bwMode="auto">
          <a:xfrm>
            <a:off x="5364163" y="1890713"/>
            <a:ext cx="425450" cy="4030662"/>
            <a:chOff x="0" y="0"/>
            <a:chExt cx="637913" cy="6047288"/>
          </a:xfrm>
        </p:grpSpPr>
        <p:cxnSp>
          <p:nvCxnSpPr>
            <p:cNvPr id="37" name="稻壳儿小白白(http://dwz.cn/Wu2UP)"/>
            <p:cNvCxnSpPr>
              <a:cxnSpLocks noChangeShapeType="1"/>
            </p:cNvCxnSpPr>
            <p:nvPr/>
          </p:nvCxnSpPr>
          <p:spPr bwMode="auto">
            <a:xfrm>
              <a:off x="0" y="0"/>
              <a:ext cx="637913" cy="0"/>
            </a:xfrm>
            <a:prstGeom prst="straightConnector1">
              <a:avLst/>
            </a:prstGeom>
            <a:noFill/>
            <a:ln w="9525">
              <a:solidFill>
                <a:srgbClr val="C1C7D0"/>
              </a:solidFill>
              <a:round/>
              <a:tailEnd type="triangle" w="med" len="med"/>
            </a:ln>
            <a:extLst>
              <a:ext uri="{909E8E84-426E-40DD-AFC4-6F175D3DCCD1}">
                <a14:hiddenFill xmlns:a14="http://schemas.microsoft.com/office/drawing/2010/main">
                  <a:noFill/>
                </a14:hiddenFill>
              </a:ext>
            </a:extLst>
          </p:spPr>
        </p:cxnSp>
        <p:cxnSp>
          <p:nvCxnSpPr>
            <p:cNvPr id="38" name="稻壳儿小白白(http://dwz.cn/Wu2UP)"/>
            <p:cNvCxnSpPr>
              <a:cxnSpLocks noChangeShapeType="1"/>
            </p:cNvCxnSpPr>
            <p:nvPr/>
          </p:nvCxnSpPr>
          <p:spPr bwMode="auto">
            <a:xfrm flipV="1">
              <a:off x="0" y="6047288"/>
              <a:ext cx="637913" cy="0"/>
            </a:xfrm>
            <a:prstGeom prst="straightConnector1">
              <a:avLst/>
            </a:prstGeom>
            <a:noFill/>
            <a:ln w="9525">
              <a:solidFill>
                <a:srgbClr val="C1C7D0"/>
              </a:solidFill>
              <a:round/>
              <a:tailEnd type="triangle" w="med" len="med"/>
            </a:ln>
            <a:extLst>
              <a:ext uri="{909E8E84-426E-40DD-AFC4-6F175D3DCCD1}">
                <a14:hiddenFill xmlns:a14="http://schemas.microsoft.com/office/drawing/2010/main">
                  <a:noFill/>
                </a14:hiddenFill>
              </a:ext>
            </a:extLst>
          </p:spPr>
        </p:cxnSp>
      </p:grpSp>
      <p:sp>
        <p:nvSpPr>
          <p:cNvPr id="39" name="稻壳儿小白白(http://dwz.cn/Wu2UP)"/>
          <p:cNvSpPr>
            <a:spLocks noChangeArrowheads="1"/>
          </p:cNvSpPr>
          <p:nvPr/>
        </p:nvSpPr>
        <p:spPr bwMode="auto">
          <a:xfrm>
            <a:off x="5910263" y="4030663"/>
            <a:ext cx="908050" cy="909637"/>
          </a:xfrm>
          <a:prstGeom prst="ellipse">
            <a:avLst/>
          </a:prstGeom>
          <a:solidFill>
            <a:srgbClr val="3DD3C8"/>
          </a:solidFill>
          <a:ln>
            <a:noFill/>
          </a:ln>
          <a:extLst/>
        </p:spPr>
        <p:txBody>
          <a:bodyPr/>
          <a:lstStyle/>
          <a:p>
            <a:pPr fontAlgn="base">
              <a:spcBef>
                <a:spcPct val="0"/>
              </a:spcBef>
              <a:spcAft>
                <a:spcPct val="0"/>
              </a:spcAft>
              <a:buFont typeface="Arial" panose="020B0604020202020204" pitchFamily="34" charset="0"/>
              <a:buNone/>
            </a:pP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稻壳儿小白白(http://dwz.cn/Wu2UP)"/>
          <p:cNvSpPr>
            <a:spLocks noEditPoints="1"/>
          </p:cNvSpPr>
          <p:nvPr/>
        </p:nvSpPr>
        <p:spPr bwMode="auto">
          <a:xfrm>
            <a:off x="6100763" y="4279900"/>
            <a:ext cx="522287" cy="411163"/>
          </a:xfrm>
          <a:custGeom>
            <a:avLst/>
            <a:gdLst>
              <a:gd name="T0" fmla="*/ 199176324 w 1152"/>
              <a:gd name="T1" fmla="*/ 106625253 h 908"/>
              <a:gd name="T2" fmla="*/ 235352406 w 1152"/>
              <a:gd name="T3" fmla="*/ 180852853 h 908"/>
              <a:gd name="T4" fmla="*/ 231858251 w 1152"/>
              <a:gd name="T5" fmla="*/ 186183935 h 908"/>
              <a:gd name="T6" fmla="*/ 4933164 w 1152"/>
              <a:gd name="T7" fmla="*/ 186183935 h 908"/>
              <a:gd name="T8" fmla="*/ 1439009 w 1152"/>
              <a:gd name="T9" fmla="*/ 180852853 h 908"/>
              <a:gd name="T10" fmla="*/ 37615092 w 1152"/>
              <a:gd name="T11" fmla="*/ 106625253 h 908"/>
              <a:gd name="T12" fmla="*/ 41109699 w 1152"/>
              <a:gd name="T13" fmla="*/ 104574871 h 908"/>
              <a:gd name="T14" fmla="*/ 72147239 w 1152"/>
              <a:gd name="T15" fmla="*/ 104574871 h 908"/>
              <a:gd name="T16" fmla="*/ 75025258 w 1152"/>
              <a:gd name="T17" fmla="*/ 105805191 h 908"/>
              <a:gd name="T18" fmla="*/ 81396978 w 1152"/>
              <a:gd name="T19" fmla="*/ 112981525 h 908"/>
              <a:gd name="T20" fmla="*/ 87563320 w 1152"/>
              <a:gd name="T21" fmla="*/ 119748054 h 908"/>
              <a:gd name="T22" fmla="*/ 50564817 w 1152"/>
              <a:gd name="T23" fmla="*/ 119748054 h 908"/>
              <a:gd name="T24" fmla="*/ 47276041 w 1152"/>
              <a:gd name="T25" fmla="*/ 121798888 h 908"/>
              <a:gd name="T26" fmla="*/ 23226810 w 1152"/>
              <a:gd name="T27" fmla="*/ 171010299 h 908"/>
              <a:gd name="T28" fmla="*/ 213564605 w 1152"/>
              <a:gd name="T29" fmla="*/ 171010299 h 908"/>
              <a:gd name="T30" fmla="*/ 189515374 w 1152"/>
              <a:gd name="T31" fmla="*/ 121798888 h 908"/>
              <a:gd name="T32" fmla="*/ 186226598 w 1152"/>
              <a:gd name="T33" fmla="*/ 119748054 h 908"/>
              <a:gd name="T34" fmla="*/ 149228096 w 1152"/>
              <a:gd name="T35" fmla="*/ 119748054 h 908"/>
              <a:gd name="T36" fmla="*/ 155394437 w 1152"/>
              <a:gd name="T37" fmla="*/ 112981525 h 908"/>
              <a:gd name="T38" fmla="*/ 161766157 w 1152"/>
              <a:gd name="T39" fmla="*/ 105805191 h 908"/>
              <a:gd name="T40" fmla="*/ 164644176 w 1152"/>
              <a:gd name="T41" fmla="*/ 104574871 h 908"/>
              <a:gd name="T42" fmla="*/ 195681716 w 1152"/>
              <a:gd name="T43" fmla="*/ 104574871 h 908"/>
              <a:gd name="T44" fmla="*/ 199176324 w 1152"/>
              <a:gd name="T45" fmla="*/ 106625253 h 908"/>
              <a:gd name="T46" fmla="*/ 171632485 w 1152"/>
              <a:gd name="T47" fmla="*/ 55978393 h 908"/>
              <a:gd name="T48" fmla="*/ 121890089 w 1152"/>
              <a:gd name="T49" fmla="*/ 142918538 h 908"/>
              <a:gd name="T50" fmla="*/ 114901327 w 1152"/>
              <a:gd name="T51" fmla="*/ 142918538 h 908"/>
              <a:gd name="T52" fmla="*/ 65980898 w 1152"/>
              <a:gd name="T53" fmla="*/ 67050814 h 908"/>
              <a:gd name="T54" fmla="*/ 113256939 w 1152"/>
              <a:gd name="T55" fmla="*/ 3075572 h 908"/>
              <a:gd name="T56" fmla="*/ 171632485 w 1152"/>
              <a:gd name="T57" fmla="*/ 55978393 h 908"/>
              <a:gd name="T58" fmla="*/ 146555908 w 1152"/>
              <a:gd name="T59" fmla="*/ 55978393 h 908"/>
              <a:gd name="T60" fmla="*/ 118395934 w 1152"/>
              <a:gd name="T61" fmla="*/ 27886632 h 908"/>
              <a:gd name="T62" fmla="*/ 90235507 w 1152"/>
              <a:gd name="T63" fmla="*/ 55978393 h 908"/>
              <a:gd name="T64" fmla="*/ 118395934 w 1152"/>
              <a:gd name="T65" fmla="*/ 84069702 h 908"/>
              <a:gd name="T66" fmla="*/ 146555908 w 1152"/>
              <a:gd name="T67" fmla="*/ 55978393 h 908"/>
              <a:gd name="T68" fmla="*/ 146555908 w 1152"/>
              <a:gd name="T69" fmla="*/ 55978393 h 908"/>
              <a:gd name="T70" fmla="*/ 146555908 w 1152"/>
              <a:gd name="T71" fmla="*/ 55978393 h 9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2" h="908">
                <a:moveTo>
                  <a:pt x="969" y="520"/>
                </a:moveTo>
                <a:cubicBezTo>
                  <a:pt x="1145" y="882"/>
                  <a:pt x="1145" y="882"/>
                  <a:pt x="1145" y="882"/>
                </a:cubicBezTo>
                <a:cubicBezTo>
                  <a:pt x="1152" y="896"/>
                  <a:pt x="1145" y="908"/>
                  <a:pt x="1128" y="908"/>
                </a:cubicBezTo>
                <a:cubicBezTo>
                  <a:pt x="24" y="908"/>
                  <a:pt x="24" y="908"/>
                  <a:pt x="24" y="908"/>
                </a:cubicBezTo>
                <a:cubicBezTo>
                  <a:pt x="7" y="908"/>
                  <a:pt x="0" y="896"/>
                  <a:pt x="7" y="882"/>
                </a:cubicBezTo>
                <a:cubicBezTo>
                  <a:pt x="183" y="520"/>
                  <a:pt x="183" y="520"/>
                  <a:pt x="183" y="520"/>
                </a:cubicBezTo>
                <a:cubicBezTo>
                  <a:pt x="186" y="514"/>
                  <a:pt x="193" y="510"/>
                  <a:pt x="200" y="510"/>
                </a:cubicBezTo>
                <a:cubicBezTo>
                  <a:pt x="351" y="510"/>
                  <a:pt x="351" y="510"/>
                  <a:pt x="351" y="510"/>
                </a:cubicBezTo>
                <a:cubicBezTo>
                  <a:pt x="355" y="510"/>
                  <a:pt x="362" y="512"/>
                  <a:pt x="365" y="516"/>
                </a:cubicBezTo>
                <a:cubicBezTo>
                  <a:pt x="375" y="528"/>
                  <a:pt x="385" y="539"/>
                  <a:pt x="396" y="551"/>
                </a:cubicBezTo>
                <a:cubicBezTo>
                  <a:pt x="406" y="562"/>
                  <a:pt x="416" y="573"/>
                  <a:pt x="426" y="584"/>
                </a:cubicBezTo>
                <a:cubicBezTo>
                  <a:pt x="246" y="584"/>
                  <a:pt x="246" y="584"/>
                  <a:pt x="246" y="584"/>
                </a:cubicBezTo>
                <a:cubicBezTo>
                  <a:pt x="240" y="584"/>
                  <a:pt x="232" y="589"/>
                  <a:pt x="230" y="594"/>
                </a:cubicBezTo>
                <a:cubicBezTo>
                  <a:pt x="113" y="834"/>
                  <a:pt x="113" y="834"/>
                  <a:pt x="113" y="834"/>
                </a:cubicBezTo>
                <a:cubicBezTo>
                  <a:pt x="1039" y="834"/>
                  <a:pt x="1039" y="834"/>
                  <a:pt x="1039" y="834"/>
                </a:cubicBezTo>
                <a:cubicBezTo>
                  <a:pt x="922" y="594"/>
                  <a:pt x="922" y="594"/>
                  <a:pt x="922" y="594"/>
                </a:cubicBezTo>
                <a:cubicBezTo>
                  <a:pt x="920" y="589"/>
                  <a:pt x="912" y="584"/>
                  <a:pt x="906" y="584"/>
                </a:cubicBezTo>
                <a:cubicBezTo>
                  <a:pt x="726" y="584"/>
                  <a:pt x="726" y="584"/>
                  <a:pt x="726" y="584"/>
                </a:cubicBezTo>
                <a:cubicBezTo>
                  <a:pt x="736" y="573"/>
                  <a:pt x="746" y="562"/>
                  <a:pt x="756" y="551"/>
                </a:cubicBezTo>
                <a:cubicBezTo>
                  <a:pt x="766" y="539"/>
                  <a:pt x="777" y="528"/>
                  <a:pt x="787" y="516"/>
                </a:cubicBezTo>
                <a:cubicBezTo>
                  <a:pt x="790" y="512"/>
                  <a:pt x="796" y="510"/>
                  <a:pt x="801" y="510"/>
                </a:cubicBezTo>
                <a:cubicBezTo>
                  <a:pt x="952" y="510"/>
                  <a:pt x="952" y="510"/>
                  <a:pt x="952" y="510"/>
                </a:cubicBezTo>
                <a:cubicBezTo>
                  <a:pt x="959" y="510"/>
                  <a:pt x="966" y="514"/>
                  <a:pt x="969" y="520"/>
                </a:cubicBezTo>
                <a:close/>
                <a:moveTo>
                  <a:pt x="835" y="273"/>
                </a:moveTo>
                <a:cubicBezTo>
                  <a:pt x="835" y="470"/>
                  <a:pt x="670" y="508"/>
                  <a:pt x="593" y="697"/>
                </a:cubicBezTo>
                <a:cubicBezTo>
                  <a:pt x="587" y="713"/>
                  <a:pt x="565" y="713"/>
                  <a:pt x="559" y="697"/>
                </a:cubicBezTo>
                <a:cubicBezTo>
                  <a:pt x="489" y="526"/>
                  <a:pt x="348" y="479"/>
                  <a:pt x="321" y="327"/>
                </a:cubicBezTo>
                <a:cubicBezTo>
                  <a:pt x="295" y="176"/>
                  <a:pt x="399" y="29"/>
                  <a:pt x="551" y="15"/>
                </a:cubicBezTo>
                <a:cubicBezTo>
                  <a:pt x="705" y="0"/>
                  <a:pt x="835" y="121"/>
                  <a:pt x="835" y="273"/>
                </a:cubicBezTo>
                <a:close/>
                <a:moveTo>
                  <a:pt x="713" y="273"/>
                </a:moveTo>
                <a:cubicBezTo>
                  <a:pt x="713" y="197"/>
                  <a:pt x="651" y="136"/>
                  <a:pt x="576" y="136"/>
                </a:cubicBezTo>
                <a:cubicBezTo>
                  <a:pt x="500" y="136"/>
                  <a:pt x="439" y="197"/>
                  <a:pt x="439" y="273"/>
                </a:cubicBezTo>
                <a:cubicBezTo>
                  <a:pt x="439" y="348"/>
                  <a:pt x="500" y="410"/>
                  <a:pt x="576" y="410"/>
                </a:cubicBezTo>
                <a:cubicBezTo>
                  <a:pt x="651" y="410"/>
                  <a:pt x="713" y="348"/>
                  <a:pt x="713" y="273"/>
                </a:cubicBezTo>
                <a:close/>
                <a:moveTo>
                  <a:pt x="713" y="273"/>
                </a:moveTo>
                <a:cubicBezTo>
                  <a:pt x="713" y="273"/>
                  <a:pt x="713" y="273"/>
                  <a:pt x="713" y="27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41" name="稻壳儿小白白(http://dwz.cn/Wu2UP)"/>
          <p:cNvSpPr>
            <a:spLocks noChangeArrowheads="1"/>
          </p:cNvSpPr>
          <p:nvPr/>
        </p:nvSpPr>
        <p:spPr bwMode="auto">
          <a:xfrm>
            <a:off x="5910263" y="5384800"/>
            <a:ext cx="908050" cy="909638"/>
          </a:xfrm>
          <a:prstGeom prst="ellipse">
            <a:avLst/>
          </a:prstGeom>
          <a:solidFill>
            <a:srgbClr val="3DD3C8"/>
          </a:solidFill>
          <a:ln>
            <a:noFill/>
          </a:ln>
          <a:extLst/>
        </p:spPr>
        <p:txBody>
          <a:bodyPr/>
          <a:lstStyle/>
          <a:p>
            <a:pPr fontAlgn="base">
              <a:spcBef>
                <a:spcPct val="0"/>
              </a:spcBef>
              <a:spcAft>
                <a:spcPct val="0"/>
              </a:spcAft>
              <a:buFont typeface="Arial" panose="020B0604020202020204" pitchFamily="34" charset="0"/>
              <a:buNone/>
            </a:pP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稻壳儿小白白(http://dwz.cn/Wu2UP)"/>
          <p:cNvSpPr>
            <a:spLocks noEditPoints="1"/>
          </p:cNvSpPr>
          <p:nvPr/>
        </p:nvSpPr>
        <p:spPr bwMode="auto">
          <a:xfrm>
            <a:off x="6132513" y="5591175"/>
            <a:ext cx="458787" cy="417513"/>
          </a:xfrm>
          <a:custGeom>
            <a:avLst/>
            <a:gdLst>
              <a:gd name="T0" fmla="*/ 212670739 w 929"/>
              <a:gd name="T1" fmla="*/ 55974249 h 850"/>
              <a:gd name="T2" fmla="*/ 198524888 w 929"/>
              <a:gd name="T3" fmla="*/ 42704703 h 850"/>
              <a:gd name="T4" fmla="*/ 124870562 w 929"/>
              <a:gd name="T5" fmla="*/ 118463174 h 850"/>
              <a:gd name="T6" fmla="*/ 118042092 w 929"/>
              <a:gd name="T7" fmla="*/ 121599924 h 850"/>
              <a:gd name="T8" fmla="*/ 118042092 w 929"/>
              <a:gd name="T9" fmla="*/ 121599924 h 850"/>
              <a:gd name="T10" fmla="*/ 110969167 w 929"/>
              <a:gd name="T11" fmla="*/ 118463174 h 850"/>
              <a:gd name="T12" fmla="*/ 72435010 w 929"/>
              <a:gd name="T13" fmla="*/ 79136396 h 850"/>
              <a:gd name="T14" fmla="*/ 17803800 w 929"/>
              <a:gd name="T15" fmla="*/ 136075837 h 850"/>
              <a:gd name="T16" fmla="*/ 10730875 w 929"/>
              <a:gd name="T17" fmla="*/ 139212588 h 850"/>
              <a:gd name="T18" fmla="*/ 4145874 w 929"/>
              <a:gd name="T19" fmla="*/ 136558678 h 850"/>
              <a:gd name="T20" fmla="*/ 3658444 w 929"/>
              <a:gd name="T21" fmla="*/ 122806291 h 850"/>
              <a:gd name="T22" fmla="*/ 65362085 w 929"/>
              <a:gd name="T23" fmla="*/ 58628649 h 850"/>
              <a:gd name="T24" fmla="*/ 72435010 w 929"/>
              <a:gd name="T25" fmla="*/ 55733074 h 850"/>
              <a:gd name="T26" fmla="*/ 72435010 w 929"/>
              <a:gd name="T27" fmla="*/ 55733074 h 850"/>
              <a:gd name="T28" fmla="*/ 79507441 w 929"/>
              <a:gd name="T29" fmla="*/ 58628649 h 850"/>
              <a:gd name="T30" fmla="*/ 118042092 w 929"/>
              <a:gd name="T31" fmla="*/ 97955426 h 850"/>
              <a:gd name="T32" fmla="*/ 184623494 w 929"/>
              <a:gd name="T33" fmla="*/ 29434667 h 850"/>
              <a:gd name="T34" fmla="*/ 170477644 w 929"/>
              <a:gd name="T35" fmla="*/ 16165121 h 850"/>
              <a:gd name="T36" fmla="*/ 226572133 w 929"/>
              <a:gd name="T37" fmla="*/ 0 h 850"/>
              <a:gd name="T38" fmla="*/ 212670739 w 929"/>
              <a:gd name="T39" fmla="*/ 55974249 h 850"/>
              <a:gd name="T40" fmla="*/ 10730875 w 929"/>
              <a:gd name="T41" fmla="*/ 151999783 h 850"/>
              <a:gd name="T42" fmla="*/ 4389836 w 929"/>
              <a:gd name="T43" fmla="*/ 151034591 h 850"/>
              <a:gd name="T44" fmla="*/ 4389836 w 929"/>
              <a:gd name="T45" fmla="*/ 205078947 h 850"/>
              <a:gd name="T46" fmla="*/ 33656397 w 929"/>
              <a:gd name="T47" fmla="*/ 205078947 h 850"/>
              <a:gd name="T48" fmla="*/ 33656397 w 929"/>
              <a:gd name="T49" fmla="*/ 138488571 h 850"/>
              <a:gd name="T50" fmla="*/ 27315358 w 929"/>
              <a:gd name="T51" fmla="*/ 145002756 h 850"/>
              <a:gd name="T52" fmla="*/ 10730875 w 929"/>
              <a:gd name="T53" fmla="*/ 151999783 h 850"/>
              <a:gd name="T54" fmla="*/ 39997436 w 929"/>
              <a:gd name="T55" fmla="*/ 205078947 h 850"/>
              <a:gd name="T56" fmla="*/ 69264491 w 929"/>
              <a:gd name="T57" fmla="*/ 205078947 h 850"/>
              <a:gd name="T58" fmla="*/ 69264491 w 929"/>
              <a:gd name="T59" fmla="*/ 101333352 h 850"/>
              <a:gd name="T60" fmla="*/ 39997436 w 929"/>
              <a:gd name="T61" fmla="*/ 131733211 h 850"/>
              <a:gd name="T62" fmla="*/ 39997436 w 929"/>
              <a:gd name="T63" fmla="*/ 205078947 h 850"/>
              <a:gd name="T64" fmla="*/ 101701571 w 929"/>
              <a:gd name="T65" fmla="*/ 127390093 h 850"/>
              <a:gd name="T66" fmla="*/ 75848998 w 929"/>
              <a:gd name="T67" fmla="*/ 100850511 h 850"/>
              <a:gd name="T68" fmla="*/ 75848998 w 929"/>
              <a:gd name="T69" fmla="*/ 205078947 h 850"/>
              <a:gd name="T70" fmla="*/ 104872091 w 929"/>
              <a:gd name="T71" fmla="*/ 205078947 h 850"/>
              <a:gd name="T72" fmla="*/ 104872091 w 929"/>
              <a:gd name="T73" fmla="*/ 130285668 h 850"/>
              <a:gd name="T74" fmla="*/ 101701571 w 929"/>
              <a:gd name="T75" fmla="*/ 127390093 h 850"/>
              <a:gd name="T76" fmla="*/ 118042092 w 929"/>
              <a:gd name="T77" fmla="*/ 134387120 h 850"/>
              <a:gd name="T78" fmla="*/ 111457092 w 929"/>
              <a:gd name="T79" fmla="*/ 133421928 h 850"/>
              <a:gd name="T80" fmla="*/ 111457092 w 929"/>
              <a:gd name="T81" fmla="*/ 205078947 h 850"/>
              <a:gd name="T82" fmla="*/ 140723653 w 929"/>
              <a:gd name="T83" fmla="*/ 205078947 h 850"/>
              <a:gd name="T84" fmla="*/ 140723653 w 929"/>
              <a:gd name="T85" fmla="*/ 120875908 h 850"/>
              <a:gd name="T86" fmla="*/ 134382614 w 929"/>
              <a:gd name="T87" fmla="*/ 127390093 h 850"/>
              <a:gd name="T88" fmla="*/ 118042092 w 929"/>
              <a:gd name="T89" fmla="*/ 134387120 h 850"/>
              <a:gd name="T90" fmla="*/ 147064691 w 929"/>
              <a:gd name="T91" fmla="*/ 114120547 h 850"/>
              <a:gd name="T92" fmla="*/ 147064691 w 929"/>
              <a:gd name="T93" fmla="*/ 205078947 h 850"/>
              <a:gd name="T94" fmla="*/ 176331252 w 929"/>
              <a:gd name="T95" fmla="*/ 205078947 h 850"/>
              <a:gd name="T96" fmla="*/ 176331252 w 929"/>
              <a:gd name="T97" fmla="*/ 84203039 h 850"/>
              <a:gd name="T98" fmla="*/ 147064691 w 929"/>
              <a:gd name="T99" fmla="*/ 114120547 h 850"/>
              <a:gd name="T100" fmla="*/ 199012813 w 929"/>
              <a:gd name="T101" fmla="*/ 60799717 h 850"/>
              <a:gd name="T102" fmla="*/ 182916253 w 929"/>
              <a:gd name="T103" fmla="*/ 77447679 h 850"/>
              <a:gd name="T104" fmla="*/ 182916253 w 929"/>
              <a:gd name="T105" fmla="*/ 205078947 h 850"/>
              <a:gd name="T106" fmla="*/ 212182814 w 929"/>
              <a:gd name="T107" fmla="*/ 205078947 h 850"/>
              <a:gd name="T108" fmla="*/ 212182814 w 929"/>
              <a:gd name="T109" fmla="*/ 73345737 h 850"/>
              <a:gd name="T110" fmla="*/ 199012813 w 929"/>
              <a:gd name="T111" fmla="*/ 60799717 h 850"/>
              <a:gd name="T112" fmla="*/ 199012813 w 929"/>
              <a:gd name="T113" fmla="*/ 60799717 h 850"/>
              <a:gd name="T114" fmla="*/ 199012813 w 929"/>
              <a:gd name="T115" fmla="*/ 60799717 h 85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29" h="850">
                <a:moveTo>
                  <a:pt x="872" y="232"/>
                </a:moveTo>
                <a:cubicBezTo>
                  <a:pt x="814" y="177"/>
                  <a:pt x="814" y="177"/>
                  <a:pt x="814" y="177"/>
                </a:cubicBezTo>
                <a:cubicBezTo>
                  <a:pt x="512" y="491"/>
                  <a:pt x="512" y="491"/>
                  <a:pt x="512" y="491"/>
                </a:cubicBezTo>
                <a:cubicBezTo>
                  <a:pt x="505" y="499"/>
                  <a:pt x="494" y="504"/>
                  <a:pt x="484" y="504"/>
                </a:cubicBezTo>
                <a:cubicBezTo>
                  <a:pt x="484" y="504"/>
                  <a:pt x="484" y="504"/>
                  <a:pt x="484" y="504"/>
                </a:cubicBezTo>
                <a:cubicBezTo>
                  <a:pt x="473" y="504"/>
                  <a:pt x="462" y="499"/>
                  <a:pt x="455" y="491"/>
                </a:cubicBezTo>
                <a:cubicBezTo>
                  <a:pt x="297" y="328"/>
                  <a:pt x="297" y="328"/>
                  <a:pt x="297" y="328"/>
                </a:cubicBezTo>
                <a:cubicBezTo>
                  <a:pt x="73" y="564"/>
                  <a:pt x="73" y="564"/>
                  <a:pt x="73" y="564"/>
                </a:cubicBezTo>
                <a:cubicBezTo>
                  <a:pt x="65" y="573"/>
                  <a:pt x="55" y="577"/>
                  <a:pt x="44" y="577"/>
                </a:cubicBezTo>
                <a:cubicBezTo>
                  <a:pt x="34" y="577"/>
                  <a:pt x="25" y="573"/>
                  <a:pt x="17" y="566"/>
                </a:cubicBezTo>
                <a:cubicBezTo>
                  <a:pt x="1" y="551"/>
                  <a:pt x="0" y="525"/>
                  <a:pt x="15" y="509"/>
                </a:cubicBezTo>
                <a:cubicBezTo>
                  <a:pt x="268" y="243"/>
                  <a:pt x="268" y="243"/>
                  <a:pt x="268" y="243"/>
                </a:cubicBezTo>
                <a:cubicBezTo>
                  <a:pt x="276" y="235"/>
                  <a:pt x="286" y="231"/>
                  <a:pt x="297" y="231"/>
                </a:cubicBezTo>
                <a:cubicBezTo>
                  <a:pt x="297" y="231"/>
                  <a:pt x="297" y="231"/>
                  <a:pt x="297" y="231"/>
                </a:cubicBezTo>
                <a:cubicBezTo>
                  <a:pt x="308" y="231"/>
                  <a:pt x="318" y="235"/>
                  <a:pt x="326" y="243"/>
                </a:cubicBezTo>
                <a:cubicBezTo>
                  <a:pt x="484" y="406"/>
                  <a:pt x="484" y="406"/>
                  <a:pt x="484" y="406"/>
                </a:cubicBezTo>
                <a:cubicBezTo>
                  <a:pt x="757" y="122"/>
                  <a:pt x="757" y="122"/>
                  <a:pt x="757" y="122"/>
                </a:cubicBezTo>
                <a:cubicBezTo>
                  <a:pt x="699" y="67"/>
                  <a:pt x="699" y="67"/>
                  <a:pt x="699" y="67"/>
                </a:cubicBezTo>
                <a:cubicBezTo>
                  <a:pt x="929" y="0"/>
                  <a:pt x="929" y="0"/>
                  <a:pt x="929" y="0"/>
                </a:cubicBezTo>
                <a:lnTo>
                  <a:pt x="872" y="232"/>
                </a:lnTo>
                <a:close/>
                <a:moveTo>
                  <a:pt x="44" y="630"/>
                </a:moveTo>
                <a:cubicBezTo>
                  <a:pt x="35" y="630"/>
                  <a:pt x="26" y="629"/>
                  <a:pt x="18" y="626"/>
                </a:cubicBezTo>
                <a:cubicBezTo>
                  <a:pt x="18" y="850"/>
                  <a:pt x="18" y="850"/>
                  <a:pt x="18" y="850"/>
                </a:cubicBezTo>
                <a:cubicBezTo>
                  <a:pt x="138" y="850"/>
                  <a:pt x="138" y="850"/>
                  <a:pt x="138" y="850"/>
                </a:cubicBezTo>
                <a:cubicBezTo>
                  <a:pt x="138" y="574"/>
                  <a:pt x="138" y="574"/>
                  <a:pt x="138" y="574"/>
                </a:cubicBezTo>
                <a:cubicBezTo>
                  <a:pt x="112" y="601"/>
                  <a:pt x="112" y="601"/>
                  <a:pt x="112" y="601"/>
                </a:cubicBezTo>
                <a:cubicBezTo>
                  <a:pt x="94" y="619"/>
                  <a:pt x="70" y="630"/>
                  <a:pt x="44" y="630"/>
                </a:cubicBezTo>
                <a:close/>
                <a:moveTo>
                  <a:pt x="164" y="850"/>
                </a:moveTo>
                <a:cubicBezTo>
                  <a:pt x="284" y="850"/>
                  <a:pt x="284" y="850"/>
                  <a:pt x="284" y="850"/>
                </a:cubicBezTo>
                <a:cubicBezTo>
                  <a:pt x="284" y="420"/>
                  <a:pt x="284" y="420"/>
                  <a:pt x="284" y="420"/>
                </a:cubicBezTo>
                <a:cubicBezTo>
                  <a:pt x="164" y="546"/>
                  <a:pt x="164" y="546"/>
                  <a:pt x="164" y="546"/>
                </a:cubicBezTo>
                <a:lnTo>
                  <a:pt x="164" y="850"/>
                </a:lnTo>
                <a:close/>
                <a:moveTo>
                  <a:pt x="417" y="528"/>
                </a:moveTo>
                <a:cubicBezTo>
                  <a:pt x="311" y="418"/>
                  <a:pt x="311" y="418"/>
                  <a:pt x="311" y="418"/>
                </a:cubicBezTo>
                <a:cubicBezTo>
                  <a:pt x="311" y="850"/>
                  <a:pt x="311" y="850"/>
                  <a:pt x="311" y="850"/>
                </a:cubicBezTo>
                <a:cubicBezTo>
                  <a:pt x="430" y="850"/>
                  <a:pt x="430" y="850"/>
                  <a:pt x="430" y="850"/>
                </a:cubicBezTo>
                <a:cubicBezTo>
                  <a:pt x="430" y="540"/>
                  <a:pt x="430" y="540"/>
                  <a:pt x="430" y="540"/>
                </a:cubicBezTo>
                <a:cubicBezTo>
                  <a:pt x="425" y="537"/>
                  <a:pt x="421" y="533"/>
                  <a:pt x="417" y="528"/>
                </a:cubicBezTo>
                <a:close/>
                <a:moveTo>
                  <a:pt x="484" y="557"/>
                </a:moveTo>
                <a:cubicBezTo>
                  <a:pt x="474" y="557"/>
                  <a:pt x="466" y="555"/>
                  <a:pt x="457" y="553"/>
                </a:cubicBezTo>
                <a:cubicBezTo>
                  <a:pt x="457" y="850"/>
                  <a:pt x="457" y="850"/>
                  <a:pt x="457" y="850"/>
                </a:cubicBezTo>
                <a:cubicBezTo>
                  <a:pt x="577" y="850"/>
                  <a:pt x="577" y="850"/>
                  <a:pt x="577" y="850"/>
                </a:cubicBezTo>
                <a:cubicBezTo>
                  <a:pt x="577" y="501"/>
                  <a:pt x="577" y="501"/>
                  <a:pt x="577" y="501"/>
                </a:cubicBezTo>
                <a:cubicBezTo>
                  <a:pt x="551" y="528"/>
                  <a:pt x="551" y="528"/>
                  <a:pt x="551" y="528"/>
                </a:cubicBezTo>
                <a:cubicBezTo>
                  <a:pt x="533" y="546"/>
                  <a:pt x="509" y="557"/>
                  <a:pt x="484" y="557"/>
                </a:cubicBezTo>
                <a:close/>
                <a:moveTo>
                  <a:pt x="603" y="473"/>
                </a:moveTo>
                <a:cubicBezTo>
                  <a:pt x="603" y="850"/>
                  <a:pt x="603" y="850"/>
                  <a:pt x="603" y="850"/>
                </a:cubicBezTo>
                <a:cubicBezTo>
                  <a:pt x="723" y="850"/>
                  <a:pt x="723" y="850"/>
                  <a:pt x="723" y="850"/>
                </a:cubicBezTo>
                <a:cubicBezTo>
                  <a:pt x="723" y="349"/>
                  <a:pt x="723" y="349"/>
                  <a:pt x="723" y="349"/>
                </a:cubicBezTo>
                <a:lnTo>
                  <a:pt x="603" y="473"/>
                </a:lnTo>
                <a:close/>
                <a:moveTo>
                  <a:pt x="816" y="252"/>
                </a:moveTo>
                <a:cubicBezTo>
                  <a:pt x="750" y="321"/>
                  <a:pt x="750" y="321"/>
                  <a:pt x="750" y="321"/>
                </a:cubicBezTo>
                <a:cubicBezTo>
                  <a:pt x="750" y="850"/>
                  <a:pt x="750" y="850"/>
                  <a:pt x="750" y="850"/>
                </a:cubicBezTo>
                <a:cubicBezTo>
                  <a:pt x="870" y="850"/>
                  <a:pt x="870" y="850"/>
                  <a:pt x="870" y="850"/>
                </a:cubicBezTo>
                <a:cubicBezTo>
                  <a:pt x="870" y="304"/>
                  <a:pt x="870" y="304"/>
                  <a:pt x="870" y="304"/>
                </a:cubicBezTo>
                <a:lnTo>
                  <a:pt x="816" y="252"/>
                </a:lnTo>
                <a:close/>
                <a:moveTo>
                  <a:pt x="816" y="252"/>
                </a:moveTo>
                <a:cubicBezTo>
                  <a:pt x="816" y="252"/>
                  <a:pt x="816" y="252"/>
                  <a:pt x="816" y="25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43" name="稻壳儿小白白(http://dwz.cn/Wu2UP)"/>
          <p:cNvSpPr>
            <a:spLocks noChangeArrowheads="1"/>
          </p:cNvSpPr>
          <p:nvPr/>
        </p:nvSpPr>
        <p:spPr bwMode="auto">
          <a:xfrm>
            <a:off x="5910263" y="1366838"/>
            <a:ext cx="908050" cy="908050"/>
          </a:xfrm>
          <a:prstGeom prst="ellipse">
            <a:avLst/>
          </a:prstGeom>
          <a:solidFill>
            <a:srgbClr val="3DD3C8"/>
          </a:solidFill>
          <a:ln>
            <a:noFill/>
          </a:ln>
          <a:extLst/>
        </p:spPr>
        <p:txBody>
          <a:bodyPr/>
          <a:lstStyle/>
          <a:p>
            <a:pPr fontAlgn="base">
              <a:spcBef>
                <a:spcPct val="0"/>
              </a:spcBef>
              <a:spcAft>
                <a:spcPct val="0"/>
              </a:spcAft>
              <a:buFont typeface="Arial" panose="020B0604020202020204" pitchFamily="34" charset="0"/>
              <a:buNone/>
            </a:pPr>
            <a:endParaRPr lang="en-US" altLang="zh-CN" sz="120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稻壳儿小白白(http://dwz.cn/Wu2UP)"/>
          <p:cNvSpPr/>
          <p:nvPr/>
        </p:nvSpPr>
        <p:spPr bwMode="auto">
          <a:xfrm>
            <a:off x="6138863" y="1614488"/>
            <a:ext cx="452437" cy="412750"/>
          </a:xfrm>
          <a:custGeom>
            <a:avLst/>
            <a:gdLst>
              <a:gd name="T0" fmla="*/ 1885692782 w 84"/>
              <a:gd name="T1" fmla="*/ 943834339 h 76"/>
              <a:gd name="T2" fmla="*/ 2147483647 w 84"/>
              <a:gd name="T3" fmla="*/ 884849105 h 76"/>
              <a:gd name="T4" fmla="*/ 2147483647 w 84"/>
              <a:gd name="T5" fmla="*/ 294947891 h 76"/>
              <a:gd name="T6" fmla="*/ 2146786634 w 84"/>
              <a:gd name="T7" fmla="*/ 29495332 h 76"/>
              <a:gd name="T8" fmla="*/ 1566573885 w 84"/>
              <a:gd name="T9" fmla="*/ 147476661 h 76"/>
              <a:gd name="T10" fmla="*/ 1450534567 w 84"/>
              <a:gd name="T11" fmla="*/ 442424553 h 76"/>
              <a:gd name="T12" fmla="*/ 1595589101 w 84"/>
              <a:gd name="T13" fmla="*/ 619391115 h 76"/>
              <a:gd name="T14" fmla="*/ 319118897 w 84"/>
              <a:gd name="T15" fmla="*/ 1769692780 h 76"/>
              <a:gd name="T16" fmla="*/ 261093852 w 84"/>
              <a:gd name="T17" fmla="*/ 973329671 h 76"/>
              <a:gd name="T18" fmla="*/ 377138556 w 84"/>
              <a:gd name="T19" fmla="*/ 855353773 h 76"/>
              <a:gd name="T20" fmla="*/ 812296772 w 84"/>
              <a:gd name="T21" fmla="*/ 825858441 h 76"/>
              <a:gd name="T22" fmla="*/ 870321817 w 84"/>
              <a:gd name="T23" fmla="*/ 265452559 h 76"/>
              <a:gd name="T24" fmla="*/ 319118897 w 84"/>
              <a:gd name="T25" fmla="*/ 235957227 h 76"/>
              <a:gd name="T26" fmla="*/ 203074193 w 84"/>
              <a:gd name="T27" fmla="*/ 678381780 h 76"/>
              <a:gd name="T28" fmla="*/ 116044704 w 84"/>
              <a:gd name="T29" fmla="*/ 796363109 h 76"/>
              <a:gd name="T30" fmla="*/ 0 w 84"/>
              <a:gd name="T31" fmla="*/ 1032320336 h 76"/>
              <a:gd name="T32" fmla="*/ 87029489 w 84"/>
              <a:gd name="T33" fmla="*/ 1946664773 h 76"/>
              <a:gd name="T34" fmla="*/ 1218450544 w 84"/>
              <a:gd name="T35" fmla="*/ 2147483647 h 76"/>
              <a:gd name="T36" fmla="*/ 1479544396 w 84"/>
              <a:gd name="T37" fmla="*/ 2147483647 h 76"/>
              <a:gd name="T38" fmla="*/ 1653608760 w 84"/>
              <a:gd name="T39" fmla="*/ 2005655438 h 76"/>
              <a:gd name="T40" fmla="*/ 1682618589 w 84"/>
              <a:gd name="T41" fmla="*/ 2064640671 h 76"/>
              <a:gd name="T42" fmla="*/ 2001737486 w 84"/>
              <a:gd name="T43" fmla="*/ 2094136003 h 76"/>
              <a:gd name="T44" fmla="*/ 2147483647 w 84"/>
              <a:gd name="T45" fmla="*/ 1858178776 h 76"/>
              <a:gd name="T46" fmla="*/ 2147483647 w 84"/>
              <a:gd name="T47" fmla="*/ 1563230885 h 76"/>
              <a:gd name="T48" fmla="*/ 2001737486 w 84"/>
              <a:gd name="T49" fmla="*/ 1268282993 h 76"/>
              <a:gd name="T50" fmla="*/ 1682618589 w 84"/>
              <a:gd name="T51" fmla="*/ 1238787661 h 76"/>
              <a:gd name="T52" fmla="*/ 1450534567 w 84"/>
              <a:gd name="T53" fmla="*/ 1474744888 h 76"/>
              <a:gd name="T54" fmla="*/ 1421524737 w 84"/>
              <a:gd name="T55" fmla="*/ 1769692780 h 76"/>
              <a:gd name="T56" fmla="*/ 1479544396 w 84"/>
              <a:gd name="T57" fmla="*/ 1828683444 h 76"/>
              <a:gd name="T58" fmla="*/ 1305480033 w 84"/>
              <a:gd name="T59" fmla="*/ 1976160105 h 76"/>
              <a:gd name="T60" fmla="*/ 638232409 w 84"/>
              <a:gd name="T61" fmla="*/ 1828683444 h 76"/>
              <a:gd name="T62" fmla="*/ 1769648078 w 84"/>
              <a:gd name="T63" fmla="*/ 796363109 h 76"/>
              <a:gd name="T64" fmla="*/ 1885692782 w 84"/>
              <a:gd name="T65" fmla="*/ 943834339 h 7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4" h="76">
                <a:moveTo>
                  <a:pt x="65" y="32"/>
                </a:moveTo>
                <a:cubicBezTo>
                  <a:pt x="69" y="36"/>
                  <a:pt x="75" y="34"/>
                  <a:pt x="76" y="30"/>
                </a:cubicBezTo>
                <a:cubicBezTo>
                  <a:pt x="82" y="10"/>
                  <a:pt x="82" y="10"/>
                  <a:pt x="82" y="10"/>
                </a:cubicBezTo>
                <a:cubicBezTo>
                  <a:pt x="84" y="5"/>
                  <a:pt x="79" y="0"/>
                  <a:pt x="74" y="1"/>
                </a:cubicBezTo>
                <a:cubicBezTo>
                  <a:pt x="54" y="5"/>
                  <a:pt x="54" y="5"/>
                  <a:pt x="54" y="5"/>
                </a:cubicBezTo>
                <a:cubicBezTo>
                  <a:pt x="49" y="6"/>
                  <a:pt x="47" y="11"/>
                  <a:pt x="50" y="15"/>
                </a:cubicBezTo>
                <a:cubicBezTo>
                  <a:pt x="55" y="21"/>
                  <a:pt x="55" y="21"/>
                  <a:pt x="55" y="21"/>
                </a:cubicBezTo>
                <a:cubicBezTo>
                  <a:pt x="11" y="60"/>
                  <a:pt x="11" y="60"/>
                  <a:pt x="11" y="60"/>
                </a:cubicBezTo>
                <a:cubicBezTo>
                  <a:pt x="9" y="33"/>
                  <a:pt x="9" y="33"/>
                  <a:pt x="9" y="33"/>
                </a:cubicBezTo>
                <a:cubicBezTo>
                  <a:pt x="13" y="29"/>
                  <a:pt x="13" y="29"/>
                  <a:pt x="13" y="29"/>
                </a:cubicBezTo>
                <a:cubicBezTo>
                  <a:pt x="18" y="32"/>
                  <a:pt x="24" y="32"/>
                  <a:pt x="28" y="28"/>
                </a:cubicBezTo>
                <a:cubicBezTo>
                  <a:pt x="34" y="23"/>
                  <a:pt x="34" y="15"/>
                  <a:pt x="30" y="9"/>
                </a:cubicBezTo>
                <a:cubicBezTo>
                  <a:pt x="25" y="3"/>
                  <a:pt x="16" y="3"/>
                  <a:pt x="11" y="8"/>
                </a:cubicBezTo>
                <a:cubicBezTo>
                  <a:pt x="6" y="12"/>
                  <a:pt x="5" y="18"/>
                  <a:pt x="7" y="23"/>
                </a:cubicBezTo>
                <a:cubicBezTo>
                  <a:pt x="4" y="27"/>
                  <a:pt x="4" y="27"/>
                  <a:pt x="4" y="27"/>
                </a:cubicBezTo>
                <a:cubicBezTo>
                  <a:pt x="1" y="29"/>
                  <a:pt x="0" y="32"/>
                  <a:pt x="0" y="35"/>
                </a:cubicBezTo>
                <a:cubicBezTo>
                  <a:pt x="3" y="66"/>
                  <a:pt x="3" y="66"/>
                  <a:pt x="3" y="66"/>
                </a:cubicBezTo>
                <a:cubicBezTo>
                  <a:pt x="42" y="75"/>
                  <a:pt x="42" y="75"/>
                  <a:pt x="42" y="75"/>
                </a:cubicBezTo>
                <a:cubicBezTo>
                  <a:pt x="46" y="76"/>
                  <a:pt x="49" y="75"/>
                  <a:pt x="51" y="73"/>
                </a:cubicBezTo>
                <a:cubicBezTo>
                  <a:pt x="57" y="68"/>
                  <a:pt x="57" y="68"/>
                  <a:pt x="57" y="68"/>
                </a:cubicBezTo>
                <a:cubicBezTo>
                  <a:pt x="58" y="70"/>
                  <a:pt x="58" y="70"/>
                  <a:pt x="58" y="70"/>
                </a:cubicBezTo>
                <a:cubicBezTo>
                  <a:pt x="61" y="73"/>
                  <a:pt x="66" y="73"/>
                  <a:pt x="69" y="71"/>
                </a:cubicBezTo>
                <a:cubicBezTo>
                  <a:pt x="77" y="63"/>
                  <a:pt x="77" y="63"/>
                  <a:pt x="77" y="63"/>
                </a:cubicBezTo>
                <a:cubicBezTo>
                  <a:pt x="80" y="60"/>
                  <a:pt x="80" y="56"/>
                  <a:pt x="78" y="53"/>
                </a:cubicBezTo>
                <a:cubicBezTo>
                  <a:pt x="69" y="43"/>
                  <a:pt x="69" y="43"/>
                  <a:pt x="69" y="43"/>
                </a:cubicBezTo>
                <a:cubicBezTo>
                  <a:pt x="66" y="40"/>
                  <a:pt x="61" y="39"/>
                  <a:pt x="58" y="42"/>
                </a:cubicBezTo>
                <a:cubicBezTo>
                  <a:pt x="50" y="50"/>
                  <a:pt x="50" y="50"/>
                  <a:pt x="50" y="50"/>
                </a:cubicBezTo>
                <a:cubicBezTo>
                  <a:pt x="47" y="52"/>
                  <a:pt x="47" y="57"/>
                  <a:pt x="49" y="60"/>
                </a:cubicBezTo>
                <a:cubicBezTo>
                  <a:pt x="51" y="62"/>
                  <a:pt x="51" y="62"/>
                  <a:pt x="51" y="62"/>
                </a:cubicBezTo>
                <a:cubicBezTo>
                  <a:pt x="45" y="67"/>
                  <a:pt x="45" y="67"/>
                  <a:pt x="45" y="67"/>
                </a:cubicBezTo>
                <a:cubicBezTo>
                  <a:pt x="22" y="62"/>
                  <a:pt x="22" y="62"/>
                  <a:pt x="22" y="62"/>
                </a:cubicBezTo>
                <a:cubicBezTo>
                  <a:pt x="61" y="27"/>
                  <a:pt x="61" y="27"/>
                  <a:pt x="61" y="27"/>
                </a:cubicBezTo>
                <a:lnTo>
                  <a:pt x="65"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45" name="稻壳儿小白白(http://dwz.cn/Wu2UP)"/>
          <p:cNvSpPr txBox="1">
            <a:spLocks noChangeArrowheads="1"/>
          </p:cNvSpPr>
          <p:nvPr/>
        </p:nvSpPr>
        <p:spPr bwMode="auto">
          <a:xfrm>
            <a:off x="6964363" y="1798638"/>
            <a:ext cx="456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p>
        </p:txBody>
      </p:sp>
      <p:sp>
        <p:nvSpPr>
          <p:cNvPr id="46" name="稻壳儿小白白(http://dwz.cn/Wu2UP)"/>
          <p:cNvSpPr txBox="1">
            <a:spLocks noChangeArrowheads="1"/>
          </p:cNvSpPr>
          <p:nvPr/>
        </p:nvSpPr>
        <p:spPr bwMode="auto">
          <a:xfrm>
            <a:off x="6951663" y="1504950"/>
            <a:ext cx="2151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稻壳儿小白白(http://dwz.cn/Wu2UP)"/>
          <p:cNvSpPr txBox="1">
            <a:spLocks noChangeArrowheads="1"/>
          </p:cNvSpPr>
          <p:nvPr/>
        </p:nvSpPr>
        <p:spPr bwMode="auto">
          <a:xfrm>
            <a:off x="6964363" y="3094038"/>
            <a:ext cx="456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p>
        </p:txBody>
      </p:sp>
      <p:sp>
        <p:nvSpPr>
          <p:cNvPr id="48" name="稻壳儿小白白(http://dwz.cn/Wu2UP)"/>
          <p:cNvSpPr txBox="1">
            <a:spLocks noChangeArrowheads="1"/>
          </p:cNvSpPr>
          <p:nvPr/>
        </p:nvSpPr>
        <p:spPr bwMode="auto">
          <a:xfrm>
            <a:off x="6951663" y="2800350"/>
            <a:ext cx="2151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9" name="稻壳儿小白白(http://dwz.cn/Wu2UP)"/>
          <p:cNvSpPr txBox="1">
            <a:spLocks noChangeArrowheads="1"/>
          </p:cNvSpPr>
          <p:nvPr/>
        </p:nvSpPr>
        <p:spPr bwMode="auto">
          <a:xfrm>
            <a:off x="6964363" y="4502150"/>
            <a:ext cx="456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p>
        </p:txBody>
      </p:sp>
      <p:sp>
        <p:nvSpPr>
          <p:cNvPr id="50" name="稻壳儿小白白(http://dwz.cn/Wu2UP)"/>
          <p:cNvSpPr txBox="1">
            <a:spLocks noChangeArrowheads="1"/>
          </p:cNvSpPr>
          <p:nvPr/>
        </p:nvSpPr>
        <p:spPr bwMode="auto">
          <a:xfrm>
            <a:off x="6951663" y="4208463"/>
            <a:ext cx="2151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稻壳儿小白白(http://dwz.cn/Wu2UP)"/>
          <p:cNvSpPr txBox="1">
            <a:spLocks noChangeArrowheads="1"/>
          </p:cNvSpPr>
          <p:nvPr/>
        </p:nvSpPr>
        <p:spPr bwMode="auto">
          <a:xfrm>
            <a:off x="6964363" y="5776913"/>
            <a:ext cx="456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p>
        </p:txBody>
      </p:sp>
      <p:sp>
        <p:nvSpPr>
          <p:cNvPr id="52" name="稻壳儿小白白(http://dwz.cn/Wu2UP)"/>
          <p:cNvSpPr txBox="1">
            <a:spLocks noChangeArrowheads="1"/>
          </p:cNvSpPr>
          <p:nvPr/>
        </p:nvSpPr>
        <p:spPr bwMode="auto">
          <a:xfrm>
            <a:off x="6951663" y="5483225"/>
            <a:ext cx="2151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2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91455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Effect transition="in" filter="fad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0-#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0-#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0-#ppt_w/2"/>
                                          </p:val>
                                        </p:tav>
                                        <p:tav tm="100000">
                                          <p:val>
                                            <p:strVal val="#ppt_x"/>
                                          </p:val>
                                        </p:tav>
                                      </p:tavLst>
                                    </p:anim>
                                    <p:anim calcmode="lin" valueType="num">
                                      <p:cBhvr additive="base">
                                        <p:cTn id="46"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1000"/>
                                        <p:tgtEl>
                                          <p:spTgt spid="28"/>
                                        </p:tgtEl>
                                      </p:cBhvr>
                                    </p:animEffect>
                                    <p:anim calcmode="lin" valueType="num">
                                      <p:cBhvr>
                                        <p:cTn id="57" dur="1000" fill="hold"/>
                                        <p:tgtEl>
                                          <p:spTgt spid="28"/>
                                        </p:tgtEl>
                                        <p:attrNameLst>
                                          <p:attrName>ppt_x</p:attrName>
                                        </p:attrNameLst>
                                      </p:cBhvr>
                                      <p:tavLst>
                                        <p:tav tm="0">
                                          <p:val>
                                            <p:strVal val="#ppt_x"/>
                                          </p:val>
                                        </p:tav>
                                        <p:tav tm="100000">
                                          <p:val>
                                            <p:strVal val="#ppt_x"/>
                                          </p:val>
                                        </p:tav>
                                      </p:tavLst>
                                    </p:anim>
                                    <p:anim calcmode="lin" valueType="num">
                                      <p:cBhvr>
                                        <p:cTn id="58" dur="1000" fill="hold"/>
                                        <p:tgtEl>
                                          <p:spTgt spid="28"/>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1000"/>
                                        <p:tgtEl>
                                          <p:spTgt spid="39"/>
                                        </p:tgtEl>
                                      </p:cBhvr>
                                    </p:animEffect>
                                    <p:anim calcmode="lin" valueType="num">
                                      <p:cBhvr>
                                        <p:cTn id="62" dur="1000" fill="hold"/>
                                        <p:tgtEl>
                                          <p:spTgt spid="39"/>
                                        </p:tgtEl>
                                        <p:attrNameLst>
                                          <p:attrName>ppt_x</p:attrName>
                                        </p:attrNameLst>
                                      </p:cBhvr>
                                      <p:tavLst>
                                        <p:tav tm="0">
                                          <p:val>
                                            <p:strVal val="#ppt_x"/>
                                          </p:val>
                                        </p:tav>
                                        <p:tav tm="100000">
                                          <p:val>
                                            <p:strVal val="#ppt_x"/>
                                          </p:val>
                                        </p:tav>
                                      </p:tavLst>
                                    </p:anim>
                                    <p:anim calcmode="lin" valueType="num">
                                      <p:cBhvr>
                                        <p:cTn id="63" dur="1000" fill="hold"/>
                                        <p:tgtEl>
                                          <p:spTgt spid="3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1000" fill="hold"/>
                                        <p:tgtEl>
                                          <p:spTgt spid="4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000"/>
                                        <p:tgtEl>
                                          <p:spTgt spid="41"/>
                                        </p:tgtEl>
                                      </p:cBhvr>
                                    </p:animEffect>
                                    <p:anim calcmode="lin" valueType="num">
                                      <p:cBhvr>
                                        <p:cTn id="72" dur="1000" fill="hold"/>
                                        <p:tgtEl>
                                          <p:spTgt spid="41"/>
                                        </p:tgtEl>
                                        <p:attrNameLst>
                                          <p:attrName>ppt_x</p:attrName>
                                        </p:attrNameLst>
                                      </p:cBhvr>
                                      <p:tavLst>
                                        <p:tav tm="0">
                                          <p:val>
                                            <p:strVal val="#ppt_x"/>
                                          </p:val>
                                        </p:tav>
                                        <p:tav tm="100000">
                                          <p:val>
                                            <p:strVal val="#ppt_x"/>
                                          </p:val>
                                        </p:tav>
                                      </p:tavLst>
                                    </p:anim>
                                    <p:anim calcmode="lin" valueType="num">
                                      <p:cBhvr>
                                        <p:cTn id="73" dur="1000" fill="hold"/>
                                        <p:tgtEl>
                                          <p:spTgt spid="4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1000"/>
                                        <p:tgtEl>
                                          <p:spTgt spid="42"/>
                                        </p:tgtEl>
                                      </p:cBhvr>
                                    </p:animEffect>
                                    <p:anim calcmode="lin" valueType="num">
                                      <p:cBhvr>
                                        <p:cTn id="77" dur="1000" fill="hold"/>
                                        <p:tgtEl>
                                          <p:spTgt spid="42"/>
                                        </p:tgtEl>
                                        <p:attrNameLst>
                                          <p:attrName>ppt_x</p:attrName>
                                        </p:attrNameLst>
                                      </p:cBhvr>
                                      <p:tavLst>
                                        <p:tav tm="0">
                                          <p:val>
                                            <p:strVal val="#ppt_x"/>
                                          </p:val>
                                        </p:tav>
                                        <p:tav tm="100000">
                                          <p:val>
                                            <p:strVal val="#ppt_x"/>
                                          </p:val>
                                        </p:tav>
                                      </p:tavLst>
                                    </p:anim>
                                    <p:anim calcmode="lin" valueType="num">
                                      <p:cBhvr>
                                        <p:cTn id="78" dur="1000" fill="hold"/>
                                        <p:tgtEl>
                                          <p:spTgt spid="4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1000"/>
                                        <p:tgtEl>
                                          <p:spTgt spid="43"/>
                                        </p:tgtEl>
                                      </p:cBhvr>
                                    </p:animEffect>
                                    <p:anim calcmode="lin" valueType="num">
                                      <p:cBhvr>
                                        <p:cTn id="82" dur="1000" fill="hold"/>
                                        <p:tgtEl>
                                          <p:spTgt spid="43"/>
                                        </p:tgtEl>
                                        <p:attrNameLst>
                                          <p:attrName>ppt_x</p:attrName>
                                        </p:attrNameLst>
                                      </p:cBhvr>
                                      <p:tavLst>
                                        <p:tav tm="0">
                                          <p:val>
                                            <p:strVal val="#ppt_x"/>
                                          </p:val>
                                        </p:tav>
                                        <p:tav tm="100000">
                                          <p:val>
                                            <p:strVal val="#ppt_x"/>
                                          </p:val>
                                        </p:tav>
                                      </p:tavLst>
                                    </p:anim>
                                    <p:anim calcmode="lin" valueType="num">
                                      <p:cBhvr>
                                        <p:cTn id="83" dur="1000" fill="hold"/>
                                        <p:tgtEl>
                                          <p:spTgt spid="4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1000"/>
                                        <p:tgtEl>
                                          <p:spTgt spid="44"/>
                                        </p:tgtEl>
                                      </p:cBhvr>
                                    </p:animEffect>
                                    <p:anim calcmode="lin" valueType="num">
                                      <p:cBhvr>
                                        <p:cTn id="87" dur="1000" fill="hold"/>
                                        <p:tgtEl>
                                          <p:spTgt spid="44"/>
                                        </p:tgtEl>
                                        <p:attrNameLst>
                                          <p:attrName>ppt_x</p:attrName>
                                        </p:attrNameLst>
                                      </p:cBhvr>
                                      <p:tavLst>
                                        <p:tav tm="0">
                                          <p:val>
                                            <p:strVal val="#ppt_x"/>
                                          </p:val>
                                        </p:tav>
                                        <p:tav tm="100000">
                                          <p:val>
                                            <p:strVal val="#ppt_x"/>
                                          </p:val>
                                        </p:tav>
                                      </p:tavLst>
                                    </p:anim>
                                    <p:anim calcmode="lin" valueType="num">
                                      <p:cBhvr>
                                        <p:cTn id="88" dur="1000" fill="hold"/>
                                        <p:tgtEl>
                                          <p:spTgt spid="4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0"/>
                                        <p:tgtEl>
                                          <p:spTgt spid="45"/>
                                        </p:tgtEl>
                                      </p:cBhvr>
                                    </p:animEffect>
                                    <p:anim calcmode="lin" valueType="num">
                                      <p:cBhvr>
                                        <p:cTn id="92" dur="1000" fill="hold"/>
                                        <p:tgtEl>
                                          <p:spTgt spid="45"/>
                                        </p:tgtEl>
                                        <p:attrNameLst>
                                          <p:attrName>ppt_x</p:attrName>
                                        </p:attrNameLst>
                                      </p:cBhvr>
                                      <p:tavLst>
                                        <p:tav tm="0">
                                          <p:val>
                                            <p:strVal val="#ppt_x"/>
                                          </p:val>
                                        </p:tav>
                                        <p:tav tm="100000">
                                          <p:val>
                                            <p:strVal val="#ppt_x"/>
                                          </p:val>
                                        </p:tav>
                                      </p:tavLst>
                                    </p:anim>
                                    <p:anim calcmode="lin" valueType="num">
                                      <p:cBhvr>
                                        <p:cTn id="93" dur="1000" fill="hold"/>
                                        <p:tgtEl>
                                          <p:spTgt spid="4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1000"/>
                                        <p:tgtEl>
                                          <p:spTgt spid="46"/>
                                        </p:tgtEl>
                                      </p:cBhvr>
                                    </p:animEffect>
                                    <p:anim calcmode="lin" valueType="num">
                                      <p:cBhvr>
                                        <p:cTn id="97" dur="1000" fill="hold"/>
                                        <p:tgtEl>
                                          <p:spTgt spid="46"/>
                                        </p:tgtEl>
                                        <p:attrNameLst>
                                          <p:attrName>ppt_x</p:attrName>
                                        </p:attrNameLst>
                                      </p:cBhvr>
                                      <p:tavLst>
                                        <p:tav tm="0">
                                          <p:val>
                                            <p:strVal val="#ppt_x"/>
                                          </p:val>
                                        </p:tav>
                                        <p:tav tm="100000">
                                          <p:val>
                                            <p:strVal val="#ppt_x"/>
                                          </p:val>
                                        </p:tav>
                                      </p:tavLst>
                                    </p:anim>
                                    <p:anim calcmode="lin" valueType="num">
                                      <p:cBhvr>
                                        <p:cTn id="98" dur="1000" fill="hold"/>
                                        <p:tgtEl>
                                          <p:spTgt spid="4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7"/>
                                        </p:tgtEl>
                                        <p:attrNameLst>
                                          <p:attrName>style.visibility</p:attrName>
                                        </p:attrNameLst>
                                      </p:cBhvr>
                                      <p:to>
                                        <p:strVal val="visible"/>
                                      </p:to>
                                    </p:set>
                                    <p:animEffect transition="in" filter="fade">
                                      <p:cBhvr>
                                        <p:cTn id="101" dur="1000"/>
                                        <p:tgtEl>
                                          <p:spTgt spid="47"/>
                                        </p:tgtEl>
                                      </p:cBhvr>
                                    </p:animEffect>
                                    <p:anim calcmode="lin" valueType="num">
                                      <p:cBhvr>
                                        <p:cTn id="102" dur="1000" fill="hold"/>
                                        <p:tgtEl>
                                          <p:spTgt spid="47"/>
                                        </p:tgtEl>
                                        <p:attrNameLst>
                                          <p:attrName>ppt_x</p:attrName>
                                        </p:attrNameLst>
                                      </p:cBhvr>
                                      <p:tavLst>
                                        <p:tav tm="0">
                                          <p:val>
                                            <p:strVal val="#ppt_x"/>
                                          </p:val>
                                        </p:tav>
                                        <p:tav tm="100000">
                                          <p:val>
                                            <p:strVal val="#ppt_x"/>
                                          </p:val>
                                        </p:tav>
                                      </p:tavLst>
                                    </p:anim>
                                    <p:anim calcmode="lin" valueType="num">
                                      <p:cBhvr>
                                        <p:cTn id="103" dur="1000" fill="hold"/>
                                        <p:tgtEl>
                                          <p:spTgt spid="4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fade">
                                      <p:cBhvr>
                                        <p:cTn id="106" dur="1000"/>
                                        <p:tgtEl>
                                          <p:spTgt spid="48"/>
                                        </p:tgtEl>
                                      </p:cBhvr>
                                    </p:animEffect>
                                    <p:anim calcmode="lin" valueType="num">
                                      <p:cBhvr>
                                        <p:cTn id="107" dur="1000" fill="hold"/>
                                        <p:tgtEl>
                                          <p:spTgt spid="48"/>
                                        </p:tgtEl>
                                        <p:attrNameLst>
                                          <p:attrName>ppt_x</p:attrName>
                                        </p:attrNameLst>
                                      </p:cBhvr>
                                      <p:tavLst>
                                        <p:tav tm="0">
                                          <p:val>
                                            <p:strVal val="#ppt_x"/>
                                          </p:val>
                                        </p:tav>
                                        <p:tav tm="100000">
                                          <p:val>
                                            <p:strVal val="#ppt_x"/>
                                          </p:val>
                                        </p:tav>
                                      </p:tavLst>
                                    </p:anim>
                                    <p:anim calcmode="lin" valueType="num">
                                      <p:cBhvr>
                                        <p:cTn id="108" dur="1000" fill="hold"/>
                                        <p:tgtEl>
                                          <p:spTgt spid="48"/>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1000"/>
                                        <p:tgtEl>
                                          <p:spTgt spid="49"/>
                                        </p:tgtEl>
                                      </p:cBhvr>
                                    </p:animEffect>
                                    <p:anim calcmode="lin" valueType="num">
                                      <p:cBhvr>
                                        <p:cTn id="112" dur="1000" fill="hold"/>
                                        <p:tgtEl>
                                          <p:spTgt spid="49"/>
                                        </p:tgtEl>
                                        <p:attrNameLst>
                                          <p:attrName>ppt_x</p:attrName>
                                        </p:attrNameLst>
                                      </p:cBhvr>
                                      <p:tavLst>
                                        <p:tav tm="0">
                                          <p:val>
                                            <p:strVal val="#ppt_x"/>
                                          </p:val>
                                        </p:tav>
                                        <p:tav tm="100000">
                                          <p:val>
                                            <p:strVal val="#ppt_x"/>
                                          </p:val>
                                        </p:tav>
                                      </p:tavLst>
                                    </p:anim>
                                    <p:anim calcmode="lin" valueType="num">
                                      <p:cBhvr>
                                        <p:cTn id="113" dur="1000" fill="hold"/>
                                        <p:tgtEl>
                                          <p:spTgt spid="49"/>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50"/>
                                        </p:tgtEl>
                                        <p:attrNameLst>
                                          <p:attrName>style.visibility</p:attrName>
                                        </p:attrNameLst>
                                      </p:cBhvr>
                                      <p:to>
                                        <p:strVal val="visible"/>
                                      </p:to>
                                    </p:set>
                                    <p:animEffect transition="in" filter="fade">
                                      <p:cBhvr>
                                        <p:cTn id="116" dur="1000"/>
                                        <p:tgtEl>
                                          <p:spTgt spid="50"/>
                                        </p:tgtEl>
                                      </p:cBhvr>
                                    </p:animEffect>
                                    <p:anim calcmode="lin" valueType="num">
                                      <p:cBhvr>
                                        <p:cTn id="117" dur="1000" fill="hold"/>
                                        <p:tgtEl>
                                          <p:spTgt spid="50"/>
                                        </p:tgtEl>
                                        <p:attrNameLst>
                                          <p:attrName>ppt_x</p:attrName>
                                        </p:attrNameLst>
                                      </p:cBhvr>
                                      <p:tavLst>
                                        <p:tav tm="0">
                                          <p:val>
                                            <p:strVal val="#ppt_x"/>
                                          </p:val>
                                        </p:tav>
                                        <p:tav tm="100000">
                                          <p:val>
                                            <p:strVal val="#ppt_x"/>
                                          </p:val>
                                        </p:tav>
                                      </p:tavLst>
                                    </p:anim>
                                    <p:anim calcmode="lin" valueType="num">
                                      <p:cBhvr>
                                        <p:cTn id="118" dur="1000" fill="hold"/>
                                        <p:tgtEl>
                                          <p:spTgt spid="50"/>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51"/>
                                        </p:tgtEl>
                                        <p:attrNameLst>
                                          <p:attrName>style.visibility</p:attrName>
                                        </p:attrNameLst>
                                      </p:cBhvr>
                                      <p:to>
                                        <p:strVal val="visible"/>
                                      </p:to>
                                    </p:set>
                                    <p:animEffect transition="in" filter="fade">
                                      <p:cBhvr>
                                        <p:cTn id="121" dur="1000"/>
                                        <p:tgtEl>
                                          <p:spTgt spid="51"/>
                                        </p:tgtEl>
                                      </p:cBhvr>
                                    </p:animEffect>
                                    <p:anim calcmode="lin" valueType="num">
                                      <p:cBhvr>
                                        <p:cTn id="122" dur="1000" fill="hold"/>
                                        <p:tgtEl>
                                          <p:spTgt spid="51"/>
                                        </p:tgtEl>
                                        <p:attrNameLst>
                                          <p:attrName>ppt_x</p:attrName>
                                        </p:attrNameLst>
                                      </p:cBhvr>
                                      <p:tavLst>
                                        <p:tav tm="0">
                                          <p:val>
                                            <p:strVal val="#ppt_x"/>
                                          </p:val>
                                        </p:tav>
                                        <p:tav tm="100000">
                                          <p:val>
                                            <p:strVal val="#ppt_x"/>
                                          </p:val>
                                        </p:tav>
                                      </p:tavLst>
                                    </p:anim>
                                    <p:anim calcmode="lin" valueType="num">
                                      <p:cBhvr>
                                        <p:cTn id="123" dur="1000" fill="hold"/>
                                        <p:tgtEl>
                                          <p:spTgt spid="5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52"/>
                                        </p:tgtEl>
                                        <p:attrNameLst>
                                          <p:attrName>style.visibility</p:attrName>
                                        </p:attrNameLst>
                                      </p:cBhvr>
                                      <p:to>
                                        <p:strVal val="visible"/>
                                      </p:to>
                                    </p:set>
                                    <p:animEffect transition="in" filter="fade">
                                      <p:cBhvr>
                                        <p:cTn id="126" dur="1000"/>
                                        <p:tgtEl>
                                          <p:spTgt spid="52"/>
                                        </p:tgtEl>
                                      </p:cBhvr>
                                    </p:animEffect>
                                    <p:anim calcmode="lin" valueType="num">
                                      <p:cBhvr>
                                        <p:cTn id="127" dur="1000" fill="hold"/>
                                        <p:tgtEl>
                                          <p:spTgt spid="52"/>
                                        </p:tgtEl>
                                        <p:attrNameLst>
                                          <p:attrName>ppt_x</p:attrName>
                                        </p:attrNameLst>
                                      </p:cBhvr>
                                      <p:tavLst>
                                        <p:tav tm="0">
                                          <p:val>
                                            <p:strVal val="#ppt_x"/>
                                          </p:val>
                                        </p:tav>
                                        <p:tav tm="100000">
                                          <p:val>
                                            <p:strVal val="#ppt_x"/>
                                          </p:val>
                                        </p:tav>
                                      </p:tavLst>
                                    </p:anim>
                                    <p:anim calcmode="lin" valueType="num">
                                      <p:cBhvr>
                                        <p:cTn id="12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1" grpId="0" animBg="1"/>
      <p:bldP spid="32" grpId="0" animBg="1"/>
      <p:bldP spid="33"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p:bldP spid="51" grpId="0"/>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小白白(http://dwz.cn/Wu2UP)"/>
          <p:cNvSpPr>
            <a:spLocks noChangeArrowheads="1"/>
          </p:cNvSpPr>
          <p:nvPr/>
        </p:nvSpPr>
        <p:spPr bwMode="auto">
          <a:xfrm>
            <a:off x="5451475" y="4213225"/>
            <a:ext cx="774700" cy="390525"/>
          </a:xfrm>
          <a:prstGeom prst="ellipse">
            <a:avLst/>
          </a:prstGeom>
          <a:solidFill>
            <a:srgbClr val="117A6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稻壳儿小白白(http://dwz.cn/Wu2UP)"/>
          <p:cNvSpPr>
            <a:spLocks noChangeArrowheads="1"/>
          </p:cNvSpPr>
          <p:nvPr/>
        </p:nvSpPr>
        <p:spPr bwMode="auto">
          <a:xfrm>
            <a:off x="4221163" y="3594100"/>
            <a:ext cx="3246437" cy="1631950"/>
          </a:xfrm>
          <a:prstGeom prst="ellipse">
            <a:avLst/>
          </a:prstGeom>
          <a:noFill/>
          <a:ln w="12700">
            <a:solidFill>
              <a:srgbClr val="FFC0CA"/>
            </a:solidFill>
            <a:prstDash val="lgDash"/>
            <a:round/>
          </a:ln>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稻壳儿小白白(http://dwz.cn/Wu2UP)"/>
          <p:cNvSpPr>
            <a:spLocks noChangeArrowheads="1"/>
          </p:cNvSpPr>
          <p:nvPr/>
        </p:nvSpPr>
        <p:spPr bwMode="auto">
          <a:xfrm>
            <a:off x="4159250" y="4373563"/>
            <a:ext cx="136525" cy="777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稻壳儿小白白(http://dwz.cn/Wu2UP)"/>
          <p:cNvSpPr>
            <a:spLocks noChangeArrowheads="1"/>
          </p:cNvSpPr>
          <p:nvPr/>
        </p:nvSpPr>
        <p:spPr bwMode="auto">
          <a:xfrm>
            <a:off x="7407275" y="4373563"/>
            <a:ext cx="134938" cy="777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稻壳儿小白白(http://dwz.cn/Wu2UP)"/>
          <p:cNvSpPr>
            <a:spLocks noChangeArrowheads="1"/>
          </p:cNvSpPr>
          <p:nvPr/>
        </p:nvSpPr>
        <p:spPr bwMode="auto">
          <a:xfrm>
            <a:off x="6589713" y="3665538"/>
            <a:ext cx="134937" cy="777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稻壳儿小白白(http://dwz.cn/Wu2UP)"/>
          <p:cNvSpPr>
            <a:spLocks noChangeArrowheads="1"/>
          </p:cNvSpPr>
          <p:nvPr/>
        </p:nvSpPr>
        <p:spPr bwMode="auto">
          <a:xfrm>
            <a:off x="4978400" y="3665538"/>
            <a:ext cx="136525" cy="777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稻壳儿小白白(http://dwz.cn/Wu2UP)"/>
          <p:cNvSpPr>
            <a:spLocks noChangeArrowheads="1"/>
          </p:cNvSpPr>
          <p:nvPr/>
        </p:nvSpPr>
        <p:spPr bwMode="auto">
          <a:xfrm>
            <a:off x="6589713" y="5083175"/>
            <a:ext cx="134937" cy="77788"/>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稻壳儿小白白(http://dwz.cn/Wu2UP)"/>
          <p:cNvSpPr>
            <a:spLocks noChangeArrowheads="1"/>
          </p:cNvSpPr>
          <p:nvPr/>
        </p:nvSpPr>
        <p:spPr bwMode="auto">
          <a:xfrm>
            <a:off x="4978400" y="5083175"/>
            <a:ext cx="136525" cy="77788"/>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id-ID" altLang="en-US">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稻壳儿小白白(http://dwz.cn/Wu2UP)"/>
          <p:cNvSpPr>
            <a:spLocks noChangeArrowheads="1"/>
          </p:cNvSpPr>
          <p:nvPr/>
        </p:nvSpPr>
        <p:spPr bwMode="auto">
          <a:xfrm flipH="1">
            <a:off x="3798888" y="1689100"/>
            <a:ext cx="549275" cy="547688"/>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AU" altLang="en-US"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稻壳儿小白白(http://dwz.cn/Wu2UP)"/>
          <p:cNvSpPr>
            <a:spLocks noEditPoints="1"/>
          </p:cNvSpPr>
          <p:nvPr/>
        </p:nvSpPr>
        <p:spPr bwMode="auto">
          <a:xfrm>
            <a:off x="3889375" y="1814513"/>
            <a:ext cx="377825" cy="296862"/>
          </a:xfrm>
          <a:custGeom>
            <a:avLst/>
            <a:gdLst>
              <a:gd name="T0" fmla="*/ 635241450 w 106"/>
              <a:gd name="T1" fmla="*/ 140716165 h 83"/>
              <a:gd name="T2" fmla="*/ 647948489 w 106"/>
              <a:gd name="T3" fmla="*/ 140716165 h 83"/>
              <a:gd name="T4" fmla="*/ 647948489 w 106"/>
              <a:gd name="T5" fmla="*/ 550074556 h 83"/>
              <a:gd name="T6" fmla="*/ 241390967 w 106"/>
              <a:gd name="T7" fmla="*/ 345397149 h 83"/>
              <a:gd name="T8" fmla="*/ 241390967 w 106"/>
              <a:gd name="T9" fmla="*/ 332603469 h 83"/>
              <a:gd name="T10" fmla="*/ 698765951 w 106"/>
              <a:gd name="T11" fmla="*/ 537280877 h 83"/>
              <a:gd name="T12" fmla="*/ 711472990 w 106"/>
              <a:gd name="T13" fmla="*/ 550074556 h 83"/>
              <a:gd name="T14" fmla="*/ 1105323473 w 106"/>
              <a:gd name="T15" fmla="*/ 345397149 h 83"/>
              <a:gd name="T16" fmla="*/ 711472990 w 106"/>
              <a:gd name="T17" fmla="*/ 140716165 h 83"/>
              <a:gd name="T18" fmla="*/ 698765951 w 106"/>
              <a:gd name="T19" fmla="*/ 140716165 h 83"/>
              <a:gd name="T20" fmla="*/ 190573504 w 106"/>
              <a:gd name="T21" fmla="*/ 370980930 h 83"/>
              <a:gd name="T22" fmla="*/ 12703475 w 106"/>
              <a:gd name="T23" fmla="*/ 447735852 h 83"/>
              <a:gd name="T24" fmla="*/ 12703475 w 106"/>
              <a:gd name="T25" fmla="*/ 473319634 h 83"/>
              <a:gd name="T26" fmla="*/ 431964471 w 106"/>
              <a:gd name="T27" fmla="*/ 677997041 h 83"/>
              <a:gd name="T28" fmla="*/ 609834501 w 106"/>
              <a:gd name="T29" fmla="*/ 588452017 h 83"/>
              <a:gd name="T30" fmla="*/ 1334010965 w 106"/>
              <a:gd name="T31" fmla="*/ 204677407 h 83"/>
              <a:gd name="T32" fmla="*/ 1334010965 w 106"/>
              <a:gd name="T33" fmla="*/ 230264766 h 83"/>
              <a:gd name="T34" fmla="*/ 1156140936 w 106"/>
              <a:gd name="T35" fmla="*/ 319809790 h 83"/>
              <a:gd name="T36" fmla="*/ 736879939 w 106"/>
              <a:gd name="T37" fmla="*/ 102338704 h 83"/>
              <a:gd name="T38" fmla="*/ 914749969 w 106"/>
              <a:gd name="T39" fmla="*/ 0 h 83"/>
              <a:gd name="T40" fmla="*/ 1334010965 w 106"/>
              <a:gd name="T41" fmla="*/ 204677407 h 83"/>
              <a:gd name="T42" fmla="*/ 1346714440 w 106"/>
              <a:gd name="T43" fmla="*/ 460525955 h 83"/>
              <a:gd name="T44" fmla="*/ 914749969 w 106"/>
              <a:gd name="T45" fmla="*/ 677997041 h 83"/>
              <a:gd name="T46" fmla="*/ 736879939 w 106"/>
              <a:gd name="T47" fmla="*/ 601245696 h 83"/>
              <a:gd name="T48" fmla="*/ 736879939 w 106"/>
              <a:gd name="T49" fmla="*/ 575658338 h 83"/>
              <a:gd name="T50" fmla="*/ 1168847975 w 106"/>
              <a:gd name="T51" fmla="*/ 370980930 h 83"/>
              <a:gd name="T52" fmla="*/ 609834501 w 106"/>
              <a:gd name="T53" fmla="*/ 89548601 h 83"/>
              <a:gd name="T54" fmla="*/ 419260996 w 106"/>
              <a:gd name="T55" fmla="*/ 0 h 83"/>
              <a:gd name="T56" fmla="*/ 0 w 106"/>
              <a:gd name="T57" fmla="*/ 217471087 h 83"/>
              <a:gd name="T58" fmla="*/ 177866465 w 106"/>
              <a:gd name="T59" fmla="*/ 319809790 h 83"/>
              <a:gd name="T60" fmla="*/ 609834501 w 106"/>
              <a:gd name="T61" fmla="*/ 115132383 h 83"/>
              <a:gd name="T62" fmla="*/ 609834501 w 106"/>
              <a:gd name="T63" fmla="*/ 89548601 h 83"/>
              <a:gd name="T64" fmla="*/ 698765951 w 106"/>
              <a:gd name="T65" fmla="*/ 1048977972 h 83"/>
              <a:gd name="T66" fmla="*/ 711472990 w 106"/>
              <a:gd name="T67" fmla="*/ 1061771651 h 83"/>
              <a:gd name="T68" fmla="*/ 1143437461 w 106"/>
              <a:gd name="T69" fmla="*/ 831506885 h 83"/>
              <a:gd name="T70" fmla="*/ 1130730422 w 106"/>
              <a:gd name="T71" fmla="*/ 626829478 h 83"/>
              <a:gd name="T72" fmla="*/ 927453443 w 106"/>
              <a:gd name="T73" fmla="*/ 729168182 h 83"/>
              <a:gd name="T74" fmla="*/ 914749969 w 106"/>
              <a:gd name="T75" fmla="*/ 729168182 h 83"/>
              <a:gd name="T76" fmla="*/ 711472990 w 106"/>
              <a:gd name="T77" fmla="*/ 626829478 h 83"/>
              <a:gd name="T78" fmla="*/ 698765951 w 106"/>
              <a:gd name="T79" fmla="*/ 639623157 h 83"/>
              <a:gd name="T80" fmla="*/ 215984018 w 106"/>
              <a:gd name="T81" fmla="*/ 626829478 h 83"/>
              <a:gd name="T82" fmla="*/ 419260996 w 106"/>
              <a:gd name="T83" fmla="*/ 729168182 h 83"/>
              <a:gd name="T84" fmla="*/ 635241450 w 106"/>
              <a:gd name="T85" fmla="*/ 626829478 h 83"/>
              <a:gd name="T86" fmla="*/ 647948489 w 106"/>
              <a:gd name="T87" fmla="*/ 639623157 h 83"/>
              <a:gd name="T88" fmla="*/ 647948489 w 106"/>
              <a:gd name="T89" fmla="*/ 1061771651 h 83"/>
              <a:gd name="T90" fmla="*/ 215984018 w 106"/>
              <a:gd name="T91" fmla="*/ 844300565 h 83"/>
              <a:gd name="T92" fmla="*/ 203276979 w 106"/>
              <a:gd name="T93" fmla="*/ 639623157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4" name="稻壳儿小白白(http://dwz.cn/Wu2UP)"/>
          <p:cNvSpPr>
            <a:spLocks noChangeArrowheads="1"/>
          </p:cNvSpPr>
          <p:nvPr/>
        </p:nvSpPr>
        <p:spPr bwMode="auto">
          <a:xfrm flipH="1">
            <a:off x="2952750" y="3233738"/>
            <a:ext cx="549275" cy="547687"/>
          </a:xfrm>
          <a:prstGeom prst="ellipse">
            <a:avLst/>
          </a:prstGeom>
          <a:solidFill>
            <a:srgbClr val="3DD3C8"/>
          </a:solidFill>
          <a:ln>
            <a:noFill/>
          </a:ln>
          <a:extLst/>
        </p:spPr>
        <p:txBody>
          <a:bodyPr anchor="ctr"/>
          <a:lstStyle/>
          <a:p>
            <a:pPr algn="r" fontAlgn="base">
              <a:spcBef>
                <a:spcPct val="0"/>
              </a:spcBef>
              <a:spcAft>
                <a:spcPct val="0"/>
              </a:spcAft>
              <a:buFont typeface="Arial" panose="020B0604020202020204" pitchFamily="34" charset="0"/>
              <a:buNone/>
            </a:pPr>
            <a:endParaRPr lang="en-US" altLang="zh-CN"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稻壳儿小白白(http://dwz.cn/Wu2UP)"/>
          <p:cNvSpPr>
            <a:spLocks noEditPoints="1"/>
          </p:cNvSpPr>
          <p:nvPr/>
        </p:nvSpPr>
        <p:spPr bwMode="auto">
          <a:xfrm>
            <a:off x="3013075" y="3346450"/>
            <a:ext cx="412750" cy="341313"/>
          </a:xfrm>
          <a:custGeom>
            <a:avLst/>
            <a:gdLst>
              <a:gd name="T0" fmla="*/ 1235052152 w 107"/>
              <a:gd name="T1" fmla="*/ 947721480 h 88"/>
              <a:gd name="T2" fmla="*/ 1235052152 w 107"/>
              <a:gd name="T3" fmla="*/ 105302818 h 88"/>
              <a:gd name="T4" fmla="*/ 1235052152 w 107"/>
              <a:gd name="T5" fmla="*/ 45130887 h 88"/>
              <a:gd name="T6" fmla="*/ 1264812584 w 107"/>
              <a:gd name="T7" fmla="*/ 0 h 88"/>
              <a:gd name="T8" fmla="*/ 1294569159 w 107"/>
              <a:gd name="T9" fmla="*/ 0 h 88"/>
              <a:gd name="T10" fmla="*/ 1324329591 w 107"/>
              <a:gd name="T11" fmla="*/ 0 h 88"/>
              <a:gd name="T12" fmla="*/ 1324329591 w 107"/>
              <a:gd name="T13" fmla="*/ 1037979376 h 88"/>
              <a:gd name="T14" fmla="*/ 1294569159 w 107"/>
              <a:gd name="T15" fmla="*/ 1053024298 h 88"/>
              <a:gd name="T16" fmla="*/ 1264812584 w 107"/>
              <a:gd name="T17" fmla="*/ 1037979376 h 88"/>
              <a:gd name="T18" fmla="*/ 1235052152 w 107"/>
              <a:gd name="T19" fmla="*/ 1007893410 h 88"/>
              <a:gd name="T20" fmla="*/ 1235052152 w 107"/>
              <a:gd name="T21" fmla="*/ 947721480 h 88"/>
              <a:gd name="T22" fmla="*/ 357121329 w 107"/>
              <a:gd name="T23" fmla="*/ 947721480 h 88"/>
              <a:gd name="T24" fmla="*/ 357121329 w 107"/>
              <a:gd name="T25" fmla="*/ 105302818 h 88"/>
              <a:gd name="T26" fmla="*/ 357121329 w 107"/>
              <a:gd name="T27" fmla="*/ 45130887 h 88"/>
              <a:gd name="T28" fmla="*/ 327360897 w 107"/>
              <a:gd name="T29" fmla="*/ 0 h 88"/>
              <a:gd name="T30" fmla="*/ 297604322 w 107"/>
              <a:gd name="T31" fmla="*/ 0 h 88"/>
              <a:gd name="T32" fmla="*/ 267843890 w 107"/>
              <a:gd name="T33" fmla="*/ 0 h 88"/>
              <a:gd name="T34" fmla="*/ 267843890 w 107"/>
              <a:gd name="T35" fmla="*/ 1037979376 h 88"/>
              <a:gd name="T36" fmla="*/ 297604322 w 107"/>
              <a:gd name="T37" fmla="*/ 1053024298 h 88"/>
              <a:gd name="T38" fmla="*/ 327360897 w 107"/>
              <a:gd name="T39" fmla="*/ 1037979376 h 88"/>
              <a:gd name="T40" fmla="*/ 357121329 w 107"/>
              <a:gd name="T41" fmla="*/ 1007893410 h 88"/>
              <a:gd name="T42" fmla="*/ 357121329 w 107"/>
              <a:gd name="T43" fmla="*/ 947721480 h 88"/>
              <a:gd name="T44" fmla="*/ 535683923 w 107"/>
              <a:gd name="T45" fmla="*/ 767201810 h 88"/>
              <a:gd name="T46" fmla="*/ 535683923 w 107"/>
              <a:gd name="T47" fmla="*/ 827377619 h 88"/>
              <a:gd name="T48" fmla="*/ 491045203 w 107"/>
              <a:gd name="T49" fmla="*/ 872504628 h 88"/>
              <a:gd name="T50" fmla="*/ 461284771 w 107"/>
              <a:gd name="T51" fmla="*/ 887549549 h 88"/>
              <a:gd name="T52" fmla="*/ 431524339 w 107"/>
              <a:gd name="T53" fmla="*/ 872504628 h 88"/>
              <a:gd name="T54" fmla="*/ 431524339 w 107"/>
              <a:gd name="T55" fmla="*/ 180519670 h 88"/>
              <a:gd name="T56" fmla="*/ 461284771 w 107"/>
              <a:gd name="T57" fmla="*/ 165474748 h 88"/>
              <a:gd name="T58" fmla="*/ 491045203 w 107"/>
              <a:gd name="T59" fmla="*/ 180519670 h 88"/>
              <a:gd name="T60" fmla="*/ 535683923 w 107"/>
              <a:gd name="T61" fmla="*/ 210605635 h 88"/>
              <a:gd name="T62" fmla="*/ 535683923 w 107"/>
              <a:gd name="T63" fmla="*/ 270777566 h 88"/>
              <a:gd name="T64" fmla="*/ 535683923 w 107"/>
              <a:gd name="T65" fmla="*/ 767201810 h 88"/>
              <a:gd name="T66" fmla="*/ 907687397 w 107"/>
              <a:gd name="T67" fmla="*/ 1203458002 h 88"/>
              <a:gd name="T68" fmla="*/ 803527813 w 107"/>
              <a:gd name="T69" fmla="*/ 1323801863 h 88"/>
              <a:gd name="T70" fmla="*/ 684486084 w 107"/>
              <a:gd name="T71" fmla="*/ 1203458002 h 88"/>
              <a:gd name="T72" fmla="*/ 684486084 w 107"/>
              <a:gd name="T73" fmla="*/ 361035461 h 88"/>
              <a:gd name="T74" fmla="*/ 803527813 w 107"/>
              <a:gd name="T75" fmla="*/ 240691600 h 88"/>
              <a:gd name="T76" fmla="*/ 907687397 w 107"/>
              <a:gd name="T77" fmla="*/ 361035461 h 88"/>
              <a:gd name="T78" fmla="*/ 907687397 w 107"/>
              <a:gd name="T79" fmla="*/ 1203458002 h 88"/>
              <a:gd name="T80" fmla="*/ 1056489558 w 107"/>
              <a:gd name="T81" fmla="*/ 767201810 h 88"/>
              <a:gd name="T82" fmla="*/ 1056489558 w 107"/>
              <a:gd name="T83" fmla="*/ 827377619 h 88"/>
              <a:gd name="T84" fmla="*/ 1101128278 w 107"/>
              <a:gd name="T85" fmla="*/ 872504628 h 88"/>
              <a:gd name="T86" fmla="*/ 1130888710 w 107"/>
              <a:gd name="T87" fmla="*/ 887549549 h 88"/>
              <a:gd name="T88" fmla="*/ 1160649143 w 107"/>
              <a:gd name="T89" fmla="*/ 872504628 h 88"/>
              <a:gd name="T90" fmla="*/ 1160649143 w 107"/>
              <a:gd name="T91" fmla="*/ 180519670 h 88"/>
              <a:gd name="T92" fmla="*/ 1130888710 w 107"/>
              <a:gd name="T93" fmla="*/ 165474748 h 88"/>
              <a:gd name="T94" fmla="*/ 1101128278 w 107"/>
              <a:gd name="T95" fmla="*/ 180519670 h 88"/>
              <a:gd name="T96" fmla="*/ 1056489558 w 107"/>
              <a:gd name="T97" fmla="*/ 210605635 h 88"/>
              <a:gd name="T98" fmla="*/ 1056489558 w 107"/>
              <a:gd name="T99" fmla="*/ 270777566 h 88"/>
              <a:gd name="T100" fmla="*/ 1056489558 w 107"/>
              <a:gd name="T101" fmla="*/ 767201810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6" name="稻壳儿小白白(http://dwz.cn/Wu2UP)"/>
          <p:cNvSpPr>
            <a:spLocks noChangeArrowheads="1"/>
          </p:cNvSpPr>
          <p:nvPr/>
        </p:nvSpPr>
        <p:spPr bwMode="auto">
          <a:xfrm>
            <a:off x="8232775" y="3233738"/>
            <a:ext cx="549275" cy="5476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US" altLang="zh-CN"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稻壳儿小白白(http://dwz.cn/Wu2UP)"/>
          <p:cNvSpPr/>
          <p:nvPr/>
        </p:nvSpPr>
        <p:spPr bwMode="auto">
          <a:xfrm>
            <a:off x="8375650" y="3417888"/>
            <a:ext cx="254000" cy="228600"/>
          </a:xfrm>
          <a:custGeom>
            <a:avLst/>
            <a:gdLst>
              <a:gd name="T0" fmla="*/ 0 w 161"/>
              <a:gd name="T1" fmla="*/ 154101625 h 145"/>
              <a:gd name="T2" fmla="*/ 0 w 161"/>
              <a:gd name="T3" fmla="*/ 360399724 h 145"/>
              <a:gd name="T4" fmla="*/ 77157627 w 161"/>
              <a:gd name="T5" fmla="*/ 360399724 h 145"/>
              <a:gd name="T6" fmla="*/ 323562870 w 161"/>
              <a:gd name="T7" fmla="*/ 360399724 h 145"/>
              <a:gd name="T8" fmla="*/ 400720497 w 161"/>
              <a:gd name="T9" fmla="*/ 360399724 h 145"/>
              <a:gd name="T10" fmla="*/ 400720497 w 161"/>
              <a:gd name="T11" fmla="*/ 154101625 h 145"/>
              <a:gd name="T12" fmla="*/ 201605006 w 161"/>
              <a:gd name="T13" fmla="*/ 0 h 145"/>
              <a:gd name="T14" fmla="*/ 0 w 161"/>
              <a:gd name="T15" fmla="*/ 154101625 h 1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bg1"/>
          </a:solidFill>
          <a:ln>
            <a:noFill/>
          </a:ln>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8" name="稻壳儿小白白(http://dwz.cn/Wu2UP)"/>
          <p:cNvSpPr/>
          <p:nvPr/>
        </p:nvSpPr>
        <p:spPr bwMode="auto">
          <a:xfrm>
            <a:off x="8308975" y="3321050"/>
            <a:ext cx="387350" cy="193675"/>
          </a:xfrm>
          <a:custGeom>
            <a:avLst/>
            <a:gdLst>
              <a:gd name="T0" fmla="*/ 557853282 w 246"/>
              <a:gd name="T1" fmla="*/ 198346819 h 123"/>
              <a:gd name="T2" fmla="*/ 557853282 w 246"/>
              <a:gd name="T3" fmla="*/ 52065509 h 123"/>
              <a:gd name="T4" fmla="*/ 451240706 w 246"/>
              <a:gd name="T5" fmla="*/ 52065509 h 123"/>
              <a:gd name="T6" fmla="*/ 451240706 w 246"/>
              <a:gd name="T7" fmla="*/ 116529366 h 123"/>
              <a:gd name="T8" fmla="*/ 304959395 w 246"/>
              <a:gd name="T9" fmla="*/ 0 h 123"/>
              <a:gd name="T10" fmla="*/ 304959395 w 246"/>
              <a:gd name="T11" fmla="*/ 0 h 123"/>
              <a:gd name="T12" fmla="*/ 304959395 w 246"/>
              <a:gd name="T13" fmla="*/ 0 h 123"/>
              <a:gd name="T14" fmla="*/ 304959395 w 246"/>
              <a:gd name="T15" fmla="*/ 0 h 123"/>
              <a:gd name="T16" fmla="*/ 304959395 w 246"/>
              <a:gd name="T17" fmla="*/ 0 h 123"/>
              <a:gd name="T18" fmla="*/ 0 w 246"/>
              <a:gd name="T19" fmla="*/ 240497112 h 123"/>
              <a:gd name="T20" fmla="*/ 52065509 w 246"/>
              <a:gd name="T21" fmla="*/ 304959395 h 123"/>
              <a:gd name="T22" fmla="*/ 304959395 w 246"/>
              <a:gd name="T23" fmla="*/ 104132592 h 123"/>
              <a:gd name="T24" fmla="*/ 557853282 w 246"/>
              <a:gd name="T25" fmla="*/ 304959395 h 123"/>
              <a:gd name="T26" fmla="*/ 609918791 w 246"/>
              <a:gd name="T27" fmla="*/ 240497112 h 123"/>
              <a:gd name="T28" fmla="*/ 557853282 w 246"/>
              <a:gd name="T29" fmla="*/ 198346819 h 1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46" h="123">
                <a:moveTo>
                  <a:pt x="225" y="80"/>
                </a:moveTo>
                <a:lnTo>
                  <a:pt x="225" y="21"/>
                </a:lnTo>
                <a:lnTo>
                  <a:pt x="182" y="21"/>
                </a:lnTo>
                <a:lnTo>
                  <a:pt x="182" y="47"/>
                </a:lnTo>
                <a:lnTo>
                  <a:pt x="123" y="0"/>
                </a:lnTo>
                <a:lnTo>
                  <a:pt x="0" y="97"/>
                </a:lnTo>
                <a:lnTo>
                  <a:pt x="21" y="123"/>
                </a:lnTo>
                <a:lnTo>
                  <a:pt x="123" y="42"/>
                </a:lnTo>
                <a:lnTo>
                  <a:pt x="225" y="123"/>
                </a:lnTo>
                <a:lnTo>
                  <a:pt x="246" y="97"/>
                </a:lnTo>
                <a:lnTo>
                  <a:pt x="225"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19" name="稻壳儿小白白(http://dwz.cn/Wu2UP)"/>
          <p:cNvSpPr>
            <a:spLocks noChangeArrowheads="1"/>
          </p:cNvSpPr>
          <p:nvPr/>
        </p:nvSpPr>
        <p:spPr bwMode="auto">
          <a:xfrm>
            <a:off x="7739063" y="4999038"/>
            <a:ext cx="549275" cy="5476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AU" altLang="en-US"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稻壳儿小白白(http://dwz.cn/Wu2UP)"/>
          <p:cNvSpPr>
            <a:spLocks noEditPoints="1"/>
          </p:cNvSpPr>
          <p:nvPr/>
        </p:nvSpPr>
        <p:spPr bwMode="auto">
          <a:xfrm>
            <a:off x="7804150" y="5108575"/>
            <a:ext cx="379413" cy="349250"/>
          </a:xfrm>
          <a:custGeom>
            <a:avLst/>
            <a:gdLst>
              <a:gd name="T0" fmla="*/ 1214149498 w 68"/>
              <a:gd name="T1" fmla="*/ 1106351933 h 63"/>
              <a:gd name="T2" fmla="*/ 1276412287 w 68"/>
              <a:gd name="T3" fmla="*/ 1352212845 h 63"/>
              <a:gd name="T4" fmla="*/ 1089618340 w 68"/>
              <a:gd name="T5" fmla="*/ 1536605758 h 63"/>
              <a:gd name="T6" fmla="*/ 840561603 w 68"/>
              <a:gd name="T7" fmla="*/ 1628796671 h 63"/>
              <a:gd name="T8" fmla="*/ 560376262 w 68"/>
              <a:gd name="T9" fmla="*/ 1628796671 h 63"/>
              <a:gd name="T10" fmla="*/ 342453710 w 68"/>
              <a:gd name="T11" fmla="*/ 1536605758 h 63"/>
              <a:gd name="T12" fmla="*/ 124525578 w 68"/>
              <a:gd name="T13" fmla="*/ 1352212845 h 63"/>
              <a:gd name="T14" fmla="*/ 186793947 w 68"/>
              <a:gd name="T15" fmla="*/ 1106351933 h 63"/>
              <a:gd name="T16" fmla="*/ 0 w 68"/>
              <a:gd name="T17" fmla="*/ 860496563 h 63"/>
              <a:gd name="T18" fmla="*/ 217922552 w 68"/>
              <a:gd name="T19" fmla="*/ 706837651 h 63"/>
              <a:gd name="T20" fmla="*/ 124525578 w 68"/>
              <a:gd name="T21" fmla="*/ 553178738 h 63"/>
              <a:gd name="T22" fmla="*/ 466979289 w 68"/>
              <a:gd name="T23" fmla="*/ 491710738 h 63"/>
              <a:gd name="T24" fmla="*/ 591504867 w 68"/>
              <a:gd name="T25" fmla="*/ 245855369 h 63"/>
              <a:gd name="T26" fmla="*/ 871695788 w 68"/>
              <a:gd name="T27" fmla="*/ 460982282 h 63"/>
              <a:gd name="T28" fmla="*/ 1089618340 w 68"/>
              <a:gd name="T29" fmla="*/ 368785825 h 63"/>
              <a:gd name="T30" fmla="*/ 1276412287 w 68"/>
              <a:gd name="T31" fmla="*/ 583907194 h 63"/>
              <a:gd name="T32" fmla="*/ 1400937866 w 68"/>
              <a:gd name="T33" fmla="*/ 829768107 h 63"/>
              <a:gd name="T34" fmla="*/ 716036025 w 68"/>
              <a:gd name="T35" fmla="*/ 676103651 h 63"/>
              <a:gd name="T36" fmla="*/ 996221366 w 68"/>
              <a:gd name="T37" fmla="*/ 952693020 h 63"/>
              <a:gd name="T38" fmla="*/ 1961314128 w 68"/>
              <a:gd name="T39" fmla="*/ 491710738 h 63"/>
              <a:gd name="T40" fmla="*/ 1992448312 w 68"/>
              <a:gd name="T41" fmla="*/ 737571651 h 63"/>
              <a:gd name="T42" fmla="*/ 1712257391 w 68"/>
              <a:gd name="T43" fmla="*/ 676103651 h 63"/>
              <a:gd name="T44" fmla="*/ 1432072050 w 68"/>
              <a:gd name="T45" fmla="*/ 737571651 h 63"/>
              <a:gd name="T46" fmla="*/ 1432072050 w 68"/>
              <a:gd name="T47" fmla="*/ 491710738 h 63"/>
              <a:gd name="T48" fmla="*/ 1432072050 w 68"/>
              <a:gd name="T49" fmla="*/ 276589369 h 63"/>
              <a:gd name="T50" fmla="*/ 1432072050 w 68"/>
              <a:gd name="T51" fmla="*/ 61462456 h 63"/>
              <a:gd name="T52" fmla="*/ 1712257391 w 68"/>
              <a:gd name="T53" fmla="*/ 122930456 h 63"/>
              <a:gd name="T54" fmla="*/ 1836788549 w 68"/>
              <a:gd name="T55" fmla="*/ 0 h 63"/>
              <a:gd name="T56" fmla="*/ 1930179943 w 68"/>
              <a:gd name="T57" fmla="*/ 215126913 h 63"/>
              <a:gd name="T58" fmla="*/ 2116973891 w 68"/>
              <a:gd name="T59" fmla="*/ 460982282 h 63"/>
              <a:gd name="T60" fmla="*/ 1930179943 w 68"/>
              <a:gd name="T61" fmla="*/ 1690264671 h 63"/>
              <a:gd name="T62" fmla="*/ 1836788549 w 68"/>
              <a:gd name="T63" fmla="*/ 1936120040 h 63"/>
              <a:gd name="T64" fmla="*/ 1681128787 w 68"/>
              <a:gd name="T65" fmla="*/ 1813189583 h 63"/>
              <a:gd name="T66" fmla="*/ 1400937866 w 68"/>
              <a:gd name="T67" fmla="*/ 1843923583 h 63"/>
              <a:gd name="T68" fmla="*/ 1276412287 w 68"/>
              <a:gd name="T69" fmla="*/ 1598068214 h 63"/>
              <a:gd name="T70" fmla="*/ 1463200655 w 68"/>
              <a:gd name="T71" fmla="*/ 1352212845 h 63"/>
              <a:gd name="T72" fmla="*/ 1556597629 w 68"/>
              <a:gd name="T73" fmla="*/ 1106351933 h 63"/>
              <a:gd name="T74" fmla="*/ 1743391576 w 68"/>
              <a:gd name="T75" fmla="*/ 1229282389 h 63"/>
              <a:gd name="T76" fmla="*/ 1992448312 w 68"/>
              <a:gd name="T77" fmla="*/ 1198548389 h 63"/>
              <a:gd name="T78" fmla="*/ 1961314128 w 68"/>
              <a:gd name="T79" fmla="*/ 1413675302 h 63"/>
              <a:gd name="T80" fmla="*/ 1712257391 w 68"/>
              <a:gd name="T81" fmla="*/ 245855369 h 63"/>
              <a:gd name="T82" fmla="*/ 1836788549 w 68"/>
              <a:gd name="T83" fmla="*/ 399514282 h 63"/>
              <a:gd name="T84" fmla="*/ 1556597629 w 68"/>
              <a:gd name="T85" fmla="*/ 1505871758 h 63"/>
              <a:gd name="T86" fmla="*/ 1712257391 w 68"/>
              <a:gd name="T87" fmla="*/ 1382941302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pic>
        <p:nvPicPr>
          <p:cNvPr id="21" name="稻壳儿小白白(http://dwz.cn/Wu2UP)"/>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2463" y="1876425"/>
            <a:ext cx="78105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稻壳儿小白白(http://dwz.cn/Wu2UP)"/>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400" y="1992313"/>
            <a:ext cx="744538"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稻壳儿小白白(http://dwz.cn/Wu2UP)"/>
          <p:cNvSpPr>
            <a:spLocks noChangeArrowheads="1"/>
          </p:cNvSpPr>
          <p:nvPr/>
        </p:nvSpPr>
        <p:spPr bwMode="auto">
          <a:xfrm>
            <a:off x="7386638" y="1689100"/>
            <a:ext cx="549275" cy="547688"/>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AU" altLang="en-US"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稻壳儿小白白(http://dwz.cn/Wu2UP)"/>
          <p:cNvSpPr>
            <a:spLocks noEditPoints="1"/>
          </p:cNvSpPr>
          <p:nvPr/>
        </p:nvSpPr>
        <p:spPr bwMode="auto">
          <a:xfrm>
            <a:off x="7481888" y="1798638"/>
            <a:ext cx="379412" cy="314325"/>
          </a:xfrm>
          <a:custGeom>
            <a:avLst/>
            <a:gdLst>
              <a:gd name="T0" fmla="*/ 454392801 w 287"/>
              <a:gd name="T1" fmla="*/ 137200873 h 237"/>
              <a:gd name="T2" fmla="*/ 426430004 w 287"/>
              <a:gd name="T3" fmla="*/ 165344234 h 237"/>
              <a:gd name="T4" fmla="*/ 454392801 w 287"/>
              <a:gd name="T5" fmla="*/ 195247549 h 237"/>
              <a:gd name="T6" fmla="*/ 484103272 w 287"/>
              <a:gd name="T7" fmla="*/ 165344234 h 237"/>
              <a:gd name="T8" fmla="*/ 454392801 w 287"/>
              <a:gd name="T9" fmla="*/ 137200873 h 237"/>
              <a:gd name="T10" fmla="*/ 47187219 w 287"/>
              <a:gd name="T11" fmla="*/ 137200873 h 237"/>
              <a:gd name="T12" fmla="*/ 19224423 w 287"/>
              <a:gd name="T13" fmla="*/ 165344234 h 237"/>
              <a:gd name="T14" fmla="*/ 47187219 w 287"/>
              <a:gd name="T15" fmla="*/ 195247549 h 237"/>
              <a:gd name="T16" fmla="*/ 75150016 w 287"/>
              <a:gd name="T17" fmla="*/ 165344234 h 237"/>
              <a:gd name="T18" fmla="*/ 47187219 w 287"/>
              <a:gd name="T19" fmla="*/ 137200873 h 237"/>
              <a:gd name="T20" fmla="*/ 370505733 w 287"/>
              <a:gd name="T21" fmla="*/ 86190037 h 237"/>
              <a:gd name="T22" fmla="*/ 328561538 w 287"/>
              <a:gd name="T23" fmla="*/ 128405078 h 237"/>
              <a:gd name="T24" fmla="*/ 370505733 w 287"/>
              <a:gd name="T25" fmla="*/ 170621446 h 237"/>
              <a:gd name="T26" fmla="*/ 412448606 w 287"/>
              <a:gd name="T27" fmla="*/ 128405078 h 237"/>
              <a:gd name="T28" fmla="*/ 370505733 w 287"/>
              <a:gd name="T29" fmla="*/ 86190037 h 237"/>
              <a:gd name="T30" fmla="*/ 501580020 w 287"/>
              <a:gd name="T31" fmla="*/ 344760148 h 237"/>
              <a:gd name="T32" fmla="*/ 452645126 w 287"/>
              <a:gd name="T33" fmla="*/ 344760148 h 237"/>
              <a:gd name="T34" fmla="*/ 452645126 w 287"/>
              <a:gd name="T35" fmla="*/ 255052854 h 237"/>
              <a:gd name="T36" fmla="*/ 442159077 w 287"/>
              <a:gd name="T37" fmla="*/ 212836487 h 237"/>
              <a:gd name="T38" fmla="*/ 454392801 w 287"/>
              <a:gd name="T39" fmla="*/ 211077858 h 237"/>
              <a:gd name="T40" fmla="*/ 501580020 w 287"/>
              <a:gd name="T41" fmla="*/ 258570111 h 237"/>
              <a:gd name="T42" fmla="*/ 501580020 w 287"/>
              <a:gd name="T43" fmla="*/ 344760148 h 237"/>
              <a:gd name="T44" fmla="*/ 131074287 w 287"/>
              <a:gd name="T45" fmla="*/ 86190037 h 237"/>
              <a:gd name="T46" fmla="*/ 89131414 w 287"/>
              <a:gd name="T47" fmla="*/ 128405078 h 237"/>
              <a:gd name="T48" fmla="*/ 131074287 w 287"/>
              <a:gd name="T49" fmla="*/ 170621446 h 237"/>
              <a:gd name="T50" fmla="*/ 173018482 w 287"/>
              <a:gd name="T51" fmla="*/ 128405078 h 237"/>
              <a:gd name="T52" fmla="*/ 131074287 w 287"/>
              <a:gd name="T53" fmla="*/ 86190037 h 237"/>
              <a:gd name="T54" fmla="*/ 47187219 w 287"/>
              <a:gd name="T55" fmla="*/ 211077858 h 237"/>
              <a:gd name="T56" fmla="*/ 59420943 w 287"/>
              <a:gd name="T57" fmla="*/ 212836487 h 237"/>
              <a:gd name="T58" fmla="*/ 48934894 w 287"/>
              <a:gd name="T59" fmla="*/ 255052854 h 237"/>
              <a:gd name="T60" fmla="*/ 48934894 w 287"/>
              <a:gd name="T61" fmla="*/ 344760148 h 237"/>
              <a:gd name="T62" fmla="*/ 0 w 287"/>
              <a:gd name="T63" fmla="*/ 344760148 h 237"/>
              <a:gd name="T64" fmla="*/ 0 w 287"/>
              <a:gd name="T65" fmla="*/ 258570111 h 237"/>
              <a:gd name="T66" fmla="*/ 47187219 w 287"/>
              <a:gd name="T67" fmla="*/ 211077858 h 237"/>
              <a:gd name="T68" fmla="*/ 251663847 w 287"/>
              <a:gd name="T69" fmla="*/ 0 h 237"/>
              <a:gd name="T70" fmla="*/ 188747555 w 287"/>
              <a:gd name="T71" fmla="*/ 63323888 h 237"/>
              <a:gd name="T72" fmla="*/ 251663847 w 287"/>
              <a:gd name="T73" fmla="*/ 126646450 h 237"/>
              <a:gd name="T74" fmla="*/ 312832465 w 287"/>
              <a:gd name="T75" fmla="*/ 63323888 h 237"/>
              <a:gd name="T76" fmla="*/ 251663847 w 287"/>
              <a:gd name="T77" fmla="*/ 0 h 237"/>
              <a:gd name="T78" fmla="*/ 438663728 w 287"/>
              <a:gd name="T79" fmla="*/ 376422092 h 237"/>
              <a:gd name="T80" fmla="*/ 363515034 w 287"/>
              <a:gd name="T81" fmla="*/ 376422092 h 237"/>
              <a:gd name="T82" fmla="*/ 363515034 w 287"/>
              <a:gd name="T83" fmla="*/ 240979847 h 237"/>
              <a:gd name="T84" fmla="*/ 351281310 w 287"/>
              <a:gd name="T85" fmla="*/ 189970338 h 237"/>
              <a:gd name="T86" fmla="*/ 370505733 w 287"/>
              <a:gd name="T87" fmla="*/ 186451754 h 237"/>
              <a:gd name="T88" fmla="*/ 438663728 w 287"/>
              <a:gd name="T89" fmla="*/ 255052854 h 237"/>
              <a:gd name="T90" fmla="*/ 438663728 w 287"/>
              <a:gd name="T91" fmla="*/ 376422092 h 237"/>
              <a:gd name="T92" fmla="*/ 138064986 w 287"/>
              <a:gd name="T93" fmla="*/ 240979847 h 237"/>
              <a:gd name="T94" fmla="*/ 138064986 w 287"/>
              <a:gd name="T95" fmla="*/ 376422092 h 237"/>
              <a:gd name="T96" fmla="*/ 64663967 w 287"/>
              <a:gd name="T97" fmla="*/ 376422092 h 237"/>
              <a:gd name="T98" fmla="*/ 64663967 w 287"/>
              <a:gd name="T99" fmla="*/ 255052854 h 237"/>
              <a:gd name="T100" fmla="*/ 131074287 w 287"/>
              <a:gd name="T101" fmla="*/ 186451754 h 237"/>
              <a:gd name="T102" fmla="*/ 150298710 w 287"/>
              <a:gd name="T103" fmla="*/ 189970338 h 237"/>
              <a:gd name="T104" fmla="*/ 138064986 w 287"/>
              <a:gd name="T105" fmla="*/ 240979847 h 237"/>
              <a:gd name="T106" fmla="*/ 153794059 w 287"/>
              <a:gd name="T107" fmla="*/ 416878505 h 237"/>
              <a:gd name="T108" fmla="*/ 349533635 w 287"/>
              <a:gd name="T109" fmla="*/ 416878505 h 237"/>
              <a:gd name="T110" fmla="*/ 349533635 w 287"/>
              <a:gd name="T111" fmla="*/ 240979847 h 237"/>
              <a:gd name="T112" fmla="*/ 251663847 w 287"/>
              <a:gd name="T113" fmla="*/ 142478085 h 237"/>
              <a:gd name="T114" fmla="*/ 153794059 w 287"/>
              <a:gd name="T115" fmla="*/ 240979847 h 237"/>
              <a:gd name="T116" fmla="*/ 153794059 w 287"/>
              <a:gd name="T117" fmla="*/ 416878505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26" name="稻壳儿小白白(http://dwz.cn/Wu2UP)"/>
          <p:cNvSpPr>
            <a:spLocks noChangeArrowheads="1"/>
          </p:cNvSpPr>
          <p:nvPr/>
        </p:nvSpPr>
        <p:spPr bwMode="auto">
          <a:xfrm flipH="1">
            <a:off x="3427413" y="4999038"/>
            <a:ext cx="549275" cy="547687"/>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AU" altLang="en-US" sz="16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稻壳儿小白白(http://dwz.cn/Wu2UP)"/>
          <p:cNvSpPr/>
          <p:nvPr/>
        </p:nvSpPr>
        <p:spPr bwMode="auto">
          <a:xfrm>
            <a:off x="3524250" y="5099050"/>
            <a:ext cx="358775" cy="358775"/>
          </a:xfrm>
          <a:custGeom>
            <a:avLst/>
            <a:gdLst>
              <a:gd name="T0" fmla="*/ 264192941 w 360"/>
              <a:gd name="T1" fmla="*/ 357554168 h 360"/>
              <a:gd name="T2" fmla="*/ 292002986 w 360"/>
              <a:gd name="T3" fmla="*/ 328751512 h 360"/>
              <a:gd name="T4" fmla="*/ 243335157 w 360"/>
              <a:gd name="T5" fmla="*/ 153947363 h 360"/>
              <a:gd name="T6" fmla="*/ 315839598 w 360"/>
              <a:gd name="T7" fmla="*/ 81442922 h 360"/>
              <a:gd name="T8" fmla="*/ 337689993 w 360"/>
              <a:gd name="T9" fmla="*/ 18870568 h 360"/>
              <a:gd name="T10" fmla="*/ 276111247 w 360"/>
              <a:gd name="T11" fmla="*/ 41714570 h 360"/>
              <a:gd name="T12" fmla="*/ 203606806 w 360"/>
              <a:gd name="T13" fmla="*/ 114219011 h 360"/>
              <a:gd name="T14" fmla="*/ 27810045 w 360"/>
              <a:gd name="T15" fmla="*/ 64558571 h 360"/>
              <a:gd name="T16" fmla="*/ 0 w 360"/>
              <a:gd name="T17" fmla="*/ 93361228 h 360"/>
              <a:gd name="T18" fmla="*/ 146994104 w 360"/>
              <a:gd name="T19" fmla="*/ 170831713 h 360"/>
              <a:gd name="T20" fmla="*/ 97334661 w 360"/>
              <a:gd name="T21" fmla="*/ 220492152 h 360"/>
              <a:gd name="T22" fmla="*/ 37742133 w 360"/>
              <a:gd name="T23" fmla="*/ 224464589 h 360"/>
              <a:gd name="T24" fmla="*/ 8938480 w 360"/>
              <a:gd name="T25" fmla="*/ 252274634 h 360"/>
              <a:gd name="T26" fmla="*/ 79456703 w 360"/>
              <a:gd name="T27" fmla="*/ 278097465 h 360"/>
              <a:gd name="T28" fmla="*/ 104286923 w 360"/>
              <a:gd name="T29" fmla="*/ 347622080 h 360"/>
              <a:gd name="T30" fmla="*/ 133089579 w 360"/>
              <a:gd name="T31" fmla="*/ 319812035 h 360"/>
              <a:gd name="T32" fmla="*/ 136069405 w 360"/>
              <a:gd name="T33" fmla="*/ 260219508 h 360"/>
              <a:gd name="T34" fmla="*/ 186722456 w 360"/>
              <a:gd name="T35" fmla="*/ 209566457 h 360"/>
              <a:gd name="T36" fmla="*/ 264192941 w 360"/>
              <a:gd name="T37" fmla="*/ 357554168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28" name="稻壳儿小白白(http://dwz.cn/Wu2UP)"/>
          <p:cNvSpPr txBox="1">
            <a:spLocks noChangeArrowheads="1"/>
          </p:cNvSpPr>
          <p:nvPr/>
        </p:nvSpPr>
        <p:spPr bwMode="auto">
          <a:xfrm>
            <a:off x="1700213" y="16557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稻壳儿小白白(http://dwz.cn/Wu2UP)"/>
          <p:cNvSpPr txBox="1">
            <a:spLocks noChangeArrowheads="1"/>
          </p:cNvSpPr>
          <p:nvPr/>
        </p:nvSpPr>
        <p:spPr bwMode="auto">
          <a:xfrm>
            <a:off x="1619250" y="1970088"/>
            <a:ext cx="2020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稻壳儿小白白(http://dwz.cn/Wu2UP)"/>
          <p:cNvSpPr txBox="1">
            <a:spLocks noChangeArrowheads="1"/>
          </p:cNvSpPr>
          <p:nvPr/>
        </p:nvSpPr>
        <p:spPr bwMode="auto">
          <a:xfrm>
            <a:off x="862013" y="319881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稻壳儿小白白(http://dwz.cn/Wu2UP)"/>
          <p:cNvSpPr txBox="1">
            <a:spLocks noChangeArrowheads="1"/>
          </p:cNvSpPr>
          <p:nvPr/>
        </p:nvSpPr>
        <p:spPr bwMode="auto">
          <a:xfrm>
            <a:off x="781050" y="3513138"/>
            <a:ext cx="2020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稻壳儿小白白(http://dwz.cn/Wu2UP)"/>
          <p:cNvSpPr txBox="1">
            <a:spLocks noChangeArrowheads="1"/>
          </p:cNvSpPr>
          <p:nvPr/>
        </p:nvSpPr>
        <p:spPr bwMode="auto">
          <a:xfrm>
            <a:off x="1271588" y="4975225"/>
            <a:ext cx="19526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稻壳儿小白白(http://dwz.cn/Wu2UP)"/>
          <p:cNvSpPr txBox="1">
            <a:spLocks noChangeArrowheads="1"/>
          </p:cNvSpPr>
          <p:nvPr/>
        </p:nvSpPr>
        <p:spPr bwMode="auto">
          <a:xfrm>
            <a:off x="1192213" y="5291138"/>
            <a:ext cx="2019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稻壳儿小白白(http://dwz.cn/Wu2UP)"/>
          <p:cNvSpPr txBox="1">
            <a:spLocks noChangeArrowheads="1"/>
          </p:cNvSpPr>
          <p:nvPr/>
        </p:nvSpPr>
        <p:spPr bwMode="auto">
          <a:xfrm>
            <a:off x="8129588" y="16557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稻壳儿小白白(http://dwz.cn/Wu2UP)"/>
          <p:cNvSpPr txBox="1">
            <a:spLocks noChangeArrowheads="1"/>
          </p:cNvSpPr>
          <p:nvPr/>
        </p:nvSpPr>
        <p:spPr bwMode="auto">
          <a:xfrm>
            <a:off x="8129588" y="1970088"/>
            <a:ext cx="2020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稻壳儿小白白(http://dwz.cn/Wu2UP)"/>
          <p:cNvSpPr txBox="1">
            <a:spLocks noChangeArrowheads="1"/>
          </p:cNvSpPr>
          <p:nvPr/>
        </p:nvSpPr>
        <p:spPr bwMode="auto">
          <a:xfrm>
            <a:off x="8983663" y="3171825"/>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稻壳儿小白白(http://dwz.cn/Wu2UP)"/>
          <p:cNvSpPr txBox="1">
            <a:spLocks noChangeArrowheads="1"/>
          </p:cNvSpPr>
          <p:nvPr/>
        </p:nvSpPr>
        <p:spPr bwMode="auto">
          <a:xfrm>
            <a:off x="8983663" y="3486150"/>
            <a:ext cx="2020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稻壳儿小白白(http://dwz.cn/Wu2UP)"/>
          <p:cNvSpPr txBox="1">
            <a:spLocks noChangeArrowheads="1"/>
          </p:cNvSpPr>
          <p:nvPr/>
        </p:nvSpPr>
        <p:spPr bwMode="auto">
          <a:xfrm>
            <a:off x="8466138" y="4959350"/>
            <a:ext cx="19542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稻壳儿小白白(http://dwz.cn/Wu2UP)"/>
          <p:cNvSpPr txBox="1">
            <a:spLocks noChangeArrowheads="1"/>
          </p:cNvSpPr>
          <p:nvPr/>
        </p:nvSpPr>
        <p:spPr bwMode="auto">
          <a:xfrm>
            <a:off x="8466138" y="5275263"/>
            <a:ext cx="2020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81681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randombar(horizontal)">
                                      <p:cBhvr>
                                        <p:cTn id="46" dur="500"/>
                                        <p:tgtEl>
                                          <p:spTgt spid="1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randombar(horizontal)">
                                      <p:cBhvr>
                                        <p:cTn id="49" dur="500"/>
                                        <p:tgtEl>
                                          <p:spTgt spid="18"/>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randombar(horizontal)">
                                      <p:cBhvr>
                                        <p:cTn id="52" dur="500"/>
                                        <p:tgtEl>
                                          <p:spTgt spid="1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500"/>
                                        <p:tgtEl>
                                          <p:spTgt spid="21"/>
                                        </p:tgtEl>
                                      </p:cBhvr>
                                    </p:animEffect>
                                  </p:childTnLst>
                                </p:cTn>
                              </p:par>
                              <p:par>
                                <p:cTn id="59" presetID="14" presetClass="entr" presetSubtype="1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500"/>
                                        <p:tgtEl>
                                          <p:spTgt spid="22"/>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500"/>
                                        <p:tgtEl>
                                          <p:spTgt spid="2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randombar(horizontal)">
                                      <p:cBhvr>
                                        <p:cTn id="67" dur="500"/>
                                        <p:tgtEl>
                                          <p:spTgt spid="24"/>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randombar(horizontal)">
                                      <p:cBhvr>
                                        <p:cTn id="70" dur="500"/>
                                        <p:tgtEl>
                                          <p:spTgt spid="2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randombar(horizontal)">
                                      <p:cBhvr>
                                        <p:cTn id="73" dur="500"/>
                                        <p:tgtEl>
                                          <p:spTgt spid="2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randombar(horizontal)">
                                      <p:cBhvr>
                                        <p:cTn id="76" dur="500"/>
                                        <p:tgtEl>
                                          <p:spTgt spid="2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randombar(horizontal)">
                                      <p:cBhvr>
                                        <p:cTn id="79" dur="500"/>
                                        <p:tgtEl>
                                          <p:spTgt spid="2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randombar(horizontal)">
                                      <p:cBhvr>
                                        <p:cTn id="82" dur="500"/>
                                        <p:tgtEl>
                                          <p:spTgt spid="3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randombar(horizontal)">
                                      <p:cBhvr>
                                        <p:cTn id="85" dur="500"/>
                                        <p:tgtEl>
                                          <p:spTgt spid="3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randombar(horizontal)">
                                      <p:cBhvr>
                                        <p:cTn id="88" dur="500"/>
                                        <p:tgtEl>
                                          <p:spTgt spid="32"/>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randombar(horizontal)">
                                      <p:cBhvr>
                                        <p:cTn id="91" dur="500"/>
                                        <p:tgtEl>
                                          <p:spTgt spid="33"/>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randombar(horizontal)">
                                      <p:cBhvr>
                                        <p:cTn id="94" dur="500"/>
                                        <p:tgtEl>
                                          <p:spTgt spid="34"/>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randombar(horizontal)">
                                      <p:cBhvr>
                                        <p:cTn id="97" dur="500"/>
                                        <p:tgtEl>
                                          <p:spTgt spid="35"/>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randombar(horizontal)">
                                      <p:cBhvr>
                                        <p:cTn id="100" dur="500"/>
                                        <p:tgtEl>
                                          <p:spTgt spid="36"/>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randombar(horizontal)">
                                      <p:cBhvr>
                                        <p:cTn id="103" dur="500"/>
                                        <p:tgtEl>
                                          <p:spTgt spid="37"/>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randombar(horizontal)">
                                      <p:cBhvr>
                                        <p:cTn id="106" dur="500"/>
                                        <p:tgtEl>
                                          <p:spTgt spid="3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Effect transition="in" filter="randombar(horizontal)">
                                      <p:cBhvr>
                                        <p:cTn id="10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animBg="1"/>
      <p:bldP spid="24" grpId="0" animBg="1"/>
      <p:bldP spid="26" grpId="0" animBg="1"/>
      <p:bldP spid="27" grpId="0" animBg="1"/>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小白白(http://dwz.cn/Wu2UP)"/>
          <p:cNvSpPr/>
          <p:nvPr/>
        </p:nvSpPr>
        <p:spPr bwMode="auto">
          <a:xfrm rot="900000">
            <a:off x="5740401" y="3694113"/>
            <a:ext cx="1006475" cy="1998662"/>
          </a:xfrm>
          <a:custGeom>
            <a:avLst/>
            <a:gdLst>
              <a:gd name="T0" fmla="*/ 2147483647 w 252"/>
              <a:gd name="T1" fmla="*/ 2147483647 h 499"/>
              <a:gd name="T2" fmla="*/ 2147483647 w 252"/>
              <a:gd name="T3" fmla="*/ 2147483647 h 499"/>
              <a:gd name="T4" fmla="*/ 2147483647 w 252"/>
              <a:gd name="T5" fmla="*/ 914433926 h 499"/>
              <a:gd name="T6" fmla="*/ 2147483647 w 252"/>
              <a:gd name="T7" fmla="*/ 1459884407 h 499"/>
              <a:gd name="T8" fmla="*/ 2147483647 w 252"/>
              <a:gd name="T9" fmla="*/ 673793419 h 499"/>
              <a:gd name="T10" fmla="*/ 2147483647 w 252"/>
              <a:gd name="T11" fmla="*/ 32086736 h 499"/>
              <a:gd name="T12" fmla="*/ 1738725502 w 252"/>
              <a:gd name="T13" fmla="*/ 898392561 h 499"/>
              <a:gd name="T14" fmla="*/ 2057758107 w 252"/>
              <a:gd name="T15" fmla="*/ 1732611650 h 499"/>
              <a:gd name="T16" fmla="*/ 0 w 252"/>
              <a:gd name="T17" fmla="*/ 2147483647 h 499"/>
              <a:gd name="T18" fmla="*/ 0 w 252"/>
              <a:gd name="T19" fmla="*/ 2147483647 h 499"/>
              <a:gd name="T20" fmla="*/ 2147483647 w 252"/>
              <a:gd name="T21" fmla="*/ 2147483647 h 499"/>
              <a:gd name="T22" fmla="*/ 2147483647 w 252"/>
              <a:gd name="T23" fmla="*/ 2147483647 h 499"/>
              <a:gd name="T24" fmla="*/ 2147483647 w 252"/>
              <a:gd name="T25" fmla="*/ 2147483647 h 49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99">
                <a:moveTo>
                  <a:pt x="187" y="221"/>
                </a:moveTo>
                <a:cubicBezTo>
                  <a:pt x="206" y="174"/>
                  <a:pt x="240" y="179"/>
                  <a:pt x="252" y="182"/>
                </a:cubicBezTo>
                <a:cubicBezTo>
                  <a:pt x="252" y="57"/>
                  <a:pt x="252" y="57"/>
                  <a:pt x="252" y="57"/>
                </a:cubicBezTo>
                <a:cubicBezTo>
                  <a:pt x="170" y="91"/>
                  <a:pt x="170" y="91"/>
                  <a:pt x="170" y="91"/>
                </a:cubicBezTo>
                <a:cubicBezTo>
                  <a:pt x="173" y="81"/>
                  <a:pt x="180" y="56"/>
                  <a:pt x="179" y="42"/>
                </a:cubicBezTo>
                <a:cubicBezTo>
                  <a:pt x="179" y="23"/>
                  <a:pt x="179" y="0"/>
                  <a:pt x="145" y="2"/>
                </a:cubicBezTo>
                <a:cubicBezTo>
                  <a:pt x="114" y="4"/>
                  <a:pt x="108" y="40"/>
                  <a:pt x="109" y="56"/>
                </a:cubicBezTo>
                <a:cubicBezTo>
                  <a:pt x="110" y="74"/>
                  <a:pt x="123" y="98"/>
                  <a:pt x="129" y="108"/>
                </a:cubicBezTo>
                <a:cubicBezTo>
                  <a:pt x="0" y="162"/>
                  <a:pt x="0" y="162"/>
                  <a:pt x="0" y="162"/>
                </a:cubicBezTo>
                <a:cubicBezTo>
                  <a:pt x="0" y="499"/>
                  <a:pt x="0" y="499"/>
                  <a:pt x="0" y="499"/>
                </a:cubicBezTo>
                <a:cubicBezTo>
                  <a:pt x="252" y="350"/>
                  <a:pt x="252" y="350"/>
                  <a:pt x="252" y="350"/>
                </a:cubicBezTo>
                <a:cubicBezTo>
                  <a:pt x="252" y="239"/>
                  <a:pt x="252" y="239"/>
                  <a:pt x="252" y="239"/>
                </a:cubicBezTo>
                <a:cubicBezTo>
                  <a:pt x="227" y="290"/>
                  <a:pt x="167" y="272"/>
                  <a:pt x="187" y="221"/>
                </a:cubicBez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5" name="稻壳儿小白白(http://dwz.cn/Wu2UP)"/>
          <p:cNvSpPr/>
          <p:nvPr/>
        </p:nvSpPr>
        <p:spPr bwMode="auto">
          <a:xfrm rot="900000">
            <a:off x="4635501" y="2100263"/>
            <a:ext cx="763588" cy="234950"/>
          </a:xfrm>
          <a:custGeom>
            <a:avLst/>
            <a:gdLst>
              <a:gd name="T0" fmla="*/ 1526352444 w 382"/>
              <a:gd name="T1" fmla="*/ 471807714 h 117"/>
              <a:gd name="T2" fmla="*/ 0 w 382"/>
              <a:gd name="T3" fmla="*/ 0 h 117"/>
              <a:gd name="T4" fmla="*/ 1510369068 w 382"/>
              <a:gd name="T5" fmla="*/ 471807714 h 117"/>
              <a:gd name="T6" fmla="*/ 1526352444 w 382"/>
              <a:gd name="T7" fmla="*/ 47180771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2" h="117">
                <a:moveTo>
                  <a:pt x="382" y="117"/>
                </a:moveTo>
                <a:lnTo>
                  <a:pt x="0" y="0"/>
                </a:lnTo>
                <a:lnTo>
                  <a:pt x="378" y="117"/>
                </a:lnTo>
                <a:lnTo>
                  <a:pt x="382" y="117"/>
                </a:lnTo>
                <a:close/>
              </a:path>
            </a:pathLst>
          </a:custGeom>
          <a:solidFill>
            <a:srgbClr val="117A68"/>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6" name="稻壳儿小白白(http://dwz.cn/Wu2UP)"/>
          <p:cNvSpPr/>
          <p:nvPr/>
        </p:nvSpPr>
        <p:spPr bwMode="auto">
          <a:xfrm rot="900000">
            <a:off x="5302251" y="2546350"/>
            <a:ext cx="939800" cy="295275"/>
          </a:xfrm>
          <a:custGeom>
            <a:avLst/>
            <a:gdLst>
              <a:gd name="T0" fmla="*/ 0 w 470"/>
              <a:gd name="T1" fmla="*/ 0 h 148"/>
              <a:gd name="T2" fmla="*/ 0 w 470"/>
              <a:gd name="T3" fmla="*/ 7960454 h 148"/>
              <a:gd name="T4" fmla="*/ 1879200085 w 470"/>
              <a:gd name="T5" fmla="*/ 589103552 h 148"/>
              <a:gd name="T6" fmla="*/ 0 w 470"/>
              <a:gd name="T7" fmla="*/ 0 h 1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0" h="148">
                <a:moveTo>
                  <a:pt x="0" y="0"/>
                </a:moveTo>
                <a:lnTo>
                  <a:pt x="0" y="2"/>
                </a:lnTo>
                <a:lnTo>
                  <a:pt x="470" y="148"/>
                </a:lnTo>
                <a:lnTo>
                  <a:pt x="0" y="0"/>
                </a:lnTo>
                <a:close/>
              </a:path>
            </a:pathLst>
          </a:custGeom>
          <a:solidFill>
            <a:srgbClr val="117A68"/>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7" name="稻壳儿小白白(http://dwz.cn/Wu2UP)"/>
          <p:cNvSpPr/>
          <p:nvPr/>
        </p:nvSpPr>
        <p:spPr bwMode="auto">
          <a:xfrm rot="900000">
            <a:off x="6337301" y="2509838"/>
            <a:ext cx="1746250" cy="404812"/>
          </a:xfrm>
          <a:custGeom>
            <a:avLst/>
            <a:gdLst>
              <a:gd name="T0" fmla="*/ 2147483647 w 437"/>
              <a:gd name="T1" fmla="*/ 530123358 h 101"/>
              <a:gd name="T2" fmla="*/ 1772443750 w 437"/>
              <a:gd name="T3" fmla="*/ 321288463 h 101"/>
              <a:gd name="T4" fmla="*/ 0 w 437"/>
              <a:gd name="T5" fmla="*/ 738962262 h 101"/>
              <a:gd name="T6" fmla="*/ 1277439817 w 437"/>
              <a:gd name="T7" fmla="*/ 1028122279 h 101"/>
              <a:gd name="T8" fmla="*/ 910175870 w 437"/>
              <a:gd name="T9" fmla="*/ 1349406734 h 101"/>
              <a:gd name="T10" fmla="*/ 1900187732 w 437"/>
              <a:gd name="T11" fmla="*/ 1172700284 h 101"/>
              <a:gd name="T12" fmla="*/ 2147483647 w 437"/>
              <a:gd name="T13" fmla="*/ 1622502528 h 101"/>
              <a:gd name="T14" fmla="*/ 2147483647 w 437"/>
              <a:gd name="T15" fmla="*/ 1622502528 h 101"/>
              <a:gd name="T16" fmla="*/ 2147483647 w 437"/>
              <a:gd name="T17" fmla="*/ 674705371 h 101"/>
              <a:gd name="T18" fmla="*/ 2147483647 w 437"/>
              <a:gd name="T19" fmla="*/ 0 h 101"/>
              <a:gd name="T20" fmla="*/ 2147483647 w 437"/>
              <a:gd name="T21" fmla="*/ 176706450 h 101"/>
              <a:gd name="T22" fmla="*/ 2147483647 w 437"/>
              <a:gd name="T23" fmla="*/ 530123358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7" h="101">
                <a:moveTo>
                  <a:pt x="188" y="33"/>
                </a:moveTo>
                <a:cubicBezTo>
                  <a:pt x="164" y="45"/>
                  <a:pt x="122" y="35"/>
                  <a:pt x="111" y="20"/>
                </a:cubicBezTo>
                <a:cubicBezTo>
                  <a:pt x="0" y="46"/>
                  <a:pt x="0" y="46"/>
                  <a:pt x="0" y="46"/>
                </a:cubicBezTo>
                <a:cubicBezTo>
                  <a:pt x="80" y="64"/>
                  <a:pt x="80" y="64"/>
                  <a:pt x="80" y="64"/>
                </a:cubicBezTo>
                <a:cubicBezTo>
                  <a:pt x="59" y="68"/>
                  <a:pt x="29" y="76"/>
                  <a:pt x="57" y="84"/>
                </a:cubicBezTo>
                <a:cubicBezTo>
                  <a:pt x="86" y="92"/>
                  <a:pt x="107" y="82"/>
                  <a:pt x="119" y="73"/>
                </a:cubicBezTo>
                <a:cubicBezTo>
                  <a:pt x="239" y="101"/>
                  <a:pt x="239" y="101"/>
                  <a:pt x="239" y="101"/>
                </a:cubicBezTo>
                <a:cubicBezTo>
                  <a:pt x="239" y="101"/>
                  <a:pt x="239" y="101"/>
                  <a:pt x="239" y="101"/>
                </a:cubicBezTo>
                <a:cubicBezTo>
                  <a:pt x="437" y="42"/>
                  <a:pt x="437" y="42"/>
                  <a:pt x="437" y="42"/>
                </a:cubicBezTo>
                <a:cubicBezTo>
                  <a:pt x="202" y="0"/>
                  <a:pt x="202" y="0"/>
                  <a:pt x="202" y="0"/>
                </a:cubicBezTo>
                <a:cubicBezTo>
                  <a:pt x="154" y="11"/>
                  <a:pt x="154" y="11"/>
                  <a:pt x="154" y="11"/>
                </a:cubicBezTo>
                <a:cubicBezTo>
                  <a:pt x="176" y="15"/>
                  <a:pt x="208" y="23"/>
                  <a:pt x="188" y="33"/>
                </a:cubicBez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8" name="稻壳儿小白白(http://dwz.cn/Wu2UP)"/>
          <p:cNvSpPr/>
          <p:nvPr/>
        </p:nvSpPr>
        <p:spPr bwMode="auto">
          <a:xfrm rot="900000">
            <a:off x="4641851" y="2055813"/>
            <a:ext cx="1754188" cy="409575"/>
          </a:xfrm>
          <a:custGeom>
            <a:avLst/>
            <a:gdLst>
              <a:gd name="T0" fmla="*/ 2147483647 w 439"/>
              <a:gd name="T1" fmla="*/ 370846070 h 102"/>
              <a:gd name="T2" fmla="*/ 2147483647 w 439"/>
              <a:gd name="T3" fmla="*/ 145114029 h 102"/>
              <a:gd name="T4" fmla="*/ 2147483647 w 439"/>
              <a:gd name="T5" fmla="*/ 241858053 h 102"/>
              <a:gd name="T6" fmla="*/ 2147483647 w 439"/>
              <a:gd name="T7" fmla="*/ 48370004 h 102"/>
              <a:gd name="T8" fmla="*/ 0 w 439"/>
              <a:gd name="T9" fmla="*/ 709444132 h 102"/>
              <a:gd name="T10" fmla="*/ 2147483647 w 439"/>
              <a:gd name="T11" fmla="*/ 1644624320 h 102"/>
              <a:gd name="T12" fmla="*/ 2147483647 w 439"/>
              <a:gd name="T13" fmla="*/ 1209282234 h 102"/>
              <a:gd name="T14" fmla="*/ 2147483647 w 439"/>
              <a:gd name="T15" fmla="*/ 806188156 h 102"/>
              <a:gd name="T16" fmla="*/ 2147483647 w 439"/>
              <a:gd name="T17" fmla="*/ 1080294217 h 102"/>
              <a:gd name="T18" fmla="*/ 2147483647 w 439"/>
              <a:gd name="T19" fmla="*/ 741692140 h 102"/>
              <a:gd name="T20" fmla="*/ 2147483647 w 439"/>
              <a:gd name="T21" fmla="*/ 370846070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9" h="102">
                <a:moveTo>
                  <a:pt x="340" y="23"/>
                </a:moveTo>
                <a:cubicBezTo>
                  <a:pt x="354" y="20"/>
                  <a:pt x="373" y="14"/>
                  <a:pt x="365" y="9"/>
                </a:cubicBezTo>
                <a:cubicBezTo>
                  <a:pt x="349" y="0"/>
                  <a:pt x="319" y="11"/>
                  <a:pt x="308" y="15"/>
                </a:cubicBezTo>
                <a:cubicBezTo>
                  <a:pt x="255" y="3"/>
                  <a:pt x="255" y="3"/>
                  <a:pt x="255" y="3"/>
                </a:cubicBezTo>
                <a:cubicBezTo>
                  <a:pt x="0" y="44"/>
                  <a:pt x="0" y="44"/>
                  <a:pt x="0" y="44"/>
                </a:cubicBezTo>
                <a:cubicBezTo>
                  <a:pt x="191" y="102"/>
                  <a:pt x="191" y="102"/>
                  <a:pt x="191" y="102"/>
                </a:cubicBezTo>
                <a:cubicBezTo>
                  <a:pt x="308" y="75"/>
                  <a:pt x="308" y="75"/>
                  <a:pt x="308" y="75"/>
                </a:cubicBezTo>
                <a:cubicBezTo>
                  <a:pt x="284" y="72"/>
                  <a:pt x="241" y="63"/>
                  <a:pt x="273" y="50"/>
                </a:cubicBezTo>
                <a:cubicBezTo>
                  <a:pt x="309" y="37"/>
                  <a:pt x="333" y="57"/>
                  <a:pt x="343" y="67"/>
                </a:cubicBezTo>
                <a:cubicBezTo>
                  <a:pt x="439" y="46"/>
                  <a:pt x="439" y="46"/>
                  <a:pt x="439" y="46"/>
                </a:cubicBezTo>
                <a:lnTo>
                  <a:pt x="340" y="23"/>
                </a:ln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9" name="稻壳儿小白白(http://dwz.cn/Wu2UP)"/>
          <p:cNvSpPr/>
          <p:nvPr/>
        </p:nvSpPr>
        <p:spPr bwMode="auto">
          <a:xfrm rot="900000">
            <a:off x="5675314" y="2173288"/>
            <a:ext cx="1566862" cy="311150"/>
          </a:xfrm>
          <a:custGeom>
            <a:avLst/>
            <a:gdLst>
              <a:gd name="T0" fmla="*/ 1757447579 w 392"/>
              <a:gd name="T1" fmla="*/ 652429692 h 78"/>
              <a:gd name="T2" fmla="*/ 1358025676 w 392"/>
              <a:gd name="T3" fmla="*/ 875213092 h 78"/>
              <a:gd name="T4" fmla="*/ 2147483647 w 392"/>
              <a:gd name="T5" fmla="*/ 1241209263 h 78"/>
              <a:gd name="T6" fmla="*/ 2147483647 w 392"/>
              <a:gd name="T7" fmla="*/ 827471512 h 78"/>
              <a:gd name="T8" fmla="*/ 2147483647 w 392"/>
              <a:gd name="T9" fmla="*/ 1034342382 h 78"/>
              <a:gd name="T10" fmla="*/ 2147483647 w 392"/>
              <a:gd name="T11" fmla="*/ 684254752 h 78"/>
              <a:gd name="T12" fmla="*/ 2147483647 w 392"/>
              <a:gd name="T13" fmla="*/ 509212931 h 78"/>
              <a:gd name="T14" fmla="*/ 2147483647 w 392"/>
              <a:gd name="T15" fmla="*/ 0 h 78"/>
              <a:gd name="T16" fmla="*/ 0 w 392"/>
              <a:gd name="T17" fmla="*/ 556954511 h 78"/>
              <a:gd name="T18" fmla="*/ 846768998 w 392"/>
              <a:gd name="T19" fmla="*/ 747908862 h 78"/>
              <a:gd name="T20" fmla="*/ 1757447579 w 392"/>
              <a:gd name="T21" fmla="*/ 652429692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78">
                <a:moveTo>
                  <a:pt x="110" y="41"/>
                </a:moveTo>
                <a:cubicBezTo>
                  <a:pt x="118" y="46"/>
                  <a:pt x="99" y="52"/>
                  <a:pt x="85" y="55"/>
                </a:cubicBezTo>
                <a:cubicBezTo>
                  <a:pt x="184" y="78"/>
                  <a:pt x="184" y="78"/>
                  <a:pt x="184" y="78"/>
                </a:cubicBezTo>
                <a:cubicBezTo>
                  <a:pt x="295" y="52"/>
                  <a:pt x="295" y="52"/>
                  <a:pt x="295" y="52"/>
                </a:cubicBezTo>
                <a:cubicBezTo>
                  <a:pt x="306" y="67"/>
                  <a:pt x="348" y="77"/>
                  <a:pt x="372" y="65"/>
                </a:cubicBezTo>
                <a:cubicBezTo>
                  <a:pt x="392" y="55"/>
                  <a:pt x="360" y="47"/>
                  <a:pt x="338" y="43"/>
                </a:cubicBezTo>
                <a:cubicBezTo>
                  <a:pt x="386" y="32"/>
                  <a:pt x="386" y="32"/>
                  <a:pt x="386" y="32"/>
                </a:cubicBezTo>
                <a:cubicBezTo>
                  <a:pt x="212" y="0"/>
                  <a:pt x="212" y="0"/>
                  <a:pt x="212" y="0"/>
                </a:cubicBezTo>
                <a:cubicBezTo>
                  <a:pt x="0" y="35"/>
                  <a:pt x="0" y="35"/>
                  <a:pt x="0" y="35"/>
                </a:cubicBezTo>
                <a:cubicBezTo>
                  <a:pt x="53" y="47"/>
                  <a:pt x="53" y="47"/>
                  <a:pt x="53" y="47"/>
                </a:cubicBezTo>
                <a:cubicBezTo>
                  <a:pt x="64" y="43"/>
                  <a:pt x="94" y="32"/>
                  <a:pt x="110" y="41"/>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0" name="稻壳儿小白白(http://dwz.cn/Wu2UP)"/>
          <p:cNvSpPr/>
          <p:nvPr/>
        </p:nvSpPr>
        <p:spPr bwMode="auto">
          <a:xfrm rot="900000">
            <a:off x="5318126" y="2419350"/>
            <a:ext cx="1946275" cy="557213"/>
          </a:xfrm>
          <a:custGeom>
            <a:avLst/>
            <a:gdLst>
              <a:gd name="T0" fmla="*/ 2147483647 w 487"/>
              <a:gd name="T1" fmla="*/ 2147483647 h 139"/>
              <a:gd name="T2" fmla="*/ 2147483647 w 487"/>
              <a:gd name="T3" fmla="*/ 1028474893 h 139"/>
              <a:gd name="T4" fmla="*/ 2147483647 w 487"/>
              <a:gd name="T5" fmla="*/ 578515373 h 139"/>
              <a:gd name="T6" fmla="*/ 2147483647 w 487"/>
              <a:gd name="T7" fmla="*/ 755284182 h 139"/>
              <a:gd name="T8" fmla="*/ 2147483647 w 487"/>
              <a:gd name="T9" fmla="*/ 433888534 h 139"/>
              <a:gd name="T10" fmla="*/ 2147483647 w 487"/>
              <a:gd name="T11" fmla="*/ 144630848 h 139"/>
              <a:gd name="T12" fmla="*/ 2147483647 w 487"/>
              <a:gd name="T13" fmla="*/ 482097481 h 139"/>
              <a:gd name="T14" fmla="*/ 1309679220 w 487"/>
              <a:gd name="T15" fmla="*/ 208906770 h 139"/>
              <a:gd name="T16" fmla="*/ 1868687766 w 487"/>
              <a:gd name="T17" fmla="*/ 610657343 h 139"/>
              <a:gd name="T18" fmla="*/ 0 w 487"/>
              <a:gd name="T19" fmla="*/ 1044541869 h 139"/>
              <a:gd name="T20" fmla="*/ 2147483647 w 487"/>
              <a:gd name="T21" fmla="*/ 2147483647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87" h="139">
                <a:moveTo>
                  <a:pt x="235" y="139"/>
                </a:moveTo>
                <a:cubicBezTo>
                  <a:pt x="487" y="64"/>
                  <a:pt x="487" y="64"/>
                  <a:pt x="487" y="64"/>
                </a:cubicBezTo>
                <a:cubicBezTo>
                  <a:pt x="367" y="36"/>
                  <a:pt x="367" y="36"/>
                  <a:pt x="367" y="36"/>
                </a:cubicBezTo>
                <a:cubicBezTo>
                  <a:pt x="355" y="45"/>
                  <a:pt x="334" y="55"/>
                  <a:pt x="305" y="47"/>
                </a:cubicBezTo>
                <a:cubicBezTo>
                  <a:pt x="277" y="39"/>
                  <a:pt x="307" y="31"/>
                  <a:pt x="328" y="27"/>
                </a:cubicBezTo>
                <a:cubicBezTo>
                  <a:pt x="248" y="9"/>
                  <a:pt x="248" y="9"/>
                  <a:pt x="248" y="9"/>
                </a:cubicBezTo>
                <a:cubicBezTo>
                  <a:pt x="152" y="30"/>
                  <a:pt x="152" y="30"/>
                  <a:pt x="152" y="30"/>
                </a:cubicBezTo>
                <a:cubicBezTo>
                  <a:pt x="142" y="20"/>
                  <a:pt x="118" y="0"/>
                  <a:pt x="82" y="13"/>
                </a:cubicBezTo>
                <a:cubicBezTo>
                  <a:pt x="50" y="26"/>
                  <a:pt x="93" y="35"/>
                  <a:pt x="117" y="38"/>
                </a:cubicBezTo>
                <a:cubicBezTo>
                  <a:pt x="0" y="65"/>
                  <a:pt x="0" y="65"/>
                  <a:pt x="0" y="65"/>
                </a:cubicBezTo>
                <a:lnTo>
                  <a:pt x="235" y="139"/>
                </a:ln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1" name="稻壳儿小白白(http://dwz.cn/Wu2UP)"/>
          <p:cNvSpPr/>
          <p:nvPr/>
        </p:nvSpPr>
        <p:spPr bwMode="auto">
          <a:xfrm rot="900000">
            <a:off x="4635501" y="2098675"/>
            <a:ext cx="755650" cy="234950"/>
          </a:xfrm>
          <a:custGeom>
            <a:avLst/>
            <a:gdLst>
              <a:gd name="T0" fmla="*/ 1510600324 w 378"/>
              <a:gd name="T1" fmla="*/ 471807714 h 117"/>
              <a:gd name="T2" fmla="*/ 0 w 378"/>
              <a:gd name="T3" fmla="*/ 0 h 117"/>
              <a:gd name="T4" fmla="*/ 1510600324 w 378"/>
              <a:gd name="T5" fmla="*/ 471807714 h 117"/>
              <a:gd name="T6" fmla="*/ 1510600324 w 378"/>
              <a:gd name="T7" fmla="*/ 471807714 h 1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8" h="117">
                <a:moveTo>
                  <a:pt x="378" y="117"/>
                </a:moveTo>
                <a:lnTo>
                  <a:pt x="0" y="0"/>
                </a:lnTo>
                <a:lnTo>
                  <a:pt x="378" y="117"/>
                </a:lnTo>
                <a:close/>
              </a:path>
            </a:pathLst>
          </a:custGeom>
          <a:solidFill>
            <a:srgbClr val="117A68"/>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2" name="稻壳儿小白白(http://dwz.cn/Wu2UP)"/>
          <p:cNvSpPr/>
          <p:nvPr/>
        </p:nvSpPr>
        <p:spPr bwMode="auto">
          <a:xfrm rot="900000">
            <a:off x="4478339" y="2116138"/>
            <a:ext cx="1047750" cy="1417637"/>
          </a:xfrm>
          <a:custGeom>
            <a:avLst/>
            <a:gdLst>
              <a:gd name="T0" fmla="*/ 1311375097 w 262"/>
              <a:gd name="T1" fmla="*/ 2147483647 h 354"/>
              <a:gd name="T2" fmla="*/ 1631222780 w 262"/>
              <a:gd name="T3" fmla="*/ 2147483647 h 354"/>
              <a:gd name="T4" fmla="*/ 2147483647 w 262"/>
              <a:gd name="T5" fmla="*/ 2147483647 h 354"/>
              <a:gd name="T6" fmla="*/ 2147483647 w 262"/>
              <a:gd name="T7" fmla="*/ 2147483647 h 354"/>
              <a:gd name="T8" fmla="*/ 2147483647 w 262"/>
              <a:gd name="T9" fmla="*/ 2147483647 h 354"/>
              <a:gd name="T10" fmla="*/ 2147483647 w 262"/>
              <a:gd name="T11" fmla="*/ 2147483647 h 354"/>
              <a:gd name="T12" fmla="*/ 2147483647 w 262"/>
              <a:gd name="T13" fmla="*/ 946184596 h 354"/>
              <a:gd name="T14" fmla="*/ 0 w 262"/>
              <a:gd name="T15" fmla="*/ 0 h 354"/>
              <a:gd name="T16" fmla="*/ 0 w 262"/>
              <a:gd name="T17" fmla="*/ 2147483647 h 354"/>
              <a:gd name="T18" fmla="*/ 1055496152 w 262"/>
              <a:gd name="T19" fmla="*/ 2147483647 h 354"/>
              <a:gd name="T20" fmla="*/ 1311375097 w 262"/>
              <a:gd name="T21" fmla="*/ 2147483647 h 3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2" h="354">
                <a:moveTo>
                  <a:pt x="82" y="218"/>
                </a:moveTo>
                <a:cubicBezTo>
                  <a:pt x="120" y="210"/>
                  <a:pt x="118" y="288"/>
                  <a:pt x="102" y="314"/>
                </a:cubicBezTo>
                <a:cubicBezTo>
                  <a:pt x="191" y="354"/>
                  <a:pt x="191" y="354"/>
                  <a:pt x="191" y="354"/>
                </a:cubicBezTo>
                <a:cubicBezTo>
                  <a:pt x="191" y="233"/>
                  <a:pt x="191" y="233"/>
                  <a:pt x="191" y="233"/>
                </a:cubicBezTo>
                <a:cubicBezTo>
                  <a:pt x="218" y="251"/>
                  <a:pt x="262" y="270"/>
                  <a:pt x="262" y="223"/>
                </a:cubicBezTo>
                <a:cubicBezTo>
                  <a:pt x="262" y="166"/>
                  <a:pt x="214" y="172"/>
                  <a:pt x="191" y="178"/>
                </a:cubicBezTo>
                <a:cubicBezTo>
                  <a:pt x="191" y="59"/>
                  <a:pt x="191" y="59"/>
                  <a:pt x="191" y="59"/>
                </a:cubicBezTo>
                <a:cubicBezTo>
                  <a:pt x="0" y="0"/>
                  <a:pt x="0" y="0"/>
                  <a:pt x="0" y="0"/>
                </a:cubicBezTo>
                <a:cubicBezTo>
                  <a:pt x="0" y="268"/>
                  <a:pt x="0" y="268"/>
                  <a:pt x="0" y="268"/>
                </a:cubicBezTo>
                <a:cubicBezTo>
                  <a:pt x="66" y="298"/>
                  <a:pt x="66" y="298"/>
                  <a:pt x="66" y="298"/>
                </a:cubicBezTo>
                <a:cubicBezTo>
                  <a:pt x="60" y="277"/>
                  <a:pt x="47" y="226"/>
                  <a:pt x="82" y="218"/>
                </a:cubicBez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3" name="稻壳儿小白白(http://dwz.cn/Wu2UP)"/>
          <p:cNvSpPr/>
          <p:nvPr/>
        </p:nvSpPr>
        <p:spPr bwMode="auto">
          <a:xfrm rot="900000">
            <a:off x="5099051" y="2522538"/>
            <a:ext cx="939800" cy="1849437"/>
          </a:xfrm>
          <a:custGeom>
            <a:avLst/>
            <a:gdLst>
              <a:gd name="T0" fmla="*/ 0 w 235"/>
              <a:gd name="T1" fmla="*/ 0 h 462"/>
              <a:gd name="T2" fmla="*/ 0 w 235"/>
              <a:gd name="T3" fmla="*/ 1906961696 h 462"/>
              <a:gd name="T4" fmla="*/ 1135518349 w 235"/>
              <a:gd name="T5" fmla="*/ 2147483647 h 462"/>
              <a:gd name="T6" fmla="*/ 0 w 235"/>
              <a:gd name="T7" fmla="*/ 2147483647 h 462"/>
              <a:gd name="T8" fmla="*/ 0 w 235"/>
              <a:gd name="T9" fmla="*/ 2147483647 h 462"/>
              <a:gd name="T10" fmla="*/ 1567334454 w 235"/>
              <a:gd name="T11" fmla="*/ 2147483647 h 462"/>
              <a:gd name="T12" fmla="*/ 1871201787 w 235"/>
              <a:gd name="T13" fmla="*/ 2147483647 h 462"/>
              <a:gd name="T14" fmla="*/ 2147483647 w 235"/>
              <a:gd name="T15" fmla="*/ 2147483647 h 462"/>
              <a:gd name="T16" fmla="*/ 2147483647 w 235"/>
              <a:gd name="T17" fmla="*/ 2147483647 h 462"/>
              <a:gd name="T18" fmla="*/ 2147483647 w 235"/>
              <a:gd name="T19" fmla="*/ 1169816940 h 462"/>
              <a:gd name="T20" fmla="*/ 0 w 235"/>
              <a:gd name="T21" fmla="*/ 0 h 4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5" h="462">
                <a:moveTo>
                  <a:pt x="0" y="0"/>
                </a:moveTo>
                <a:cubicBezTo>
                  <a:pt x="0" y="119"/>
                  <a:pt x="0" y="119"/>
                  <a:pt x="0" y="119"/>
                </a:cubicBezTo>
                <a:cubicBezTo>
                  <a:pt x="23" y="113"/>
                  <a:pt x="71" y="107"/>
                  <a:pt x="71" y="164"/>
                </a:cubicBezTo>
                <a:cubicBezTo>
                  <a:pt x="71" y="211"/>
                  <a:pt x="27" y="192"/>
                  <a:pt x="0" y="174"/>
                </a:cubicBezTo>
                <a:cubicBezTo>
                  <a:pt x="0" y="295"/>
                  <a:pt x="0" y="295"/>
                  <a:pt x="0" y="295"/>
                </a:cubicBezTo>
                <a:cubicBezTo>
                  <a:pt x="98" y="339"/>
                  <a:pt x="98" y="339"/>
                  <a:pt x="98" y="339"/>
                </a:cubicBezTo>
                <a:cubicBezTo>
                  <a:pt x="87" y="365"/>
                  <a:pt x="65" y="430"/>
                  <a:pt x="117" y="447"/>
                </a:cubicBezTo>
                <a:cubicBezTo>
                  <a:pt x="161" y="462"/>
                  <a:pt x="151" y="400"/>
                  <a:pt x="140" y="358"/>
                </a:cubicBezTo>
                <a:cubicBezTo>
                  <a:pt x="235" y="401"/>
                  <a:pt x="235" y="401"/>
                  <a:pt x="235" y="401"/>
                </a:cubicBezTo>
                <a:cubicBezTo>
                  <a:pt x="235" y="73"/>
                  <a:pt x="235" y="73"/>
                  <a:pt x="235" y="73"/>
                </a:cubicBezTo>
                <a:lnTo>
                  <a:pt x="0" y="0"/>
                </a:ln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4" name="稻壳儿小白白(http://dwz.cn/Wu2UP)"/>
          <p:cNvSpPr/>
          <p:nvPr/>
        </p:nvSpPr>
        <p:spPr bwMode="auto">
          <a:xfrm rot="900000">
            <a:off x="6034089" y="2814638"/>
            <a:ext cx="1350962" cy="1612900"/>
          </a:xfrm>
          <a:custGeom>
            <a:avLst/>
            <a:gdLst>
              <a:gd name="T0" fmla="*/ 0 w 338"/>
              <a:gd name="T1" fmla="*/ 1201338348 h 403"/>
              <a:gd name="T2" fmla="*/ 0 w 338"/>
              <a:gd name="T3" fmla="*/ 2147483647 h 403"/>
              <a:gd name="T4" fmla="*/ 2060832577 w 338"/>
              <a:gd name="T5" fmla="*/ 2147483647 h 403"/>
              <a:gd name="T6" fmla="*/ 1741322070 w 338"/>
              <a:gd name="T7" fmla="*/ 2147483647 h 403"/>
              <a:gd name="T8" fmla="*/ 2147483647 w 338"/>
              <a:gd name="T9" fmla="*/ 2147483647 h 403"/>
              <a:gd name="T10" fmla="*/ 2147483647 w 338"/>
              <a:gd name="T11" fmla="*/ 2147483647 h 403"/>
              <a:gd name="T12" fmla="*/ 2147483647 w 338"/>
              <a:gd name="T13" fmla="*/ 2147483647 h 403"/>
              <a:gd name="T14" fmla="*/ 2147483647 w 338"/>
              <a:gd name="T15" fmla="*/ 2147483647 h 403"/>
              <a:gd name="T16" fmla="*/ 2147483647 w 338"/>
              <a:gd name="T17" fmla="*/ 2147483647 h 403"/>
              <a:gd name="T18" fmla="*/ 2147483647 w 338"/>
              <a:gd name="T19" fmla="*/ 1938161496 h 403"/>
              <a:gd name="T20" fmla="*/ 2147483647 w 338"/>
              <a:gd name="T21" fmla="*/ 2034271126 h 403"/>
              <a:gd name="T22" fmla="*/ 2147483647 w 338"/>
              <a:gd name="T23" fmla="*/ 0 h 403"/>
              <a:gd name="T24" fmla="*/ 2147483647 w 338"/>
              <a:gd name="T25" fmla="*/ 0 h 403"/>
              <a:gd name="T26" fmla="*/ 0 w 338"/>
              <a:gd name="T27" fmla="*/ 1201338348 h 4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38" h="403">
                <a:moveTo>
                  <a:pt x="0" y="75"/>
                </a:moveTo>
                <a:cubicBezTo>
                  <a:pt x="0" y="403"/>
                  <a:pt x="0" y="403"/>
                  <a:pt x="0" y="403"/>
                </a:cubicBezTo>
                <a:cubicBezTo>
                  <a:pt x="129" y="349"/>
                  <a:pt x="129" y="349"/>
                  <a:pt x="129" y="349"/>
                </a:cubicBezTo>
                <a:cubicBezTo>
                  <a:pt x="123" y="339"/>
                  <a:pt x="110" y="315"/>
                  <a:pt x="109" y="297"/>
                </a:cubicBezTo>
                <a:cubicBezTo>
                  <a:pt x="108" y="281"/>
                  <a:pt x="114" y="245"/>
                  <a:pt x="145" y="243"/>
                </a:cubicBezTo>
                <a:cubicBezTo>
                  <a:pt x="179" y="241"/>
                  <a:pt x="179" y="264"/>
                  <a:pt x="179" y="283"/>
                </a:cubicBezTo>
                <a:cubicBezTo>
                  <a:pt x="180" y="297"/>
                  <a:pt x="173" y="322"/>
                  <a:pt x="170" y="332"/>
                </a:cubicBezTo>
                <a:cubicBezTo>
                  <a:pt x="252" y="298"/>
                  <a:pt x="252" y="298"/>
                  <a:pt x="252" y="298"/>
                </a:cubicBezTo>
                <a:cubicBezTo>
                  <a:pt x="252" y="170"/>
                  <a:pt x="252" y="170"/>
                  <a:pt x="252" y="170"/>
                </a:cubicBezTo>
                <a:cubicBezTo>
                  <a:pt x="281" y="173"/>
                  <a:pt x="338" y="175"/>
                  <a:pt x="331" y="121"/>
                </a:cubicBezTo>
                <a:cubicBezTo>
                  <a:pt x="325" y="74"/>
                  <a:pt x="275" y="109"/>
                  <a:pt x="252" y="127"/>
                </a:cubicBezTo>
                <a:cubicBezTo>
                  <a:pt x="252" y="0"/>
                  <a:pt x="252" y="0"/>
                  <a:pt x="252" y="0"/>
                </a:cubicBezTo>
                <a:cubicBezTo>
                  <a:pt x="252" y="0"/>
                  <a:pt x="252" y="0"/>
                  <a:pt x="252" y="0"/>
                </a:cubicBezTo>
                <a:lnTo>
                  <a:pt x="0" y="75"/>
                </a:ln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5" name="稻壳儿小白白(http://dwz.cn/Wu2UP)"/>
          <p:cNvSpPr/>
          <p:nvPr/>
        </p:nvSpPr>
        <p:spPr bwMode="auto">
          <a:xfrm rot="900000">
            <a:off x="6472239" y="3792538"/>
            <a:ext cx="1135062" cy="1504950"/>
          </a:xfrm>
          <a:custGeom>
            <a:avLst/>
            <a:gdLst>
              <a:gd name="T0" fmla="*/ 2147483647 w 284"/>
              <a:gd name="T1" fmla="*/ 2018546208 h 376"/>
              <a:gd name="T2" fmla="*/ 2147483647 w 284"/>
              <a:gd name="T3" fmla="*/ 704888961 h 376"/>
              <a:gd name="T4" fmla="*/ 1357753970 w 284"/>
              <a:gd name="T5" fmla="*/ 1329679360 h 376"/>
              <a:gd name="T6" fmla="*/ 1357753970 w 284"/>
              <a:gd name="T7" fmla="*/ 2147483647 h 376"/>
              <a:gd name="T8" fmla="*/ 1389703568 w 284"/>
              <a:gd name="T9" fmla="*/ 2147483647 h 376"/>
              <a:gd name="T10" fmla="*/ 1357753970 w 284"/>
              <a:gd name="T11" fmla="*/ 2147483647 h 376"/>
              <a:gd name="T12" fmla="*/ 319471993 w 284"/>
              <a:gd name="T13" fmla="*/ 2147483647 h 376"/>
              <a:gd name="T14" fmla="*/ 1357753970 w 284"/>
              <a:gd name="T15" fmla="*/ 2147483647 h 376"/>
              <a:gd name="T16" fmla="*/ 1389703568 w 284"/>
              <a:gd name="T17" fmla="*/ 2147483647 h 376"/>
              <a:gd name="T18" fmla="*/ 1357753970 w 284"/>
              <a:gd name="T19" fmla="*/ 2147483647 h 376"/>
              <a:gd name="T20" fmla="*/ 1357753970 w 284"/>
              <a:gd name="T21" fmla="*/ 2147483647 h 376"/>
              <a:gd name="T22" fmla="*/ 2147483647 w 284"/>
              <a:gd name="T23" fmla="*/ 2147483647 h 376"/>
              <a:gd name="T24" fmla="*/ 2147483647 w 284"/>
              <a:gd name="T25" fmla="*/ 0 h 376"/>
              <a:gd name="T26" fmla="*/ 2147483647 w 284"/>
              <a:gd name="T27" fmla="*/ 480607384 h 376"/>
              <a:gd name="T28" fmla="*/ 2147483647 w 284"/>
              <a:gd name="T29" fmla="*/ 2018546208 h 37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 h="376">
                <a:moveTo>
                  <a:pt x="199" y="126"/>
                </a:moveTo>
                <a:cubicBezTo>
                  <a:pt x="157" y="127"/>
                  <a:pt x="170" y="73"/>
                  <a:pt x="180" y="44"/>
                </a:cubicBezTo>
                <a:cubicBezTo>
                  <a:pt x="85" y="83"/>
                  <a:pt x="85" y="83"/>
                  <a:pt x="85" y="83"/>
                </a:cubicBezTo>
                <a:cubicBezTo>
                  <a:pt x="85" y="208"/>
                  <a:pt x="85" y="208"/>
                  <a:pt x="85" y="208"/>
                </a:cubicBezTo>
                <a:cubicBezTo>
                  <a:pt x="86" y="208"/>
                  <a:pt x="87" y="209"/>
                  <a:pt x="87" y="209"/>
                </a:cubicBezTo>
                <a:cubicBezTo>
                  <a:pt x="87" y="209"/>
                  <a:pt x="86" y="208"/>
                  <a:pt x="85" y="208"/>
                </a:cubicBezTo>
                <a:cubicBezTo>
                  <a:pt x="73" y="205"/>
                  <a:pt x="39" y="200"/>
                  <a:pt x="20" y="247"/>
                </a:cubicBezTo>
                <a:cubicBezTo>
                  <a:pt x="0" y="298"/>
                  <a:pt x="60" y="316"/>
                  <a:pt x="85" y="265"/>
                </a:cubicBezTo>
                <a:cubicBezTo>
                  <a:pt x="87" y="261"/>
                  <a:pt x="87" y="260"/>
                  <a:pt x="87" y="260"/>
                </a:cubicBezTo>
                <a:cubicBezTo>
                  <a:pt x="87" y="260"/>
                  <a:pt x="87" y="261"/>
                  <a:pt x="85" y="265"/>
                </a:cubicBezTo>
                <a:cubicBezTo>
                  <a:pt x="85" y="376"/>
                  <a:pt x="85" y="376"/>
                  <a:pt x="85" y="376"/>
                </a:cubicBezTo>
                <a:cubicBezTo>
                  <a:pt x="284" y="258"/>
                  <a:pt x="284" y="258"/>
                  <a:pt x="284" y="258"/>
                </a:cubicBezTo>
                <a:cubicBezTo>
                  <a:pt x="284" y="0"/>
                  <a:pt x="284" y="0"/>
                  <a:pt x="284" y="0"/>
                </a:cubicBezTo>
                <a:cubicBezTo>
                  <a:pt x="214" y="30"/>
                  <a:pt x="214" y="30"/>
                  <a:pt x="214" y="30"/>
                </a:cubicBezTo>
                <a:cubicBezTo>
                  <a:pt x="224" y="60"/>
                  <a:pt x="245" y="124"/>
                  <a:pt x="199" y="126"/>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6" name="稻壳儿小白白(http://dwz.cn/Wu2UP)"/>
          <p:cNvSpPr/>
          <p:nvPr/>
        </p:nvSpPr>
        <p:spPr bwMode="auto">
          <a:xfrm rot="900000">
            <a:off x="7077076" y="2773363"/>
            <a:ext cx="795338" cy="1608137"/>
          </a:xfrm>
          <a:custGeom>
            <a:avLst/>
            <a:gdLst>
              <a:gd name="T0" fmla="*/ 2147483647 w 199"/>
              <a:gd name="T1" fmla="*/ 0 h 401"/>
              <a:gd name="T2" fmla="*/ 2147483647 w 199"/>
              <a:gd name="T3" fmla="*/ 0 h 401"/>
              <a:gd name="T4" fmla="*/ 0 w 199"/>
              <a:gd name="T5" fmla="*/ 948877026 h 401"/>
              <a:gd name="T6" fmla="*/ 0 w 199"/>
              <a:gd name="T7" fmla="*/ 948877026 h 401"/>
              <a:gd name="T8" fmla="*/ 0 w 199"/>
              <a:gd name="T9" fmla="*/ 2147483647 h 401"/>
              <a:gd name="T10" fmla="*/ 1261897659 w 199"/>
              <a:gd name="T11" fmla="*/ 2147483647 h 401"/>
              <a:gd name="T12" fmla="*/ 0 w 199"/>
              <a:gd name="T13" fmla="*/ 2147483647 h 401"/>
              <a:gd name="T14" fmla="*/ 0 w 199"/>
              <a:gd name="T15" fmla="*/ 2147483647 h 401"/>
              <a:gd name="T16" fmla="*/ 1517472931 w 199"/>
              <a:gd name="T17" fmla="*/ 2147483647 h 401"/>
              <a:gd name="T18" fmla="*/ 1820968316 w 199"/>
              <a:gd name="T19" fmla="*/ 2147483647 h 401"/>
              <a:gd name="T20" fmla="*/ 2060568884 w 199"/>
              <a:gd name="T21" fmla="*/ 2147483647 h 401"/>
              <a:gd name="T22" fmla="*/ 2147483647 w 199"/>
              <a:gd name="T23" fmla="*/ 2147483647 h 401"/>
              <a:gd name="T24" fmla="*/ 2147483647 w 199"/>
              <a:gd name="T25" fmla="*/ 0 h 401"/>
              <a:gd name="T26" fmla="*/ 2147483647 w 199"/>
              <a:gd name="T27" fmla="*/ 0 h 40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9" h="401">
                <a:moveTo>
                  <a:pt x="198" y="0"/>
                </a:moveTo>
                <a:cubicBezTo>
                  <a:pt x="199" y="0"/>
                  <a:pt x="199" y="0"/>
                  <a:pt x="199" y="0"/>
                </a:cubicBezTo>
                <a:cubicBezTo>
                  <a:pt x="0" y="59"/>
                  <a:pt x="0" y="59"/>
                  <a:pt x="0" y="59"/>
                </a:cubicBezTo>
                <a:cubicBezTo>
                  <a:pt x="0" y="59"/>
                  <a:pt x="0" y="59"/>
                  <a:pt x="0" y="59"/>
                </a:cubicBezTo>
                <a:cubicBezTo>
                  <a:pt x="0" y="186"/>
                  <a:pt x="0" y="186"/>
                  <a:pt x="0" y="186"/>
                </a:cubicBezTo>
                <a:cubicBezTo>
                  <a:pt x="23" y="168"/>
                  <a:pt x="73" y="133"/>
                  <a:pt x="79" y="180"/>
                </a:cubicBezTo>
                <a:cubicBezTo>
                  <a:pt x="86" y="234"/>
                  <a:pt x="29" y="232"/>
                  <a:pt x="0" y="229"/>
                </a:cubicBezTo>
                <a:cubicBezTo>
                  <a:pt x="0" y="357"/>
                  <a:pt x="0" y="357"/>
                  <a:pt x="0" y="357"/>
                </a:cubicBezTo>
                <a:cubicBezTo>
                  <a:pt x="95" y="318"/>
                  <a:pt x="95" y="318"/>
                  <a:pt x="95" y="318"/>
                </a:cubicBezTo>
                <a:cubicBezTo>
                  <a:pt x="85" y="347"/>
                  <a:pt x="72" y="401"/>
                  <a:pt x="114" y="400"/>
                </a:cubicBezTo>
                <a:cubicBezTo>
                  <a:pt x="160" y="398"/>
                  <a:pt x="139" y="334"/>
                  <a:pt x="129" y="304"/>
                </a:cubicBezTo>
                <a:cubicBezTo>
                  <a:pt x="199" y="274"/>
                  <a:pt x="199" y="274"/>
                  <a:pt x="199" y="274"/>
                </a:cubicBezTo>
                <a:cubicBezTo>
                  <a:pt x="199" y="0"/>
                  <a:pt x="199" y="0"/>
                  <a:pt x="199" y="0"/>
                </a:cubicBezTo>
                <a:lnTo>
                  <a:pt x="198" y="0"/>
                </a:ln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7" name="稻壳儿小白白(http://dwz.cn/Wu2UP)"/>
          <p:cNvSpPr/>
          <p:nvPr/>
        </p:nvSpPr>
        <p:spPr bwMode="auto">
          <a:xfrm rot="900000">
            <a:off x="4219576" y="2886075"/>
            <a:ext cx="763588" cy="1770063"/>
          </a:xfrm>
          <a:custGeom>
            <a:avLst/>
            <a:gdLst>
              <a:gd name="T0" fmla="*/ 1949895918 w 191"/>
              <a:gd name="T1" fmla="*/ 2147483647 h 442"/>
              <a:gd name="T2" fmla="*/ 2147483647 w 191"/>
              <a:gd name="T3" fmla="*/ 2147483647 h 442"/>
              <a:gd name="T4" fmla="*/ 2147483647 w 191"/>
              <a:gd name="T5" fmla="*/ 2147483647 h 442"/>
              <a:gd name="T6" fmla="*/ 1630240391 w 191"/>
              <a:gd name="T7" fmla="*/ 1667883911 h 442"/>
              <a:gd name="T8" fmla="*/ 1310584863 w 191"/>
              <a:gd name="T9" fmla="*/ 128297530 h 442"/>
              <a:gd name="T10" fmla="*/ 1054862840 w 191"/>
              <a:gd name="T11" fmla="*/ 1411288850 h 442"/>
              <a:gd name="T12" fmla="*/ 0 w 191"/>
              <a:gd name="T13" fmla="*/ 930168107 h 442"/>
              <a:gd name="T14" fmla="*/ 0 w 191"/>
              <a:gd name="T15" fmla="*/ 2147483647 h 442"/>
              <a:gd name="T16" fmla="*/ 2147483647 w 191"/>
              <a:gd name="T17" fmla="*/ 2147483647 h 442"/>
              <a:gd name="T18" fmla="*/ 2147483647 w 191"/>
              <a:gd name="T19" fmla="*/ 2147483647 h 442"/>
              <a:gd name="T20" fmla="*/ 1949895918 w 191"/>
              <a:gd name="T21" fmla="*/ 2147483647 h 4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1" h="442">
                <a:moveTo>
                  <a:pt x="122" y="253"/>
                </a:moveTo>
                <a:cubicBezTo>
                  <a:pt x="137" y="210"/>
                  <a:pt x="175" y="248"/>
                  <a:pt x="191" y="268"/>
                </a:cubicBezTo>
                <a:cubicBezTo>
                  <a:pt x="191" y="144"/>
                  <a:pt x="191" y="144"/>
                  <a:pt x="191" y="144"/>
                </a:cubicBezTo>
                <a:cubicBezTo>
                  <a:pt x="102" y="104"/>
                  <a:pt x="102" y="104"/>
                  <a:pt x="102" y="104"/>
                </a:cubicBezTo>
                <a:cubicBezTo>
                  <a:pt x="118" y="78"/>
                  <a:pt x="120" y="0"/>
                  <a:pt x="82" y="8"/>
                </a:cubicBezTo>
                <a:cubicBezTo>
                  <a:pt x="47" y="16"/>
                  <a:pt x="60" y="67"/>
                  <a:pt x="66" y="88"/>
                </a:cubicBezTo>
                <a:cubicBezTo>
                  <a:pt x="0" y="58"/>
                  <a:pt x="0" y="58"/>
                  <a:pt x="0" y="58"/>
                </a:cubicBezTo>
                <a:cubicBezTo>
                  <a:pt x="0" y="325"/>
                  <a:pt x="0" y="325"/>
                  <a:pt x="0" y="325"/>
                </a:cubicBezTo>
                <a:cubicBezTo>
                  <a:pt x="191" y="442"/>
                  <a:pt x="191" y="442"/>
                  <a:pt x="191" y="442"/>
                </a:cubicBezTo>
                <a:cubicBezTo>
                  <a:pt x="191" y="316"/>
                  <a:pt x="191" y="316"/>
                  <a:pt x="191" y="316"/>
                </a:cubicBezTo>
                <a:cubicBezTo>
                  <a:pt x="167" y="322"/>
                  <a:pt x="105" y="299"/>
                  <a:pt x="122" y="253"/>
                </a:cubicBez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8" name="稻壳儿小白白(http://dwz.cn/Wu2UP)"/>
          <p:cNvSpPr/>
          <p:nvPr/>
        </p:nvSpPr>
        <p:spPr bwMode="auto">
          <a:xfrm rot="900000">
            <a:off x="4465639" y="3617913"/>
            <a:ext cx="1284287" cy="1774825"/>
          </a:xfrm>
          <a:custGeom>
            <a:avLst/>
            <a:gdLst>
              <a:gd name="T0" fmla="*/ 2147483647 w 321"/>
              <a:gd name="T1" fmla="*/ 1011217561 h 443"/>
              <a:gd name="T2" fmla="*/ 2147483647 w 321"/>
              <a:gd name="T3" fmla="*/ 2147483647 h 443"/>
              <a:gd name="T4" fmla="*/ 2147483647 w 321"/>
              <a:gd name="T5" fmla="*/ 706248140 h 443"/>
              <a:gd name="T6" fmla="*/ 1376615633 w 321"/>
              <a:gd name="T7" fmla="*/ 0 h 443"/>
              <a:gd name="T8" fmla="*/ 1376615633 w 321"/>
              <a:gd name="T9" fmla="*/ 1990332024 h 443"/>
              <a:gd name="T10" fmla="*/ 272120811 w 321"/>
              <a:gd name="T11" fmla="*/ 1749564793 h 443"/>
              <a:gd name="T12" fmla="*/ 1376615633 w 321"/>
              <a:gd name="T13" fmla="*/ 2147483647 h 443"/>
              <a:gd name="T14" fmla="*/ 1376615633 w 321"/>
              <a:gd name="T15" fmla="*/ 2147483647 h 443"/>
              <a:gd name="T16" fmla="*/ 2147483647 w 321"/>
              <a:gd name="T17" fmla="*/ 2147483647 h 443"/>
              <a:gd name="T18" fmla="*/ 2147483647 w 321"/>
              <a:gd name="T19" fmla="*/ 1701412148 h 443"/>
              <a:gd name="T20" fmla="*/ 2147483647 w 321"/>
              <a:gd name="T21" fmla="*/ 1011217561 h 4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1" h="443">
                <a:moveTo>
                  <a:pt x="226" y="63"/>
                </a:moveTo>
                <a:cubicBezTo>
                  <a:pt x="237" y="105"/>
                  <a:pt x="247" y="167"/>
                  <a:pt x="203" y="152"/>
                </a:cubicBezTo>
                <a:cubicBezTo>
                  <a:pt x="151" y="135"/>
                  <a:pt x="173" y="70"/>
                  <a:pt x="184" y="44"/>
                </a:cubicBezTo>
                <a:cubicBezTo>
                  <a:pt x="86" y="0"/>
                  <a:pt x="86" y="0"/>
                  <a:pt x="86" y="0"/>
                </a:cubicBezTo>
                <a:cubicBezTo>
                  <a:pt x="86" y="124"/>
                  <a:pt x="86" y="124"/>
                  <a:pt x="86" y="124"/>
                </a:cubicBezTo>
                <a:cubicBezTo>
                  <a:pt x="70" y="104"/>
                  <a:pt x="32" y="66"/>
                  <a:pt x="17" y="109"/>
                </a:cubicBezTo>
                <a:cubicBezTo>
                  <a:pt x="0" y="155"/>
                  <a:pt x="62" y="178"/>
                  <a:pt x="86" y="172"/>
                </a:cubicBezTo>
                <a:cubicBezTo>
                  <a:pt x="86" y="298"/>
                  <a:pt x="86" y="298"/>
                  <a:pt x="86" y="298"/>
                </a:cubicBezTo>
                <a:cubicBezTo>
                  <a:pt x="321" y="443"/>
                  <a:pt x="321" y="443"/>
                  <a:pt x="321" y="443"/>
                </a:cubicBezTo>
                <a:cubicBezTo>
                  <a:pt x="321" y="106"/>
                  <a:pt x="321" y="106"/>
                  <a:pt x="321" y="106"/>
                </a:cubicBezTo>
                <a:lnTo>
                  <a:pt x="226" y="63"/>
                </a:ln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grpSp>
        <p:nvGrpSpPr>
          <p:cNvPr id="19" name="稻壳儿小白白(http://dwz.cn/Wu2UP)"/>
          <p:cNvGrpSpPr/>
          <p:nvPr/>
        </p:nvGrpSpPr>
        <p:grpSpPr bwMode="auto">
          <a:xfrm>
            <a:off x="6378576" y="1471613"/>
            <a:ext cx="1606550" cy="515937"/>
            <a:chOff x="0" y="0"/>
            <a:chExt cx="1606953" cy="515155"/>
          </a:xfrm>
        </p:grpSpPr>
        <p:cxnSp>
          <p:nvCxnSpPr>
            <p:cNvPr id="20" name="稻壳儿小白白(http://dwz.cn/Wu2UP)@|9FFC:0|FBC:0|LFC:14277081|LBC:16777215"/>
            <p:cNvCxnSpPr>
              <a:cxnSpLocks noChangeShapeType="1"/>
            </p:cNvCxnSpPr>
            <p:nvPr/>
          </p:nvCxnSpPr>
          <p:spPr bwMode="auto">
            <a:xfrm flipV="1">
              <a:off x="0" y="0"/>
              <a:ext cx="220663" cy="515155"/>
            </a:xfrm>
            <a:prstGeom prst="line">
              <a:avLst/>
            </a:prstGeom>
            <a:noFill/>
            <a:ln w="6350">
              <a:solidFill>
                <a:srgbClr val="D9D9D9"/>
              </a:solidFill>
              <a:prstDash val="sysDash"/>
              <a:round/>
            </a:ln>
            <a:extLst>
              <a:ext uri="{909E8E84-426E-40DD-AFC4-6F175D3DCCD1}">
                <a14:hiddenFill xmlns:a14="http://schemas.microsoft.com/office/drawing/2010/main">
                  <a:noFill/>
                </a14:hiddenFill>
              </a:ext>
            </a:extLst>
          </p:spPr>
        </p:cxnSp>
        <p:cxnSp>
          <p:nvCxnSpPr>
            <p:cNvPr id="21" name="稻壳儿小白白(http://dwz.cn/Wu2UP)@|9FFC:0|FBC:0|LFC:14277081|LBC:16777215"/>
            <p:cNvCxnSpPr>
              <a:cxnSpLocks noChangeShapeType="1"/>
            </p:cNvCxnSpPr>
            <p:nvPr/>
          </p:nvCxnSpPr>
          <p:spPr bwMode="auto">
            <a:xfrm>
              <a:off x="220663" y="3591"/>
              <a:ext cx="1386290" cy="0"/>
            </a:xfrm>
            <a:prstGeom prst="line">
              <a:avLst/>
            </a:prstGeom>
            <a:noFill/>
            <a:ln w="6350">
              <a:solidFill>
                <a:srgbClr val="D9D9D9"/>
              </a:solidFill>
              <a:prstDash val="sysDash"/>
              <a:round/>
              <a:tailEnd type="oval" w="med" len="med"/>
            </a:ln>
            <a:extLst>
              <a:ext uri="{909E8E84-426E-40DD-AFC4-6F175D3DCCD1}">
                <a14:hiddenFill xmlns:a14="http://schemas.microsoft.com/office/drawing/2010/main">
                  <a:noFill/>
                </a14:hiddenFill>
              </a:ext>
            </a:extLst>
          </p:spPr>
        </p:cxnSp>
      </p:grpSp>
      <p:pic>
        <p:nvPicPr>
          <p:cNvPr id="22" name="稻壳儿小白白(http://dwz.cn/Wu2UP)"/>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814" y="2236788"/>
            <a:ext cx="1652587"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稻壳儿小白白(http://dwz.cn/Wu2UP)"/>
          <p:cNvCxnSpPr>
            <a:cxnSpLocks noChangeShapeType="1"/>
          </p:cNvCxnSpPr>
          <p:nvPr/>
        </p:nvCxnSpPr>
        <p:spPr bwMode="auto">
          <a:xfrm flipV="1">
            <a:off x="7453314" y="4575175"/>
            <a:ext cx="1385887" cy="0"/>
          </a:xfrm>
          <a:prstGeom prst="line">
            <a:avLst/>
          </a:prstGeom>
          <a:noFill/>
          <a:ln w="6350">
            <a:solidFill>
              <a:srgbClr val="D9D9D9"/>
            </a:solidFill>
            <a:prstDash val="sysDash"/>
            <a:round/>
            <a:tailEnd type="oval" w="med" len="med"/>
          </a:ln>
          <a:extLst>
            <a:ext uri="{909E8E84-426E-40DD-AFC4-6F175D3DCCD1}">
              <a14:hiddenFill xmlns:a14="http://schemas.microsoft.com/office/drawing/2010/main">
                <a:noFill/>
              </a14:hiddenFill>
            </a:ext>
          </a:extLst>
        </p:spPr>
      </p:cxnSp>
      <p:grpSp>
        <p:nvGrpSpPr>
          <p:cNvPr id="24" name="稻壳儿小白白(http://dwz.cn/Wu2UP)"/>
          <p:cNvGrpSpPr/>
          <p:nvPr/>
        </p:nvGrpSpPr>
        <p:grpSpPr bwMode="auto">
          <a:xfrm flipH="1">
            <a:off x="3371851" y="2084388"/>
            <a:ext cx="1349375" cy="514350"/>
            <a:chOff x="0" y="0"/>
            <a:chExt cx="1606953" cy="515155"/>
          </a:xfrm>
        </p:grpSpPr>
        <p:cxnSp>
          <p:nvCxnSpPr>
            <p:cNvPr id="25" name="稻壳儿小白白(http://dwz.cn/Wu2UP)@|9FFC:0|FBC:0|LFC:14277081|LBC:16777215"/>
            <p:cNvCxnSpPr>
              <a:cxnSpLocks noChangeShapeType="1"/>
            </p:cNvCxnSpPr>
            <p:nvPr/>
          </p:nvCxnSpPr>
          <p:spPr bwMode="auto">
            <a:xfrm flipV="1">
              <a:off x="0" y="0"/>
              <a:ext cx="220663" cy="515155"/>
            </a:xfrm>
            <a:prstGeom prst="line">
              <a:avLst/>
            </a:prstGeom>
            <a:noFill/>
            <a:ln w="6350">
              <a:solidFill>
                <a:srgbClr val="D9D9D9"/>
              </a:solidFill>
              <a:prstDash val="sysDash"/>
              <a:round/>
            </a:ln>
            <a:extLst>
              <a:ext uri="{909E8E84-426E-40DD-AFC4-6F175D3DCCD1}">
                <a14:hiddenFill xmlns:a14="http://schemas.microsoft.com/office/drawing/2010/main">
                  <a:noFill/>
                </a14:hiddenFill>
              </a:ext>
            </a:extLst>
          </p:spPr>
        </p:cxnSp>
        <p:cxnSp>
          <p:nvCxnSpPr>
            <p:cNvPr id="26" name="稻壳儿小白白(http://dwz.cn/Wu2UP)@|9FFC:0|FBC:0|LFC:14277081|LBC:16777215"/>
            <p:cNvCxnSpPr>
              <a:cxnSpLocks noChangeShapeType="1"/>
            </p:cNvCxnSpPr>
            <p:nvPr/>
          </p:nvCxnSpPr>
          <p:spPr bwMode="auto">
            <a:xfrm>
              <a:off x="220663" y="3591"/>
              <a:ext cx="1386290" cy="0"/>
            </a:xfrm>
            <a:prstGeom prst="line">
              <a:avLst/>
            </a:prstGeom>
            <a:noFill/>
            <a:ln w="6350">
              <a:solidFill>
                <a:srgbClr val="D9D9D9"/>
              </a:solidFill>
              <a:prstDash val="sysDash"/>
              <a:round/>
              <a:tailEnd type="oval" w="med" len="med"/>
            </a:ln>
            <a:extLst>
              <a:ext uri="{909E8E84-426E-40DD-AFC4-6F175D3DCCD1}">
                <a14:hiddenFill xmlns:a14="http://schemas.microsoft.com/office/drawing/2010/main">
                  <a:noFill/>
                </a14:hiddenFill>
              </a:ext>
            </a:extLst>
          </p:spPr>
        </p:cxnSp>
      </p:grpSp>
      <p:cxnSp>
        <p:nvCxnSpPr>
          <p:cNvPr id="27" name="稻壳儿小白白(http://dwz.cn/Wu2UP)"/>
          <p:cNvCxnSpPr>
            <a:cxnSpLocks noChangeShapeType="1"/>
          </p:cNvCxnSpPr>
          <p:nvPr/>
        </p:nvCxnSpPr>
        <p:spPr bwMode="auto">
          <a:xfrm flipH="1" flipV="1">
            <a:off x="3035301" y="3678238"/>
            <a:ext cx="1385888" cy="0"/>
          </a:xfrm>
          <a:prstGeom prst="line">
            <a:avLst/>
          </a:prstGeom>
          <a:noFill/>
          <a:ln w="6350">
            <a:solidFill>
              <a:srgbClr val="D9D9D9"/>
            </a:solidFill>
            <a:prstDash val="sysDash"/>
            <a:round/>
            <a:tailEnd type="oval" w="med" len="med"/>
          </a:ln>
          <a:extLst>
            <a:ext uri="{909E8E84-426E-40DD-AFC4-6F175D3DCCD1}">
              <a14:hiddenFill xmlns:a14="http://schemas.microsoft.com/office/drawing/2010/main">
                <a:noFill/>
              </a14:hiddenFill>
            </a:ext>
          </a:extLst>
        </p:spPr>
      </p:cxnSp>
      <p:cxnSp>
        <p:nvCxnSpPr>
          <p:cNvPr id="28" name="稻壳儿小白白(http://dwz.cn/Wu2UP)"/>
          <p:cNvCxnSpPr>
            <a:cxnSpLocks noChangeShapeType="1"/>
          </p:cNvCxnSpPr>
          <p:nvPr/>
        </p:nvCxnSpPr>
        <p:spPr bwMode="auto">
          <a:xfrm flipH="1" flipV="1">
            <a:off x="3797301" y="4905375"/>
            <a:ext cx="1387475" cy="0"/>
          </a:xfrm>
          <a:prstGeom prst="line">
            <a:avLst/>
          </a:prstGeom>
          <a:noFill/>
          <a:ln w="6350">
            <a:solidFill>
              <a:srgbClr val="D9D9D9"/>
            </a:solidFill>
            <a:prstDash val="sysDash"/>
            <a:round/>
            <a:tailEnd type="oval" w="med" len="med"/>
          </a:ln>
          <a:extLst>
            <a:ext uri="{909E8E84-426E-40DD-AFC4-6F175D3DCCD1}">
              <a14:hiddenFill xmlns:a14="http://schemas.microsoft.com/office/drawing/2010/main">
                <a:noFill/>
              </a14:hiddenFill>
            </a:ext>
          </a:extLst>
        </p:spPr>
      </p:cxnSp>
      <p:sp>
        <p:nvSpPr>
          <p:cNvPr id="29" name="稻壳儿小白白(http://dwz.cn/Wu2UP)"/>
          <p:cNvSpPr txBox="1">
            <a:spLocks noChangeArrowheads="1"/>
          </p:cNvSpPr>
          <p:nvPr/>
        </p:nvSpPr>
        <p:spPr bwMode="auto">
          <a:xfrm>
            <a:off x="1089026" y="17287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稻壳儿小白白(http://dwz.cn/Wu2UP)"/>
          <p:cNvSpPr txBox="1">
            <a:spLocks noChangeArrowheads="1"/>
          </p:cNvSpPr>
          <p:nvPr/>
        </p:nvSpPr>
        <p:spPr bwMode="auto">
          <a:xfrm>
            <a:off x="1008064" y="2044700"/>
            <a:ext cx="2020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稻壳儿小白白(http://dwz.cn/Wu2UP)"/>
          <p:cNvSpPr txBox="1">
            <a:spLocks noChangeArrowheads="1"/>
          </p:cNvSpPr>
          <p:nvPr/>
        </p:nvSpPr>
        <p:spPr bwMode="auto">
          <a:xfrm>
            <a:off x="758826" y="32353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稻壳儿小白白(http://dwz.cn/Wu2UP)"/>
          <p:cNvSpPr txBox="1">
            <a:spLocks noChangeArrowheads="1"/>
          </p:cNvSpPr>
          <p:nvPr/>
        </p:nvSpPr>
        <p:spPr bwMode="auto">
          <a:xfrm>
            <a:off x="677864" y="3549650"/>
            <a:ext cx="2020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稻壳儿小白白(http://dwz.cn/Wu2UP)"/>
          <p:cNvSpPr txBox="1">
            <a:spLocks noChangeArrowheads="1"/>
          </p:cNvSpPr>
          <p:nvPr/>
        </p:nvSpPr>
        <p:spPr bwMode="auto">
          <a:xfrm>
            <a:off x="1574801" y="460851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稻壳儿小白白(http://dwz.cn/Wu2UP)"/>
          <p:cNvSpPr txBox="1">
            <a:spLocks noChangeArrowheads="1"/>
          </p:cNvSpPr>
          <p:nvPr/>
        </p:nvSpPr>
        <p:spPr bwMode="auto">
          <a:xfrm>
            <a:off x="1495426" y="4924425"/>
            <a:ext cx="201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稻壳儿小白白(http://dwz.cn/Wu2UP)"/>
          <p:cNvSpPr txBox="1">
            <a:spLocks noChangeArrowheads="1"/>
          </p:cNvSpPr>
          <p:nvPr/>
        </p:nvSpPr>
        <p:spPr bwMode="auto">
          <a:xfrm>
            <a:off x="9331326" y="20208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稻壳儿小白白(http://dwz.cn/Wu2UP)"/>
          <p:cNvSpPr txBox="1">
            <a:spLocks noChangeArrowheads="1"/>
          </p:cNvSpPr>
          <p:nvPr/>
        </p:nvSpPr>
        <p:spPr bwMode="auto">
          <a:xfrm>
            <a:off x="9331326" y="2284413"/>
            <a:ext cx="2020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稻壳儿小白白(http://dwz.cn/Wu2UP)"/>
          <p:cNvSpPr txBox="1">
            <a:spLocks noChangeArrowheads="1"/>
          </p:cNvSpPr>
          <p:nvPr/>
        </p:nvSpPr>
        <p:spPr bwMode="auto">
          <a:xfrm>
            <a:off x="8355014" y="117633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稻壳儿小白白(http://dwz.cn/Wu2UP)"/>
          <p:cNvSpPr txBox="1">
            <a:spLocks noChangeArrowheads="1"/>
          </p:cNvSpPr>
          <p:nvPr/>
        </p:nvSpPr>
        <p:spPr bwMode="auto">
          <a:xfrm>
            <a:off x="8355014" y="1441450"/>
            <a:ext cx="2019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稻壳儿小白白(http://dwz.cn/Wu2UP)"/>
          <p:cNvSpPr txBox="1">
            <a:spLocks noChangeArrowheads="1"/>
          </p:cNvSpPr>
          <p:nvPr/>
        </p:nvSpPr>
        <p:spPr bwMode="auto">
          <a:xfrm>
            <a:off x="9240839" y="43068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单击添加标题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稻壳儿小白白(http://dwz.cn/Wu2UP)"/>
          <p:cNvSpPr txBox="1">
            <a:spLocks noChangeArrowheads="1"/>
          </p:cNvSpPr>
          <p:nvPr/>
        </p:nvSpPr>
        <p:spPr bwMode="auto">
          <a:xfrm>
            <a:off x="9240839" y="4570413"/>
            <a:ext cx="2020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801400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53" presetClass="entr" presetSubtype="16" fill="hold" nodeType="with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par>
                                <p:cTn id="95" presetID="53" presetClass="entr" presetSubtype="16" fill="hold"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par>
                                <p:cTn id="105" presetID="53" presetClass="entr" presetSubtype="16" fill="hold" nodeType="withEffect">
                                  <p:stCondLst>
                                    <p:cond delay="0"/>
                                  </p:stCondLst>
                                  <p:childTnLst>
                                    <p:set>
                                      <p:cBhvr>
                                        <p:cTn id="106" dur="1" fill="hold">
                                          <p:stCondLst>
                                            <p:cond delay="0"/>
                                          </p:stCondLst>
                                        </p:cTn>
                                        <p:tgtEl>
                                          <p:spTgt spid="28"/>
                                        </p:tgtEl>
                                        <p:attrNameLst>
                                          <p:attrName>style.visibility</p:attrName>
                                        </p:attrNameLst>
                                      </p:cBhvr>
                                      <p:to>
                                        <p:strVal val="visible"/>
                                      </p:to>
                                    </p:set>
                                    <p:anim calcmode="lin" valueType="num">
                                      <p:cBhvr>
                                        <p:cTn id="107" dur="500" fill="hold"/>
                                        <p:tgtEl>
                                          <p:spTgt spid="28"/>
                                        </p:tgtEl>
                                        <p:attrNameLst>
                                          <p:attrName>ppt_w</p:attrName>
                                        </p:attrNameLst>
                                      </p:cBhvr>
                                      <p:tavLst>
                                        <p:tav tm="0">
                                          <p:val>
                                            <p:fltVal val="0"/>
                                          </p:val>
                                        </p:tav>
                                        <p:tav tm="100000">
                                          <p:val>
                                            <p:strVal val="#ppt_w"/>
                                          </p:val>
                                        </p:tav>
                                      </p:tavLst>
                                    </p:anim>
                                    <p:anim calcmode="lin" valueType="num">
                                      <p:cBhvr>
                                        <p:cTn id="108" dur="500" fill="hold"/>
                                        <p:tgtEl>
                                          <p:spTgt spid="28"/>
                                        </p:tgtEl>
                                        <p:attrNameLst>
                                          <p:attrName>ppt_h</p:attrName>
                                        </p:attrNameLst>
                                      </p:cBhvr>
                                      <p:tavLst>
                                        <p:tav tm="0">
                                          <p:val>
                                            <p:fltVal val="0"/>
                                          </p:val>
                                        </p:tav>
                                        <p:tav tm="100000">
                                          <p:val>
                                            <p:strVal val="#ppt_h"/>
                                          </p:val>
                                        </p:tav>
                                      </p:tavLst>
                                    </p:anim>
                                    <p:animEffect transition="in" filter="fade">
                                      <p:cBhvr>
                                        <p:cTn id="109" dur="500"/>
                                        <p:tgtEl>
                                          <p:spTgt spid="2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 calcmode="lin" valueType="num">
                                      <p:cBhvr>
                                        <p:cTn id="112" dur="500" fill="hold"/>
                                        <p:tgtEl>
                                          <p:spTgt spid="29"/>
                                        </p:tgtEl>
                                        <p:attrNameLst>
                                          <p:attrName>ppt_w</p:attrName>
                                        </p:attrNameLst>
                                      </p:cBhvr>
                                      <p:tavLst>
                                        <p:tav tm="0">
                                          <p:val>
                                            <p:fltVal val="0"/>
                                          </p:val>
                                        </p:tav>
                                        <p:tav tm="100000">
                                          <p:val>
                                            <p:strVal val="#ppt_w"/>
                                          </p:val>
                                        </p:tav>
                                      </p:tavLst>
                                    </p:anim>
                                    <p:anim calcmode="lin" valueType="num">
                                      <p:cBhvr>
                                        <p:cTn id="113" dur="500" fill="hold"/>
                                        <p:tgtEl>
                                          <p:spTgt spid="29"/>
                                        </p:tgtEl>
                                        <p:attrNameLst>
                                          <p:attrName>ppt_h</p:attrName>
                                        </p:attrNameLst>
                                      </p:cBhvr>
                                      <p:tavLst>
                                        <p:tav tm="0">
                                          <p:val>
                                            <p:fltVal val="0"/>
                                          </p:val>
                                        </p:tav>
                                        <p:tav tm="100000">
                                          <p:val>
                                            <p:strVal val="#ppt_h"/>
                                          </p:val>
                                        </p:tav>
                                      </p:tavLst>
                                    </p:anim>
                                    <p:animEffect transition="in" filter="fade">
                                      <p:cBhvr>
                                        <p:cTn id="114" dur="500"/>
                                        <p:tgtEl>
                                          <p:spTgt spid="29"/>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500" fill="hold"/>
                                        <p:tgtEl>
                                          <p:spTgt spid="30"/>
                                        </p:tgtEl>
                                        <p:attrNameLst>
                                          <p:attrName>ppt_w</p:attrName>
                                        </p:attrNameLst>
                                      </p:cBhvr>
                                      <p:tavLst>
                                        <p:tav tm="0">
                                          <p:val>
                                            <p:fltVal val="0"/>
                                          </p:val>
                                        </p:tav>
                                        <p:tav tm="100000">
                                          <p:val>
                                            <p:strVal val="#ppt_w"/>
                                          </p:val>
                                        </p:tav>
                                      </p:tavLst>
                                    </p:anim>
                                    <p:anim calcmode="lin" valueType="num">
                                      <p:cBhvr>
                                        <p:cTn id="118" dur="500" fill="hold"/>
                                        <p:tgtEl>
                                          <p:spTgt spid="30"/>
                                        </p:tgtEl>
                                        <p:attrNameLst>
                                          <p:attrName>ppt_h</p:attrName>
                                        </p:attrNameLst>
                                      </p:cBhvr>
                                      <p:tavLst>
                                        <p:tav tm="0">
                                          <p:val>
                                            <p:fltVal val="0"/>
                                          </p:val>
                                        </p:tav>
                                        <p:tav tm="100000">
                                          <p:val>
                                            <p:strVal val="#ppt_h"/>
                                          </p:val>
                                        </p:tav>
                                      </p:tavLst>
                                    </p:anim>
                                    <p:animEffect transition="in" filter="fade">
                                      <p:cBhvr>
                                        <p:cTn id="119" dur="500"/>
                                        <p:tgtEl>
                                          <p:spTgt spid="30"/>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 calcmode="lin" valueType="num">
                                      <p:cBhvr>
                                        <p:cTn id="122" dur="500" fill="hold"/>
                                        <p:tgtEl>
                                          <p:spTgt spid="31"/>
                                        </p:tgtEl>
                                        <p:attrNameLst>
                                          <p:attrName>ppt_w</p:attrName>
                                        </p:attrNameLst>
                                      </p:cBhvr>
                                      <p:tavLst>
                                        <p:tav tm="0">
                                          <p:val>
                                            <p:fltVal val="0"/>
                                          </p:val>
                                        </p:tav>
                                        <p:tav tm="100000">
                                          <p:val>
                                            <p:strVal val="#ppt_w"/>
                                          </p:val>
                                        </p:tav>
                                      </p:tavLst>
                                    </p:anim>
                                    <p:anim calcmode="lin" valueType="num">
                                      <p:cBhvr>
                                        <p:cTn id="123" dur="500" fill="hold"/>
                                        <p:tgtEl>
                                          <p:spTgt spid="31"/>
                                        </p:tgtEl>
                                        <p:attrNameLst>
                                          <p:attrName>ppt_h</p:attrName>
                                        </p:attrNameLst>
                                      </p:cBhvr>
                                      <p:tavLst>
                                        <p:tav tm="0">
                                          <p:val>
                                            <p:fltVal val="0"/>
                                          </p:val>
                                        </p:tav>
                                        <p:tav tm="100000">
                                          <p:val>
                                            <p:strVal val="#ppt_h"/>
                                          </p:val>
                                        </p:tav>
                                      </p:tavLst>
                                    </p:anim>
                                    <p:animEffect transition="in" filter="fade">
                                      <p:cBhvr>
                                        <p:cTn id="124" dur="500"/>
                                        <p:tgtEl>
                                          <p:spTgt spid="31"/>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p:cTn id="127" dur="500" fill="hold"/>
                                        <p:tgtEl>
                                          <p:spTgt spid="32"/>
                                        </p:tgtEl>
                                        <p:attrNameLst>
                                          <p:attrName>ppt_w</p:attrName>
                                        </p:attrNameLst>
                                      </p:cBhvr>
                                      <p:tavLst>
                                        <p:tav tm="0">
                                          <p:val>
                                            <p:fltVal val="0"/>
                                          </p:val>
                                        </p:tav>
                                        <p:tav tm="100000">
                                          <p:val>
                                            <p:strVal val="#ppt_w"/>
                                          </p:val>
                                        </p:tav>
                                      </p:tavLst>
                                    </p:anim>
                                    <p:anim calcmode="lin" valueType="num">
                                      <p:cBhvr>
                                        <p:cTn id="128" dur="500" fill="hold"/>
                                        <p:tgtEl>
                                          <p:spTgt spid="32"/>
                                        </p:tgtEl>
                                        <p:attrNameLst>
                                          <p:attrName>ppt_h</p:attrName>
                                        </p:attrNameLst>
                                      </p:cBhvr>
                                      <p:tavLst>
                                        <p:tav tm="0">
                                          <p:val>
                                            <p:fltVal val="0"/>
                                          </p:val>
                                        </p:tav>
                                        <p:tav tm="100000">
                                          <p:val>
                                            <p:strVal val="#ppt_h"/>
                                          </p:val>
                                        </p:tav>
                                      </p:tavLst>
                                    </p:anim>
                                    <p:animEffect transition="in" filter="fade">
                                      <p:cBhvr>
                                        <p:cTn id="129" dur="500"/>
                                        <p:tgtEl>
                                          <p:spTgt spid="32"/>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3"/>
                                        </p:tgtEl>
                                        <p:attrNameLst>
                                          <p:attrName>style.visibility</p:attrName>
                                        </p:attrNameLst>
                                      </p:cBhvr>
                                      <p:to>
                                        <p:strVal val="visible"/>
                                      </p:to>
                                    </p:set>
                                    <p:anim calcmode="lin" valueType="num">
                                      <p:cBhvr>
                                        <p:cTn id="132" dur="500" fill="hold"/>
                                        <p:tgtEl>
                                          <p:spTgt spid="33"/>
                                        </p:tgtEl>
                                        <p:attrNameLst>
                                          <p:attrName>ppt_w</p:attrName>
                                        </p:attrNameLst>
                                      </p:cBhvr>
                                      <p:tavLst>
                                        <p:tav tm="0">
                                          <p:val>
                                            <p:fltVal val="0"/>
                                          </p:val>
                                        </p:tav>
                                        <p:tav tm="100000">
                                          <p:val>
                                            <p:strVal val="#ppt_w"/>
                                          </p:val>
                                        </p:tav>
                                      </p:tavLst>
                                    </p:anim>
                                    <p:anim calcmode="lin" valueType="num">
                                      <p:cBhvr>
                                        <p:cTn id="133" dur="500" fill="hold"/>
                                        <p:tgtEl>
                                          <p:spTgt spid="33"/>
                                        </p:tgtEl>
                                        <p:attrNameLst>
                                          <p:attrName>ppt_h</p:attrName>
                                        </p:attrNameLst>
                                      </p:cBhvr>
                                      <p:tavLst>
                                        <p:tav tm="0">
                                          <p:val>
                                            <p:fltVal val="0"/>
                                          </p:val>
                                        </p:tav>
                                        <p:tav tm="100000">
                                          <p:val>
                                            <p:strVal val="#ppt_h"/>
                                          </p:val>
                                        </p:tav>
                                      </p:tavLst>
                                    </p:anim>
                                    <p:animEffect transition="in" filter="fade">
                                      <p:cBhvr>
                                        <p:cTn id="134" dur="500"/>
                                        <p:tgtEl>
                                          <p:spTgt spid="33"/>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 calcmode="lin" valueType="num">
                                      <p:cBhvr>
                                        <p:cTn id="137" dur="500" fill="hold"/>
                                        <p:tgtEl>
                                          <p:spTgt spid="34"/>
                                        </p:tgtEl>
                                        <p:attrNameLst>
                                          <p:attrName>ppt_w</p:attrName>
                                        </p:attrNameLst>
                                      </p:cBhvr>
                                      <p:tavLst>
                                        <p:tav tm="0">
                                          <p:val>
                                            <p:fltVal val="0"/>
                                          </p:val>
                                        </p:tav>
                                        <p:tav tm="100000">
                                          <p:val>
                                            <p:strVal val="#ppt_w"/>
                                          </p:val>
                                        </p:tav>
                                      </p:tavLst>
                                    </p:anim>
                                    <p:anim calcmode="lin" valueType="num">
                                      <p:cBhvr>
                                        <p:cTn id="138" dur="500" fill="hold"/>
                                        <p:tgtEl>
                                          <p:spTgt spid="34"/>
                                        </p:tgtEl>
                                        <p:attrNameLst>
                                          <p:attrName>ppt_h</p:attrName>
                                        </p:attrNameLst>
                                      </p:cBhvr>
                                      <p:tavLst>
                                        <p:tav tm="0">
                                          <p:val>
                                            <p:fltVal val="0"/>
                                          </p:val>
                                        </p:tav>
                                        <p:tav tm="100000">
                                          <p:val>
                                            <p:strVal val="#ppt_h"/>
                                          </p:val>
                                        </p:tav>
                                      </p:tavLst>
                                    </p:anim>
                                    <p:animEffect transition="in" filter="fade">
                                      <p:cBhvr>
                                        <p:cTn id="139" dur="500"/>
                                        <p:tgtEl>
                                          <p:spTgt spid="34"/>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5"/>
                                        </p:tgtEl>
                                        <p:attrNameLst>
                                          <p:attrName>style.visibility</p:attrName>
                                        </p:attrNameLst>
                                      </p:cBhvr>
                                      <p:to>
                                        <p:strVal val="visible"/>
                                      </p:to>
                                    </p:set>
                                    <p:anim calcmode="lin" valueType="num">
                                      <p:cBhvr>
                                        <p:cTn id="142" dur="500" fill="hold"/>
                                        <p:tgtEl>
                                          <p:spTgt spid="35"/>
                                        </p:tgtEl>
                                        <p:attrNameLst>
                                          <p:attrName>ppt_w</p:attrName>
                                        </p:attrNameLst>
                                      </p:cBhvr>
                                      <p:tavLst>
                                        <p:tav tm="0">
                                          <p:val>
                                            <p:fltVal val="0"/>
                                          </p:val>
                                        </p:tav>
                                        <p:tav tm="100000">
                                          <p:val>
                                            <p:strVal val="#ppt_w"/>
                                          </p:val>
                                        </p:tav>
                                      </p:tavLst>
                                    </p:anim>
                                    <p:anim calcmode="lin" valueType="num">
                                      <p:cBhvr>
                                        <p:cTn id="143" dur="500" fill="hold"/>
                                        <p:tgtEl>
                                          <p:spTgt spid="35"/>
                                        </p:tgtEl>
                                        <p:attrNameLst>
                                          <p:attrName>ppt_h</p:attrName>
                                        </p:attrNameLst>
                                      </p:cBhvr>
                                      <p:tavLst>
                                        <p:tav tm="0">
                                          <p:val>
                                            <p:fltVal val="0"/>
                                          </p:val>
                                        </p:tav>
                                        <p:tav tm="100000">
                                          <p:val>
                                            <p:strVal val="#ppt_h"/>
                                          </p:val>
                                        </p:tav>
                                      </p:tavLst>
                                    </p:anim>
                                    <p:animEffect transition="in" filter="fade">
                                      <p:cBhvr>
                                        <p:cTn id="144" dur="500"/>
                                        <p:tgtEl>
                                          <p:spTgt spid="35"/>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6"/>
                                        </p:tgtEl>
                                        <p:attrNameLst>
                                          <p:attrName>style.visibility</p:attrName>
                                        </p:attrNameLst>
                                      </p:cBhvr>
                                      <p:to>
                                        <p:strVal val="visible"/>
                                      </p:to>
                                    </p:set>
                                    <p:anim calcmode="lin" valueType="num">
                                      <p:cBhvr>
                                        <p:cTn id="147" dur="500" fill="hold"/>
                                        <p:tgtEl>
                                          <p:spTgt spid="36"/>
                                        </p:tgtEl>
                                        <p:attrNameLst>
                                          <p:attrName>ppt_w</p:attrName>
                                        </p:attrNameLst>
                                      </p:cBhvr>
                                      <p:tavLst>
                                        <p:tav tm="0">
                                          <p:val>
                                            <p:fltVal val="0"/>
                                          </p:val>
                                        </p:tav>
                                        <p:tav tm="100000">
                                          <p:val>
                                            <p:strVal val="#ppt_w"/>
                                          </p:val>
                                        </p:tav>
                                      </p:tavLst>
                                    </p:anim>
                                    <p:anim calcmode="lin" valueType="num">
                                      <p:cBhvr>
                                        <p:cTn id="148" dur="500" fill="hold"/>
                                        <p:tgtEl>
                                          <p:spTgt spid="36"/>
                                        </p:tgtEl>
                                        <p:attrNameLst>
                                          <p:attrName>ppt_h</p:attrName>
                                        </p:attrNameLst>
                                      </p:cBhvr>
                                      <p:tavLst>
                                        <p:tav tm="0">
                                          <p:val>
                                            <p:fltVal val="0"/>
                                          </p:val>
                                        </p:tav>
                                        <p:tav tm="100000">
                                          <p:val>
                                            <p:strVal val="#ppt_h"/>
                                          </p:val>
                                        </p:tav>
                                      </p:tavLst>
                                    </p:anim>
                                    <p:animEffect transition="in" filter="fade">
                                      <p:cBhvr>
                                        <p:cTn id="149" dur="500"/>
                                        <p:tgtEl>
                                          <p:spTgt spid="36"/>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7"/>
                                        </p:tgtEl>
                                        <p:attrNameLst>
                                          <p:attrName>style.visibility</p:attrName>
                                        </p:attrNameLst>
                                      </p:cBhvr>
                                      <p:to>
                                        <p:strVal val="visible"/>
                                      </p:to>
                                    </p:set>
                                    <p:anim calcmode="lin" valueType="num">
                                      <p:cBhvr>
                                        <p:cTn id="152" dur="500" fill="hold"/>
                                        <p:tgtEl>
                                          <p:spTgt spid="37"/>
                                        </p:tgtEl>
                                        <p:attrNameLst>
                                          <p:attrName>ppt_w</p:attrName>
                                        </p:attrNameLst>
                                      </p:cBhvr>
                                      <p:tavLst>
                                        <p:tav tm="0">
                                          <p:val>
                                            <p:fltVal val="0"/>
                                          </p:val>
                                        </p:tav>
                                        <p:tav tm="100000">
                                          <p:val>
                                            <p:strVal val="#ppt_w"/>
                                          </p:val>
                                        </p:tav>
                                      </p:tavLst>
                                    </p:anim>
                                    <p:anim calcmode="lin" valueType="num">
                                      <p:cBhvr>
                                        <p:cTn id="153" dur="500" fill="hold"/>
                                        <p:tgtEl>
                                          <p:spTgt spid="37"/>
                                        </p:tgtEl>
                                        <p:attrNameLst>
                                          <p:attrName>ppt_h</p:attrName>
                                        </p:attrNameLst>
                                      </p:cBhvr>
                                      <p:tavLst>
                                        <p:tav tm="0">
                                          <p:val>
                                            <p:fltVal val="0"/>
                                          </p:val>
                                        </p:tav>
                                        <p:tav tm="100000">
                                          <p:val>
                                            <p:strVal val="#ppt_h"/>
                                          </p:val>
                                        </p:tav>
                                      </p:tavLst>
                                    </p:anim>
                                    <p:animEffect transition="in" filter="fade">
                                      <p:cBhvr>
                                        <p:cTn id="154" dur="500"/>
                                        <p:tgtEl>
                                          <p:spTgt spid="37"/>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38"/>
                                        </p:tgtEl>
                                        <p:attrNameLst>
                                          <p:attrName>style.visibility</p:attrName>
                                        </p:attrNameLst>
                                      </p:cBhvr>
                                      <p:to>
                                        <p:strVal val="visible"/>
                                      </p:to>
                                    </p:set>
                                    <p:anim calcmode="lin" valueType="num">
                                      <p:cBhvr>
                                        <p:cTn id="157" dur="500" fill="hold"/>
                                        <p:tgtEl>
                                          <p:spTgt spid="38"/>
                                        </p:tgtEl>
                                        <p:attrNameLst>
                                          <p:attrName>ppt_w</p:attrName>
                                        </p:attrNameLst>
                                      </p:cBhvr>
                                      <p:tavLst>
                                        <p:tav tm="0">
                                          <p:val>
                                            <p:fltVal val="0"/>
                                          </p:val>
                                        </p:tav>
                                        <p:tav tm="100000">
                                          <p:val>
                                            <p:strVal val="#ppt_w"/>
                                          </p:val>
                                        </p:tav>
                                      </p:tavLst>
                                    </p:anim>
                                    <p:anim calcmode="lin" valueType="num">
                                      <p:cBhvr>
                                        <p:cTn id="158" dur="500" fill="hold"/>
                                        <p:tgtEl>
                                          <p:spTgt spid="38"/>
                                        </p:tgtEl>
                                        <p:attrNameLst>
                                          <p:attrName>ppt_h</p:attrName>
                                        </p:attrNameLst>
                                      </p:cBhvr>
                                      <p:tavLst>
                                        <p:tav tm="0">
                                          <p:val>
                                            <p:fltVal val="0"/>
                                          </p:val>
                                        </p:tav>
                                        <p:tav tm="100000">
                                          <p:val>
                                            <p:strVal val="#ppt_h"/>
                                          </p:val>
                                        </p:tav>
                                      </p:tavLst>
                                    </p:anim>
                                    <p:animEffect transition="in" filter="fade">
                                      <p:cBhvr>
                                        <p:cTn id="159" dur="500"/>
                                        <p:tgtEl>
                                          <p:spTgt spid="38"/>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39"/>
                                        </p:tgtEl>
                                        <p:attrNameLst>
                                          <p:attrName>style.visibility</p:attrName>
                                        </p:attrNameLst>
                                      </p:cBhvr>
                                      <p:to>
                                        <p:strVal val="visible"/>
                                      </p:to>
                                    </p:set>
                                    <p:anim calcmode="lin" valueType="num">
                                      <p:cBhvr>
                                        <p:cTn id="162" dur="500" fill="hold"/>
                                        <p:tgtEl>
                                          <p:spTgt spid="39"/>
                                        </p:tgtEl>
                                        <p:attrNameLst>
                                          <p:attrName>ppt_w</p:attrName>
                                        </p:attrNameLst>
                                      </p:cBhvr>
                                      <p:tavLst>
                                        <p:tav tm="0">
                                          <p:val>
                                            <p:fltVal val="0"/>
                                          </p:val>
                                        </p:tav>
                                        <p:tav tm="100000">
                                          <p:val>
                                            <p:strVal val="#ppt_w"/>
                                          </p:val>
                                        </p:tav>
                                      </p:tavLst>
                                    </p:anim>
                                    <p:anim calcmode="lin" valueType="num">
                                      <p:cBhvr>
                                        <p:cTn id="163" dur="500" fill="hold"/>
                                        <p:tgtEl>
                                          <p:spTgt spid="39"/>
                                        </p:tgtEl>
                                        <p:attrNameLst>
                                          <p:attrName>ppt_h</p:attrName>
                                        </p:attrNameLst>
                                      </p:cBhvr>
                                      <p:tavLst>
                                        <p:tav tm="0">
                                          <p:val>
                                            <p:fltVal val="0"/>
                                          </p:val>
                                        </p:tav>
                                        <p:tav tm="100000">
                                          <p:val>
                                            <p:strVal val="#ppt_h"/>
                                          </p:val>
                                        </p:tav>
                                      </p:tavLst>
                                    </p:anim>
                                    <p:animEffect transition="in" filter="fade">
                                      <p:cBhvr>
                                        <p:cTn id="164" dur="500"/>
                                        <p:tgtEl>
                                          <p:spTgt spid="39"/>
                                        </p:tgtEl>
                                      </p:cBhvr>
                                    </p:animEffect>
                                  </p:childTnLst>
                                </p:cTn>
                              </p:par>
                              <p:par>
                                <p:cTn id="165" presetID="53" presetClass="entr" presetSubtype="16" fill="hold" grpId="0" nodeType="withEffect">
                                  <p:stCondLst>
                                    <p:cond delay="0"/>
                                  </p:stCondLst>
                                  <p:childTnLst>
                                    <p:set>
                                      <p:cBhvr>
                                        <p:cTn id="166" dur="1" fill="hold">
                                          <p:stCondLst>
                                            <p:cond delay="0"/>
                                          </p:stCondLst>
                                        </p:cTn>
                                        <p:tgtEl>
                                          <p:spTgt spid="40"/>
                                        </p:tgtEl>
                                        <p:attrNameLst>
                                          <p:attrName>style.visibility</p:attrName>
                                        </p:attrNameLst>
                                      </p:cBhvr>
                                      <p:to>
                                        <p:strVal val="visible"/>
                                      </p:to>
                                    </p:set>
                                    <p:anim calcmode="lin" valueType="num">
                                      <p:cBhvr>
                                        <p:cTn id="167" dur="500" fill="hold"/>
                                        <p:tgtEl>
                                          <p:spTgt spid="40"/>
                                        </p:tgtEl>
                                        <p:attrNameLst>
                                          <p:attrName>ppt_w</p:attrName>
                                        </p:attrNameLst>
                                      </p:cBhvr>
                                      <p:tavLst>
                                        <p:tav tm="0">
                                          <p:val>
                                            <p:fltVal val="0"/>
                                          </p:val>
                                        </p:tav>
                                        <p:tav tm="100000">
                                          <p:val>
                                            <p:strVal val="#ppt_w"/>
                                          </p:val>
                                        </p:tav>
                                      </p:tavLst>
                                    </p:anim>
                                    <p:anim calcmode="lin" valueType="num">
                                      <p:cBhvr>
                                        <p:cTn id="168" dur="500" fill="hold"/>
                                        <p:tgtEl>
                                          <p:spTgt spid="40"/>
                                        </p:tgtEl>
                                        <p:attrNameLst>
                                          <p:attrName>ppt_h</p:attrName>
                                        </p:attrNameLst>
                                      </p:cBhvr>
                                      <p:tavLst>
                                        <p:tav tm="0">
                                          <p:val>
                                            <p:fltVal val="0"/>
                                          </p:val>
                                        </p:tav>
                                        <p:tav tm="100000">
                                          <p:val>
                                            <p:strVal val="#ppt_h"/>
                                          </p:val>
                                        </p:tav>
                                      </p:tavLst>
                                    </p:anim>
                                    <p:animEffect transition="in" filter="fade">
                                      <p:cBhvr>
                                        <p:cTn id="16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345" y="2662047"/>
            <a:ext cx="5945412" cy="1329895"/>
          </a:xfrm>
          <a:prstGeom prst="rect">
            <a:avLst/>
          </a:prstGeom>
        </p:spPr>
      </p:pic>
      <p:sp>
        <p:nvSpPr>
          <p:cNvPr id="5" name="文本框 4"/>
          <p:cNvSpPr txBox="1"/>
          <p:nvPr/>
        </p:nvSpPr>
        <p:spPr>
          <a:xfrm>
            <a:off x="5126355" y="3006184"/>
            <a:ext cx="2587752" cy="584775"/>
          </a:xfrm>
          <a:prstGeom prst="rect">
            <a:avLst/>
          </a:prstGeom>
          <a:noFill/>
        </p:spPr>
        <p:txBody>
          <a:bodyPr wrap="square" rtlCol="0">
            <a:spAutoFit/>
          </a:bodyPr>
          <a:lstStyle/>
          <a:p>
            <a:r>
              <a:rPr lang="zh-CN" altLang="en-US" sz="3200" b="1" dirty="0">
                <a:solidFill>
                  <a:srgbClr val="FFC0CA"/>
                </a:solidFill>
              </a:rPr>
              <a:t>输入标题</a:t>
            </a:r>
          </a:p>
        </p:txBody>
      </p:sp>
      <p:sp>
        <p:nvSpPr>
          <p:cNvPr id="6" name="文本框 5"/>
          <p:cNvSpPr txBox="1"/>
          <p:nvPr/>
        </p:nvSpPr>
        <p:spPr>
          <a:xfrm>
            <a:off x="4111371" y="2542838"/>
            <a:ext cx="1335024" cy="1015663"/>
          </a:xfrm>
          <a:prstGeom prst="rect">
            <a:avLst/>
          </a:prstGeom>
          <a:noFill/>
        </p:spPr>
        <p:txBody>
          <a:bodyPr wrap="square" rtlCol="0">
            <a:spAutoFit/>
          </a:bodyPr>
          <a:lstStyle/>
          <a:p>
            <a:r>
              <a:rPr lang="en-US" altLang="zh-CN" sz="6000" b="1" dirty="0">
                <a:solidFill>
                  <a:srgbClr val="3DD3C8"/>
                </a:solidFill>
              </a:rPr>
              <a:t>04</a:t>
            </a:r>
            <a:endParaRPr lang="zh-CN" altLang="en-US" sz="6000" b="1" dirty="0">
              <a:solidFill>
                <a:srgbClr val="3DD3C8"/>
              </a:solidFill>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421" y="2827147"/>
            <a:ext cx="4305300" cy="4305300"/>
          </a:xfrm>
          <a:prstGeom prst="rect">
            <a:avLst/>
          </a:prstGeom>
        </p:spPr>
      </p:pic>
    </p:spTree>
    <p:extLst>
      <p:ext uri="{BB962C8B-B14F-4D97-AF65-F5344CB8AC3E}">
        <p14:creationId xmlns:p14="http://schemas.microsoft.com/office/powerpoint/2010/main" val="132193075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稻壳儿小白白(http://dwz.cn/Wu2UP)"/>
          <p:cNvSpPr>
            <a:spLocks noChangeArrowheads="1"/>
          </p:cNvSpPr>
          <p:nvPr/>
        </p:nvSpPr>
        <p:spPr bwMode="auto">
          <a:xfrm>
            <a:off x="2671763" y="1211263"/>
            <a:ext cx="3143250" cy="1012825"/>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稻壳儿小白白(http://dwz.cn/Wu2UP)"/>
          <p:cNvSpPr>
            <a:spLocks noChangeArrowheads="1"/>
          </p:cNvSpPr>
          <p:nvPr/>
        </p:nvSpPr>
        <p:spPr bwMode="auto">
          <a:xfrm>
            <a:off x="7332663" y="1211263"/>
            <a:ext cx="3143250" cy="1012825"/>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稻壳儿小白白(http://dwz.cn/Wu2UP)"/>
          <p:cNvSpPr>
            <a:spLocks noChangeArrowheads="1"/>
          </p:cNvSpPr>
          <p:nvPr/>
        </p:nvSpPr>
        <p:spPr bwMode="auto">
          <a:xfrm>
            <a:off x="2671763" y="25685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稻壳儿小白白(http://dwz.cn/Wu2UP)"/>
          <p:cNvSpPr>
            <a:spLocks noChangeArrowheads="1"/>
          </p:cNvSpPr>
          <p:nvPr/>
        </p:nvSpPr>
        <p:spPr bwMode="auto">
          <a:xfrm>
            <a:off x="7332663" y="25685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稻壳儿小白白(http://dwz.cn/Wu2UP)"/>
          <p:cNvSpPr>
            <a:spLocks noChangeArrowheads="1"/>
          </p:cNvSpPr>
          <p:nvPr/>
        </p:nvSpPr>
        <p:spPr bwMode="auto">
          <a:xfrm>
            <a:off x="2671763" y="39274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稻壳儿小白白(http://dwz.cn/Wu2UP)"/>
          <p:cNvSpPr>
            <a:spLocks noChangeArrowheads="1"/>
          </p:cNvSpPr>
          <p:nvPr/>
        </p:nvSpPr>
        <p:spPr bwMode="auto">
          <a:xfrm>
            <a:off x="7332663" y="39274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稻壳儿小白白(http://dwz.cn/Wu2UP)"/>
          <p:cNvSpPr>
            <a:spLocks noChangeArrowheads="1"/>
          </p:cNvSpPr>
          <p:nvPr/>
        </p:nvSpPr>
        <p:spPr bwMode="auto">
          <a:xfrm>
            <a:off x="2671763" y="52863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稻壳儿小白白(http://dwz.cn/Wu2UP)"/>
          <p:cNvSpPr>
            <a:spLocks noChangeArrowheads="1"/>
          </p:cNvSpPr>
          <p:nvPr/>
        </p:nvSpPr>
        <p:spPr bwMode="auto">
          <a:xfrm>
            <a:off x="7332663" y="5286375"/>
            <a:ext cx="3143250" cy="1014413"/>
          </a:xfrm>
          <a:prstGeom prst="rect">
            <a:avLst/>
          </a:prstGeom>
          <a:noFill/>
          <a:ln w="9525">
            <a:solidFill>
              <a:srgbClr val="ADBACA"/>
            </a:solidFill>
            <a:bevel/>
          </a:ln>
          <a:extLst>
            <a:ext uri="{909E8E84-426E-40DD-AFC4-6F175D3DCCD1}">
              <a14:hiddenFill xmlns:a14="http://schemas.microsoft.com/office/drawing/2010/main">
                <a:solidFill>
                  <a:srgbClr val="FFFFFF"/>
                </a:solidFill>
              </a14:hiddenFill>
            </a:ext>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稻壳儿小白白(http://dwz.cn/Wu2UP)"/>
          <p:cNvSpPr>
            <a:spLocks noChangeArrowheads="1"/>
          </p:cNvSpPr>
          <p:nvPr/>
        </p:nvSpPr>
        <p:spPr bwMode="auto">
          <a:xfrm>
            <a:off x="1758950" y="1109663"/>
            <a:ext cx="1217613" cy="1216025"/>
          </a:xfrm>
          <a:prstGeom prst="ellipse">
            <a:avLst/>
          </a:prstGeom>
          <a:solidFill>
            <a:srgbClr val="3DD3C8"/>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稻壳儿小白白(http://dwz.cn/Wu2UP)"/>
          <p:cNvSpPr>
            <a:spLocks noEditPoints="1"/>
          </p:cNvSpPr>
          <p:nvPr/>
        </p:nvSpPr>
        <p:spPr bwMode="auto">
          <a:xfrm>
            <a:off x="2097088" y="1463675"/>
            <a:ext cx="541337" cy="506413"/>
          </a:xfrm>
          <a:custGeom>
            <a:avLst/>
            <a:gdLst>
              <a:gd name="T0" fmla="*/ 2147483647 w 77"/>
              <a:gd name="T1" fmla="*/ 791523519 h 72"/>
              <a:gd name="T2" fmla="*/ 2147483647 w 77"/>
              <a:gd name="T3" fmla="*/ 1038878135 h 72"/>
              <a:gd name="T4" fmla="*/ 2147483647 w 77"/>
              <a:gd name="T5" fmla="*/ 1038878135 h 72"/>
              <a:gd name="T6" fmla="*/ 2147483647 w 77"/>
              <a:gd name="T7" fmla="*/ 1137818575 h 72"/>
              <a:gd name="T8" fmla="*/ 395408012 w 77"/>
              <a:gd name="T9" fmla="*/ 1137818575 h 72"/>
              <a:gd name="T10" fmla="*/ 247130886 w 77"/>
              <a:gd name="T11" fmla="*/ 1038878135 h 72"/>
              <a:gd name="T12" fmla="*/ 0 w 77"/>
              <a:gd name="T13" fmla="*/ 1038878135 h 72"/>
              <a:gd name="T14" fmla="*/ 0 w 77"/>
              <a:gd name="T15" fmla="*/ 791523519 h 72"/>
              <a:gd name="T16" fmla="*/ 1878179267 w 77"/>
              <a:gd name="T17" fmla="*/ 0 h 72"/>
              <a:gd name="T18" fmla="*/ 2147483647 w 77"/>
              <a:gd name="T19" fmla="*/ 791523519 h 72"/>
              <a:gd name="T20" fmla="*/ 2147483647 w 77"/>
              <a:gd name="T21" fmla="*/ 2147483647 h 72"/>
              <a:gd name="T22" fmla="*/ 2147483647 w 77"/>
              <a:gd name="T23" fmla="*/ 2147483647 h 72"/>
              <a:gd name="T24" fmla="*/ 0 w 77"/>
              <a:gd name="T25" fmla="*/ 2147483647 h 72"/>
              <a:gd name="T26" fmla="*/ 0 w 77"/>
              <a:gd name="T27" fmla="*/ 2147483647 h 72"/>
              <a:gd name="T28" fmla="*/ 148277126 w 77"/>
              <a:gd name="T29" fmla="*/ 2147483647 h 72"/>
              <a:gd name="T30" fmla="*/ 2147483647 w 77"/>
              <a:gd name="T31" fmla="*/ 2147483647 h 72"/>
              <a:gd name="T32" fmla="*/ 2147483647 w 77"/>
              <a:gd name="T33" fmla="*/ 2147483647 h 72"/>
              <a:gd name="T34" fmla="*/ 988516514 w 77"/>
              <a:gd name="T35" fmla="*/ 1286225718 h 72"/>
              <a:gd name="T36" fmla="*/ 988516514 w 77"/>
              <a:gd name="T37" fmla="*/ 2147483647 h 72"/>
              <a:gd name="T38" fmla="*/ 1235647400 w 77"/>
              <a:gd name="T39" fmla="*/ 2147483647 h 72"/>
              <a:gd name="T40" fmla="*/ 1235647400 w 77"/>
              <a:gd name="T41" fmla="*/ 1286225718 h 72"/>
              <a:gd name="T42" fmla="*/ 1779332537 w 77"/>
              <a:gd name="T43" fmla="*/ 1286225718 h 72"/>
              <a:gd name="T44" fmla="*/ 1779332537 w 77"/>
              <a:gd name="T45" fmla="*/ 2147483647 h 72"/>
              <a:gd name="T46" fmla="*/ 2026456393 w 77"/>
              <a:gd name="T47" fmla="*/ 2147483647 h 72"/>
              <a:gd name="T48" fmla="*/ 2026456393 w 77"/>
              <a:gd name="T49" fmla="*/ 1286225718 h 72"/>
              <a:gd name="T50" fmla="*/ 2147483647 w 77"/>
              <a:gd name="T51" fmla="*/ 1286225718 h 72"/>
              <a:gd name="T52" fmla="*/ 2147483647 w 77"/>
              <a:gd name="T53" fmla="*/ 2147483647 h 72"/>
              <a:gd name="T54" fmla="*/ 2147483647 w 77"/>
              <a:gd name="T55" fmla="*/ 2147483647 h 72"/>
              <a:gd name="T56" fmla="*/ 2147483647 w 77"/>
              <a:gd name="T57" fmla="*/ 1286225718 h 72"/>
              <a:gd name="T58" fmla="*/ 2147483647 w 77"/>
              <a:gd name="T59" fmla="*/ 1286225718 h 72"/>
              <a:gd name="T60" fmla="*/ 2147483647 w 77"/>
              <a:gd name="T61" fmla="*/ 2147483647 h 72"/>
              <a:gd name="T62" fmla="*/ 2147483647 w 77"/>
              <a:gd name="T63" fmla="*/ 2147483647 h 72"/>
              <a:gd name="T64" fmla="*/ 2147483647 w 77"/>
              <a:gd name="T65" fmla="*/ 2147483647 h 72"/>
              <a:gd name="T66" fmla="*/ 2147483647 w 77"/>
              <a:gd name="T67" fmla="*/ 2147483647 h 72"/>
              <a:gd name="T68" fmla="*/ 247130886 w 77"/>
              <a:gd name="T69" fmla="*/ 2147483647 h 72"/>
              <a:gd name="T70" fmla="*/ 247130886 w 77"/>
              <a:gd name="T71" fmla="*/ 2147483647 h 72"/>
              <a:gd name="T72" fmla="*/ 395408012 w 77"/>
              <a:gd name="T73" fmla="*/ 2147483647 h 72"/>
              <a:gd name="T74" fmla="*/ 494261772 w 77"/>
              <a:gd name="T75" fmla="*/ 2147483647 h 72"/>
              <a:gd name="T76" fmla="*/ 494261772 w 77"/>
              <a:gd name="T77" fmla="*/ 1286225718 h 72"/>
              <a:gd name="T78" fmla="*/ 988516514 w 77"/>
              <a:gd name="T79" fmla="*/ 1286225718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7" h="72">
                <a:moveTo>
                  <a:pt x="77" y="16"/>
                </a:moveTo>
                <a:cubicBezTo>
                  <a:pt x="77" y="21"/>
                  <a:pt x="77" y="21"/>
                  <a:pt x="77" y="21"/>
                </a:cubicBezTo>
                <a:cubicBezTo>
                  <a:pt x="72" y="21"/>
                  <a:pt x="72" y="21"/>
                  <a:pt x="72" y="21"/>
                </a:cubicBezTo>
                <a:cubicBezTo>
                  <a:pt x="72" y="22"/>
                  <a:pt x="70" y="23"/>
                  <a:pt x="69" y="23"/>
                </a:cubicBezTo>
                <a:cubicBezTo>
                  <a:pt x="8" y="23"/>
                  <a:pt x="8" y="23"/>
                  <a:pt x="8" y="23"/>
                </a:cubicBezTo>
                <a:cubicBezTo>
                  <a:pt x="6" y="23"/>
                  <a:pt x="5" y="22"/>
                  <a:pt x="5" y="21"/>
                </a:cubicBezTo>
                <a:cubicBezTo>
                  <a:pt x="0" y="21"/>
                  <a:pt x="0" y="21"/>
                  <a:pt x="0" y="21"/>
                </a:cubicBezTo>
                <a:cubicBezTo>
                  <a:pt x="0" y="16"/>
                  <a:pt x="0" y="16"/>
                  <a:pt x="0" y="16"/>
                </a:cubicBezTo>
                <a:cubicBezTo>
                  <a:pt x="38" y="0"/>
                  <a:pt x="38" y="0"/>
                  <a:pt x="38" y="0"/>
                </a:cubicBezTo>
                <a:lnTo>
                  <a:pt x="77" y="16"/>
                </a:lnTo>
                <a:close/>
                <a:moveTo>
                  <a:pt x="77" y="67"/>
                </a:moveTo>
                <a:cubicBezTo>
                  <a:pt x="77" y="72"/>
                  <a:pt x="77" y="72"/>
                  <a:pt x="77" y="72"/>
                </a:cubicBezTo>
                <a:cubicBezTo>
                  <a:pt x="0" y="72"/>
                  <a:pt x="0" y="72"/>
                  <a:pt x="0" y="72"/>
                </a:cubicBezTo>
                <a:cubicBezTo>
                  <a:pt x="0" y="67"/>
                  <a:pt x="0" y="67"/>
                  <a:pt x="0" y="67"/>
                </a:cubicBezTo>
                <a:cubicBezTo>
                  <a:pt x="0" y="66"/>
                  <a:pt x="1" y="65"/>
                  <a:pt x="3" y="65"/>
                </a:cubicBezTo>
                <a:cubicBezTo>
                  <a:pt x="74" y="65"/>
                  <a:pt x="74" y="65"/>
                  <a:pt x="74" y="65"/>
                </a:cubicBezTo>
                <a:cubicBezTo>
                  <a:pt x="76" y="65"/>
                  <a:pt x="77" y="66"/>
                  <a:pt x="77" y="67"/>
                </a:cubicBezTo>
                <a:close/>
                <a:moveTo>
                  <a:pt x="20" y="26"/>
                </a:moveTo>
                <a:cubicBezTo>
                  <a:pt x="20" y="57"/>
                  <a:pt x="20" y="57"/>
                  <a:pt x="20" y="57"/>
                </a:cubicBezTo>
                <a:cubicBezTo>
                  <a:pt x="25" y="57"/>
                  <a:pt x="25" y="57"/>
                  <a:pt x="25" y="57"/>
                </a:cubicBezTo>
                <a:cubicBezTo>
                  <a:pt x="25" y="26"/>
                  <a:pt x="25" y="26"/>
                  <a:pt x="25" y="26"/>
                </a:cubicBezTo>
                <a:cubicBezTo>
                  <a:pt x="36" y="26"/>
                  <a:pt x="36" y="26"/>
                  <a:pt x="36" y="26"/>
                </a:cubicBezTo>
                <a:cubicBezTo>
                  <a:pt x="36" y="57"/>
                  <a:pt x="36" y="57"/>
                  <a:pt x="36" y="57"/>
                </a:cubicBezTo>
                <a:cubicBezTo>
                  <a:pt x="41" y="57"/>
                  <a:pt x="41" y="57"/>
                  <a:pt x="41" y="57"/>
                </a:cubicBezTo>
                <a:cubicBezTo>
                  <a:pt x="41" y="26"/>
                  <a:pt x="41" y="26"/>
                  <a:pt x="41" y="26"/>
                </a:cubicBezTo>
                <a:cubicBezTo>
                  <a:pt x="51" y="26"/>
                  <a:pt x="51" y="26"/>
                  <a:pt x="51" y="26"/>
                </a:cubicBezTo>
                <a:cubicBezTo>
                  <a:pt x="51" y="57"/>
                  <a:pt x="51" y="57"/>
                  <a:pt x="51" y="57"/>
                </a:cubicBezTo>
                <a:cubicBezTo>
                  <a:pt x="56" y="57"/>
                  <a:pt x="56" y="57"/>
                  <a:pt x="56" y="57"/>
                </a:cubicBezTo>
                <a:cubicBezTo>
                  <a:pt x="56" y="26"/>
                  <a:pt x="56" y="26"/>
                  <a:pt x="56" y="26"/>
                </a:cubicBezTo>
                <a:cubicBezTo>
                  <a:pt x="67" y="26"/>
                  <a:pt x="67" y="26"/>
                  <a:pt x="67" y="26"/>
                </a:cubicBezTo>
                <a:cubicBezTo>
                  <a:pt x="67" y="57"/>
                  <a:pt x="67" y="57"/>
                  <a:pt x="67" y="57"/>
                </a:cubicBezTo>
                <a:cubicBezTo>
                  <a:pt x="69" y="57"/>
                  <a:pt x="69" y="57"/>
                  <a:pt x="69" y="57"/>
                </a:cubicBezTo>
                <a:cubicBezTo>
                  <a:pt x="70" y="57"/>
                  <a:pt x="72" y="58"/>
                  <a:pt x="72" y="59"/>
                </a:cubicBezTo>
                <a:cubicBezTo>
                  <a:pt x="72" y="62"/>
                  <a:pt x="72" y="62"/>
                  <a:pt x="72" y="62"/>
                </a:cubicBezTo>
                <a:cubicBezTo>
                  <a:pt x="5" y="62"/>
                  <a:pt x="5" y="62"/>
                  <a:pt x="5" y="62"/>
                </a:cubicBezTo>
                <a:cubicBezTo>
                  <a:pt x="5" y="59"/>
                  <a:pt x="5" y="59"/>
                  <a:pt x="5" y="59"/>
                </a:cubicBezTo>
                <a:cubicBezTo>
                  <a:pt x="5" y="58"/>
                  <a:pt x="6" y="57"/>
                  <a:pt x="8" y="57"/>
                </a:cubicBezTo>
                <a:cubicBezTo>
                  <a:pt x="10" y="57"/>
                  <a:pt x="10" y="57"/>
                  <a:pt x="10" y="57"/>
                </a:cubicBezTo>
                <a:cubicBezTo>
                  <a:pt x="10" y="26"/>
                  <a:pt x="10" y="26"/>
                  <a:pt x="10" y="26"/>
                </a:cubicBezTo>
                <a:lnTo>
                  <a:pt x="20"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4" name="稻壳儿小白白(http://dwz.cn/Wu2UP)"/>
          <p:cNvSpPr>
            <a:spLocks noChangeArrowheads="1"/>
          </p:cNvSpPr>
          <p:nvPr/>
        </p:nvSpPr>
        <p:spPr bwMode="auto">
          <a:xfrm>
            <a:off x="1758950" y="2466975"/>
            <a:ext cx="1217613" cy="1217613"/>
          </a:xfrm>
          <a:prstGeom prst="ellipse">
            <a:avLst/>
          </a:prstGeom>
          <a:solidFill>
            <a:srgbClr val="FFC0CA"/>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稻壳儿小白白(http://dwz.cn/Wu2UP)"/>
          <p:cNvSpPr>
            <a:spLocks noEditPoints="1"/>
          </p:cNvSpPr>
          <p:nvPr/>
        </p:nvSpPr>
        <p:spPr bwMode="auto">
          <a:xfrm>
            <a:off x="1998663" y="2832100"/>
            <a:ext cx="736600" cy="487363"/>
          </a:xfrm>
          <a:custGeom>
            <a:avLst/>
            <a:gdLst>
              <a:gd name="T0" fmla="*/ 2147483647 w 77"/>
              <a:gd name="T1" fmla="*/ 2147483647 h 51"/>
              <a:gd name="T2" fmla="*/ 2147483647 w 77"/>
              <a:gd name="T3" fmla="*/ 2147483647 h 51"/>
              <a:gd name="T4" fmla="*/ 2147483647 w 77"/>
              <a:gd name="T5" fmla="*/ 2147483647 h 51"/>
              <a:gd name="T6" fmla="*/ 549073119 w 77"/>
              <a:gd name="T7" fmla="*/ 2147483647 h 51"/>
              <a:gd name="T8" fmla="*/ 0 w 77"/>
              <a:gd name="T9" fmla="*/ 2147483647 h 51"/>
              <a:gd name="T10" fmla="*/ 0 w 77"/>
              <a:gd name="T11" fmla="*/ 2147483647 h 51"/>
              <a:gd name="T12" fmla="*/ 549073119 w 77"/>
              <a:gd name="T13" fmla="*/ 2147483647 h 51"/>
              <a:gd name="T14" fmla="*/ 2147483647 w 77"/>
              <a:gd name="T15" fmla="*/ 2147483647 h 51"/>
              <a:gd name="T16" fmla="*/ 2147483647 w 77"/>
              <a:gd name="T17" fmla="*/ 2147483647 h 51"/>
              <a:gd name="T18" fmla="*/ 915125055 w 77"/>
              <a:gd name="T19" fmla="*/ 2147483647 h 51"/>
              <a:gd name="T20" fmla="*/ 915125055 w 77"/>
              <a:gd name="T21" fmla="*/ 547920242 h 51"/>
              <a:gd name="T22" fmla="*/ 1464207740 w 77"/>
              <a:gd name="T23" fmla="*/ 0 h 51"/>
              <a:gd name="T24" fmla="*/ 2147483647 w 77"/>
              <a:gd name="T25" fmla="*/ 0 h 51"/>
              <a:gd name="T26" fmla="*/ 2147483647 w 77"/>
              <a:gd name="T27" fmla="*/ 547920242 h 51"/>
              <a:gd name="T28" fmla="*/ 2147483647 w 77"/>
              <a:gd name="T29" fmla="*/ 2147483647 h 51"/>
              <a:gd name="T30" fmla="*/ 2147483647 w 77"/>
              <a:gd name="T31" fmla="*/ 2147483647 h 51"/>
              <a:gd name="T32" fmla="*/ 1464207740 w 77"/>
              <a:gd name="T33" fmla="*/ 2147483647 h 51"/>
              <a:gd name="T34" fmla="*/ 915125055 w 77"/>
              <a:gd name="T35" fmla="*/ 2147483647 h 51"/>
              <a:gd name="T36" fmla="*/ 1372697148 w 77"/>
              <a:gd name="T37" fmla="*/ 2147483647 h 51"/>
              <a:gd name="T38" fmla="*/ 1464207740 w 77"/>
              <a:gd name="T39" fmla="*/ 2147483647 h 51"/>
              <a:gd name="T40" fmla="*/ 2147483647 w 77"/>
              <a:gd name="T41" fmla="*/ 2147483647 h 51"/>
              <a:gd name="T42" fmla="*/ 2147483647 w 77"/>
              <a:gd name="T43" fmla="*/ 2147483647 h 51"/>
              <a:gd name="T44" fmla="*/ 2147483647 w 77"/>
              <a:gd name="T45" fmla="*/ 547920242 h 51"/>
              <a:gd name="T46" fmla="*/ 2147483647 w 77"/>
              <a:gd name="T47" fmla="*/ 456601794 h 51"/>
              <a:gd name="T48" fmla="*/ 1464207740 w 77"/>
              <a:gd name="T49" fmla="*/ 456601794 h 51"/>
              <a:gd name="T50" fmla="*/ 1372697148 w 77"/>
              <a:gd name="T51" fmla="*/ 547920242 h 51"/>
              <a:gd name="T52" fmla="*/ 1372697148 w 77"/>
              <a:gd name="T53" fmla="*/ 2147483647 h 51"/>
              <a:gd name="T54" fmla="*/ 2147483647 w 77"/>
              <a:gd name="T55" fmla="*/ 2147483647 h 51"/>
              <a:gd name="T56" fmla="*/ 2147483647 w 77"/>
              <a:gd name="T57" fmla="*/ 2147483647 h 51"/>
              <a:gd name="T58" fmla="*/ 2147483647 w 77"/>
              <a:gd name="T59" fmla="*/ 2147483647 h 51"/>
              <a:gd name="T60" fmla="*/ 2147483647 w 77"/>
              <a:gd name="T61" fmla="*/ 2147483647 h 51"/>
              <a:gd name="T62" fmla="*/ 2147483647 w 77"/>
              <a:gd name="T63" fmla="*/ 2147483647 h 51"/>
              <a:gd name="T64" fmla="*/ 2147483647 w 77"/>
              <a:gd name="T65" fmla="*/ 2147483647 h 51"/>
              <a:gd name="T66" fmla="*/ 2147483647 w 77"/>
              <a:gd name="T67" fmla="*/ 2147483647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6" name="稻壳儿小白白(http://dwz.cn/Wu2UP)"/>
          <p:cNvSpPr>
            <a:spLocks noChangeArrowheads="1"/>
          </p:cNvSpPr>
          <p:nvPr/>
        </p:nvSpPr>
        <p:spPr bwMode="auto">
          <a:xfrm>
            <a:off x="6419850" y="5184775"/>
            <a:ext cx="1217613" cy="1217613"/>
          </a:xfrm>
          <a:prstGeom prst="ellipse">
            <a:avLst/>
          </a:prstGeom>
          <a:solidFill>
            <a:srgbClr val="3DD3C8"/>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稻壳儿小白白(http://dwz.cn/Wu2UP)"/>
          <p:cNvSpPr>
            <a:spLocks noChangeAspect="1"/>
          </p:cNvSpPr>
          <p:nvPr/>
        </p:nvSpPr>
        <p:spPr bwMode="auto">
          <a:xfrm>
            <a:off x="6842125" y="5440363"/>
            <a:ext cx="374650" cy="706437"/>
          </a:xfrm>
          <a:custGeom>
            <a:avLst/>
            <a:gdLst>
              <a:gd name="T0" fmla="*/ 2147483647 w 36"/>
              <a:gd name="T1" fmla="*/ 2147483647 h 68"/>
              <a:gd name="T2" fmla="*/ 2147483647 w 36"/>
              <a:gd name="T3" fmla="*/ 2147483647 h 68"/>
              <a:gd name="T4" fmla="*/ 2147483647 w 36"/>
              <a:gd name="T5" fmla="*/ 2147483647 h 68"/>
              <a:gd name="T6" fmla="*/ 1732870726 w 36"/>
              <a:gd name="T7" fmla="*/ 2147483647 h 68"/>
              <a:gd name="T8" fmla="*/ 1624565656 w 36"/>
              <a:gd name="T9" fmla="*/ 2147483647 h 68"/>
              <a:gd name="T10" fmla="*/ 1624565656 w 36"/>
              <a:gd name="T11" fmla="*/ 2147483647 h 68"/>
              <a:gd name="T12" fmla="*/ 108305071 w 36"/>
              <a:gd name="T13" fmla="*/ 2147483647 h 68"/>
              <a:gd name="T14" fmla="*/ 108305071 w 36"/>
              <a:gd name="T15" fmla="*/ 2147483647 h 68"/>
              <a:gd name="T16" fmla="*/ 541525354 w 36"/>
              <a:gd name="T17" fmla="*/ 2147483647 h 68"/>
              <a:gd name="T18" fmla="*/ 649830425 w 36"/>
              <a:gd name="T19" fmla="*/ 2147483647 h 68"/>
              <a:gd name="T20" fmla="*/ 649830425 w 36"/>
              <a:gd name="T21" fmla="*/ 2147483647 h 68"/>
              <a:gd name="T22" fmla="*/ 2057785939 w 36"/>
              <a:gd name="T23" fmla="*/ 2147483647 h 68"/>
              <a:gd name="T24" fmla="*/ 2147483647 w 36"/>
              <a:gd name="T25" fmla="*/ 2147483647 h 68"/>
              <a:gd name="T26" fmla="*/ 1841175797 w 36"/>
              <a:gd name="T27" fmla="*/ 2147483647 h 68"/>
              <a:gd name="T28" fmla="*/ 108305071 w 36"/>
              <a:gd name="T29" fmla="*/ 2147483647 h 68"/>
              <a:gd name="T30" fmla="*/ 1624565656 w 36"/>
              <a:gd name="T31" fmla="*/ 863411457 h 68"/>
              <a:gd name="T32" fmla="*/ 1624565656 w 36"/>
              <a:gd name="T33" fmla="*/ 107929029 h 68"/>
              <a:gd name="T34" fmla="*/ 1732870726 w 36"/>
              <a:gd name="T35" fmla="*/ 0 h 68"/>
              <a:gd name="T36" fmla="*/ 2147483647 w 36"/>
              <a:gd name="T37" fmla="*/ 0 h 68"/>
              <a:gd name="T38" fmla="*/ 2147483647 w 36"/>
              <a:gd name="T39" fmla="*/ 107929029 h 68"/>
              <a:gd name="T40" fmla="*/ 2147483647 w 36"/>
              <a:gd name="T41" fmla="*/ 863411457 h 68"/>
              <a:gd name="T42" fmla="*/ 2147483647 w 36"/>
              <a:gd name="T43" fmla="*/ 1403046215 h 68"/>
              <a:gd name="T44" fmla="*/ 2147483647 w 36"/>
              <a:gd name="T45" fmla="*/ 1510975244 h 68"/>
              <a:gd name="T46" fmla="*/ 2147483647 w 36"/>
              <a:gd name="T47" fmla="*/ 2147483647 h 68"/>
              <a:gd name="T48" fmla="*/ 2147483647 w 36"/>
              <a:gd name="T49" fmla="*/ 2147483647 h 68"/>
              <a:gd name="T50" fmla="*/ 2147483647 w 36"/>
              <a:gd name="T51" fmla="*/ 2147483647 h 68"/>
              <a:gd name="T52" fmla="*/ 2057785939 w 36"/>
              <a:gd name="T53" fmla="*/ 1726822914 h 68"/>
              <a:gd name="T54" fmla="*/ 1191345372 w 36"/>
              <a:gd name="T55" fmla="*/ 2147483647 h 68"/>
              <a:gd name="T56" fmla="*/ 2147483647 w 36"/>
              <a:gd name="T57" fmla="*/ 2147483647 h 68"/>
              <a:gd name="T58" fmla="*/ 2147483647 w 36"/>
              <a:gd name="T59" fmla="*/ 2147483647 h 68"/>
              <a:gd name="T60" fmla="*/ 2147483647 w 36"/>
              <a:gd name="T61" fmla="*/ 2147483647 h 6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8" name="稻壳儿小白白(http://dwz.cn/Wu2UP)"/>
          <p:cNvSpPr>
            <a:spLocks noChangeArrowheads="1"/>
          </p:cNvSpPr>
          <p:nvPr/>
        </p:nvSpPr>
        <p:spPr bwMode="auto">
          <a:xfrm>
            <a:off x="1758950" y="3825875"/>
            <a:ext cx="1217613" cy="1217613"/>
          </a:xfrm>
          <a:prstGeom prst="ellipse">
            <a:avLst/>
          </a:prstGeom>
          <a:solidFill>
            <a:srgbClr val="3DD3C8"/>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稻壳儿小白白(http://dwz.cn/Wu2UP)"/>
          <p:cNvSpPr>
            <a:spLocks noChangeAspect="1" noEditPoints="1"/>
          </p:cNvSpPr>
          <p:nvPr/>
        </p:nvSpPr>
        <p:spPr bwMode="auto">
          <a:xfrm rot="-5400000">
            <a:off x="2097882" y="4161631"/>
            <a:ext cx="539750" cy="547687"/>
          </a:xfrm>
          <a:custGeom>
            <a:avLst/>
            <a:gdLst>
              <a:gd name="T0" fmla="*/ 1687363228 w 67"/>
              <a:gd name="T1" fmla="*/ 2147483647 h 68"/>
              <a:gd name="T2" fmla="*/ 908584537 w 67"/>
              <a:gd name="T3" fmla="*/ 2147483647 h 68"/>
              <a:gd name="T4" fmla="*/ 843685642 w 67"/>
              <a:gd name="T5" fmla="*/ 2147483647 h 68"/>
              <a:gd name="T6" fmla="*/ 778786746 w 67"/>
              <a:gd name="T7" fmla="*/ 2147483647 h 68"/>
              <a:gd name="T8" fmla="*/ 0 w 67"/>
              <a:gd name="T9" fmla="*/ 2147483647 h 68"/>
              <a:gd name="T10" fmla="*/ 0 w 67"/>
              <a:gd name="T11" fmla="*/ 2147483647 h 68"/>
              <a:gd name="T12" fmla="*/ 64898896 w 67"/>
              <a:gd name="T13" fmla="*/ 2147483647 h 68"/>
              <a:gd name="T14" fmla="*/ 519191164 w 67"/>
              <a:gd name="T15" fmla="*/ 2147483647 h 68"/>
              <a:gd name="T16" fmla="*/ 519191164 w 67"/>
              <a:gd name="T17" fmla="*/ 64868693 h 68"/>
              <a:gd name="T18" fmla="*/ 648988955 w 67"/>
              <a:gd name="T19" fmla="*/ 0 h 68"/>
              <a:gd name="T20" fmla="*/ 1103273168 w 67"/>
              <a:gd name="T21" fmla="*/ 0 h 68"/>
              <a:gd name="T22" fmla="*/ 1168172063 w 67"/>
              <a:gd name="T23" fmla="*/ 64868693 h 68"/>
              <a:gd name="T24" fmla="*/ 1168172063 w 67"/>
              <a:gd name="T25" fmla="*/ 2147483647 h 68"/>
              <a:gd name="T26" fmla="*/ 1622464332 w 67"/>
              <a:gd name="T27" fmla="*/ 2147483647 h 68"/>
              <a:gd name="T28" fmla="*/ 1752262123 w 67"/>
              <a:gd name="T29" fmla="*/ 2147483647 h 68"/>
              <a:gd name="T30" fmla="*/ 1687363228 w 67"/>
              <a:gd name="T31" fmla="*/ 2147483647 h 68"/>
              <a:gd name="T32" fmla="*/ 2147483647 w 67"/>
              <a:gd name="T33" fmla="*/ 518965649 h 68"/>
              <a:gd name="T34" fmla="*/ 2147483647 w 67"/>
              <a:gd name="T35" fmla="*/ 583834342 h 68"/>
              <a:gd name="T36" fmla="*/ 2147483647 w 67"/>
              <a:gd name="T37" fmla="*/ 583834342 h 68"/>
              <a:gd name="T38" fmla="*/ 2141655496 w 67"/>
              <a:gd name="T39" fmla="*/ 518965649 h 68"/>
              <a:gd name="T40" fmla="*/ 2141655496 w 67"/>
              <a:gd name="T41" fmla="*/ 64868693 h 68"/>
              <a:gd name="T42" fmla="*/ 2147483647 w 67"/>
              <a:gd name="T43" fmla="*/ 0 h 68"/>
              <a:gd name="T44" fmla="*/ 2147483647 w 67"/>
              <a:gd name="T45" fmla="*/ 0 h 68"/>
              <a:gd name="T46" fmla="*/ 2147483647 w 67"/>
              <a:gd name="T47" fmla="*/ 64868693 h 68"/>
              <a:gd name="T48" fmla="*/ 2147483647 w 67"/>
              <a:gd name="T49" fmla="*/ 518965649 h 68"/>
              <a:gd name="T50" fmla="*/ 2147483647 w 67"/>
              <a:gd name="T51" fmla="*/ 1816371719 h 68"/>
              <a:gd name="T52" fmla="*/ 2147483647 w 67"/>
              <a:gd name="T53" fmla="*/ 1881240411 h 68"/>
              <a:gd name="T54" fmla="*/ 2147483647 w 67"/>
              <a:gd name="T55" fmla="*/ 1881240411 h 68"/>
              <a:gd name="T56" fmla="*/ 2141655496 w 67"/>
              <a:gd name="T57" fmla="*/ 1816371719 h 68"/>
              <a:gd name="T58" fmla="*/ 2141655496 w 67"/>
              <a:gd name="T59" fmla="*/ 1297406069 h 68"/>
              <a:gd name="T60" fmla="*/ 2147483647 w 67"/>
              <a:gd name="T61" fmla="*/ 1232537377 h 68"/>
              <a:gd name="T62" fmla="*/ 2147483647 w 67"/>
              <a:gd name="T63" fmla="*/ 1232537377 h 68"/>
              <a:gd name="T64" fmla="*/ 2147483647 w 67"/>
              <a:gd name="T65" fmla="*/ 1297406069 h 68"/>
              <a:gd name="T66" fmla="*/ 2147483647 w 67"/>
              <a:gd name="T67" fmla="*/ 1816371719 h 68"/>
              <a:gd name="T68" fmla="*/ 2147483647 w 67"/>
              <a:gd name="T69" fmla="*/ 2147483647 h 68"/>
              <a:gd name="T70" fmla="*/ 2147483647 w 67"/>
              <a:gd name="T71" fmla="*/ 2147483647 h 68"/>
              <a:gd name="T72" fmla="*/ 2147483647 w 67"/>
              <a:gd name="T73" fmla="*/ 2147483647 h 68"/>
              <a:gd name="T74" fmla="*/ 2141655496 w 67"/>
              <a:gd name="T75" fmla="*/ 2147483647 h 68"/>
              <a:gd name="T76" fmla="*/ 2141655496 w 67"/>
              <a:gd name="T77" fmla="*/ 2147483647 h 68"/>
              <a:gd name="T78" fmla="*/ 2147483647 w 67"/>
              <a:gd name="T79" fmla="*/ 2147483647 h 68"/>
              <a:gd name="T80" fmla="*/ 2147483647 w 67"/>
              <a:gd name="T81" fmla="*/ 2147483647 h 68"/>
              <a:gd name="T82" fmla="*/ 2147483647 w 67"/>
              <a:gd name="T83" fmla="*/ 2147483647 h 68"/>
              <a:gd name="T84" fmla="*/ 2147483647 w 67"/>
              <a:gd name="T85" fmla="*/ 2147483647 h 68"/>
              <a:gd name="T86" fmla="*/ 2147483647 w 67"/>
              <a:gd name="T87" fmla="*/ 2147483647 h 68"/>
              <a:gd name="T88" fmla="*/ 2147483647 w 67"/>
              <a:gd name="T89" fmla="*/ 2147483647 h 68"/>
              <a:gd name="T90" fmla="*/ 2147483647 w 67"/>
              <a:gd name="T91" fmla="*/ 2147483647 h 68"/>
              <a:gd name="T92" fmla="*/ 2141655496 w 67"/>
              <a:gd name="T93" fmla="*/ 2147483647 h 68"/>
              <a:gd name="T94" fmla="*/ 2141655496 w 67"/>
              <a:gd name="T95" fmla="*/ 2147483647 h 68"/>
              <a:gd name="T96" fmla="*/ 2147483647 w 67"/>
              <a:gd name="T97" fmla="*/ 2147483647 h 68"/>
              <a:gd name="T98" fmla="*/ 2147483647 w 67"/>
              <a:gd name="T99" fmla="*/ 2147483647 h 68"/>
              <a:gd name="T100" fmla="*/ 2147483647 w 67"/>
              <a:gd name="T101" fmla="*/ 2147483647 h 68"/>
              <a:gd name="T102" fmla="*/ 2147483647 w 67"/>
              <a:gd name="T103" fmla="*/ 2147483647 h 6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68">
                <a:moveTo>
                  <a:pt x="26" y="55"/>
                </a:moveTo>
                <a:cubicBezTo>
                  <a:pt x="14" y="67"/>
                  <a:pt x="14" y="67"/>
                  <a:pt x="14" y="67"/>
                </a:cubicBezTo>
                <a:cubicBezTo>
                  <a:pt x="14" y="68"/>
                  <a:pt x="14" y="68"/>
                  <a:pt x="13" y="68"/>
                </a:cubicBezTo>
                <a:cubicBezTo>
                  <a:pt x="13" y="68"/>
                  <a:pt x="13" y="68"/>
                  <a:pt x="12" y="67"/>
                </a:cubicBezTo>
                <a:cubicBezTo>
                  <a:pt x="0" y="55"/>
                  <a:pt x="0" y="55"/>
                  <a:pt x="0" y="55"/>
                </a:cubicBezTo>
                <a:cubicBezTo>
                  <a:pt x="0" y="55"/>
                  <a:pt x="0" y="54"/>
                  <a:pt x="0" y="54"/>
                </a:cubicBezTo>
                <a:cubicBezTo>
                  <a:pt x="0" y="53"/>
                  <a:pt x="1" y="53"/>
                  <a:pt x="1" y="53"/>
                </a:cubicBezTo>
                <a:cubicBezTo>
                  <a:pt x="8" y="53"/>
                  <a:pt x="8" y="53"/>
                  <a:pt x="8" y="53"/>
                </a:cubicBezTo>
                <a:cubicBezTo>
                  <a:pt x="8" y="1"/>
                  <a:pt x="8" y="1"/>
                  <a:pt x="8" y="1"/>
                </a:cubicBezTo>
                <a:cubicBezTo>
                  <a:pt x="8" y="0"/>
                  <a:pt x="9" y="0"/>
                  <a:pt x="10" y="0"/>
                </a:cubicBezTo>
                <a:cubicBezTo>
                  <a:pt x="17" y="0"/>
                  <a:pt x="17" y="0"/>
                  <a:pt x="17" y="0"/>
                </a:cubicBezTo>
                <a:cubicBezTo>
                  <a:pt x="18" y="0"/>
                  <a:pt x="18" y="0"/>
                  <a:pt x="18" y="1"/>
                </a:cubicBezTo>
                <a:cubicBezTo>
                  <a:pt x="18" y="53"/>
                  <a:pt x="18" y="53"/>
                  <a:pt x="18" y="53"/>
                </a:cubicBezTo>
                <a:cubicBezTo>
                  <a:pt x="25" y="53"/>
                  <a:pt x="25" y="53"/>
                  <a:pt x="25" y="53"/>
                </a:cubicBezTo>
                <a:cubicBezTo>
                  <a:pt x="26" y="53"/>
                  <a:pt x="27" y="54"/>
                  <a:pt x="27" y="54"/>
                </a:cubicBezTo>
                <a:cubicBezTo>
                  <a:pt x="27" y="55"/>
                  <a:pt x="27" y="55"/>
                  <a:pt x="26" y="55"/>
                </a:cubicBezTo>
                <a:close/>
                <a:moveTo>
                  <a:pt x="67" y="8"/>
                </a:moveTo>
                <a:cubicBezTo>
                  <a:pt x="67" y="9"/>
                  <a:pt x="66" y="9"/>
                  <a:pt x="66" y="9"/>
                </a:cubicBezTo>
                <a:cubicBezTo>
                  <a:pt x="34" y="9"/>
                  <a:pt x="34" y="9"/>
                  <a:pt x="34" y="9"/>
                </a:cubicBezTo>
                <a:cubicBezTo>
                  <a:pt x="33" y="9"/>
                  <a:pt x="33" y="9"/>
                  <a:pt x="33" y="8"/>
                </a:cubicBezTo>
                <a:cubicBezTo>
                  <a:pt x="33" y="1"/>
                  <a:pt x="33" y="1"/>
                  <a:pt x="33" y="1"/>
                </a:cubicBezTo>
                <a:cubicBezTo>
                  <a:pt x="33" y="0"/>
                  <a:pt x="33" y="0"/>
                  <a:pt x="34" y="0"/>
                </a:cubicBezTo>
                <a:cubicBezTo>
                  <a:pt x="66" y="0"/>
                  <a:pt x="66" y="0"/>
                  <a:pt x="66" y="0"/>
                </a:cubicBezTo>
                <a:cubicBezTo>
                  <a:pt x="66" y="0"/>
                  <a:pt x="67" y="0"/>
                  <a:pt x="67" y="1"/>
                </a:cubicBezTo>
                <a:lnTo>
                  <a:pt x="67" y="8"/>
                </a:lnTo>
                <a:close/>
                <a:moveTo>
                  <a:pt x="60" y="28"/>
                </a:moveTo>
                <a:cubicBezTo>
                  <a:pt x="60" y="28"/>
                  <a:pt x="59" y="29"/>
                  <a:pt x="58" y="29"/>
                </a:cubicBezTo>
                <a:cubicBezTo>
                  <a:pt x="34" y="29"/>
                  <a:pt x="34" y="29"/>
                  <a:pt x="34" y="29"/>
                </a:cubicBezTo>
                <a:cubicBezTo>
                  <a:pt x="33" y="29"/>
                  <a:pt x="33" y="28"/>
                  <a:pt x="33" y="28"/>
                </a:cubicBezTo>
                <a:cubicBezTo>
                  <a:pt x="33" y="20"/>
                  <a:pt x="33" y="20"/>
                  <a:pt x="33" y="20"/>
                </a:cubicBezTo>
                <a:cubicBezTo>
                  <a:pt x="33" y="20"/>
                  <a:pt x="33" y="19"/>
                  <a:pt x="34" y="19"/>
                </a:cubicBezTo>
                <a:cubicBezTo>
                  <a:pt x="58" y="19"/>
                  <a:pt x="58" y="19"/>
                  <a:pt x="58" y="19"/>
                </a:cubicBezTo>
                <a:cubicBezTo>
                  <a:pt x="59" y="19"/>
                  <a:pt x="60" y="20"/>
                  <a:pt x="60" y="20"/>
                </a:cubicBezTo>
                <a:lnTo>
                  <a:pt x="60" y="28"/>
                </a:lnTo>
                <a:close/>
                <a:moveTo>
                  <a:pt x="52" y="47"/>
                </a:moveTo>
                <a:cubicBezTo>
                  <a:pt x="52" y="48"/>
                  <a:pt x="52" y="48"/>
                  <a:pt x="51" y="48"/>
                </a:cubicBezTo>
                <a:cubicBezTo>
                  <a:pt x="34" y="48"/>
                  <a:pt x="34" y="48"/>
                  <a:pt x="34" y="48"/>
                </a:cubicBezTo>
                <a:cubicBezTo>
                  <a:pt x="33" y="48"/>
                  <a:pt x="33" y="48"/>
                  <a:pt x="33" y="47"/>
                </a:cubicBezTo>
                <a:cubicBezTo>
                  <a:pt x="33" y="40"/>
                  <a:pt x="33" y="40"/>
                  <a:pt x="33" y="40"/>
                </a:cubicBezTo>
                <a:cubicBezTo>
                  <a:pt x="33" y="39"/>
                  <a:pt x="33" y="39"/>
                  <a:pt x="34" y="39"/>
                </a:cubicBezTo>
                <a:cubicBezTo>
                  <a:pt x="51" y="39"/>
                  <a:pt x="51" y="39"/>
                  <a:pt x="51" y="39"/>
                </a:cubicBezTo>
                <a:cubicBezTo>
                  <a:pt x="52" y="39"/>
                  <a:pt x="52" y="39"/>
                  <a:pt x="52" y="40"/>
                </a:cubicBezTo>
                <a:lnTo>
                  <a:pt x="52" y="47"/>
                </a:lnTo>
                <a:close/>
                <a:moveTo>
                  <a:pt x="45" y="67"/>
                </a:moveTo>
                <a:cubicBezTo>
                  <a:pt x="45" y="67"/>
                  <a:pt x="44" y="68"/>
                  <a:pt x="44" y="68"/>
                </a:cubicBezTo>
                <a:cubicBezTo>
                  <a:pt x="34" y="68"/>
                  <a:pt x="34" y="68"/>
                  <a:pt x="34" y="68"/>
                </a:cubicBezTo>
                <a:cubicBezTo>
                  <a:pt x="33" y="68"/>
                  <a:pt x="33" y="67"/>
                  <a:pt x="33" y="67"/>
                </a:cubicBezTo>
                <a:cubicBezTo>
                  <a:pt x="33" y="59"/>
                  <a:pt x="33" y="59"/>
                  <a:pt x="33" y="59"/>
                </a:cubicBezTo>
                <a:cubicBezTo>
                  <a:pt x="33" y="59"/>
                  <a:pt x="33" y="58"/>
                  <a:pt x="34" y="58"/>
                </a:cubicBezTo>
                <a:cubicBezTo>
                  <a:pt x="44" y="58"/>
                  <a:pt x="44" y="58"/>
                  <a:pt x="44" y="58"/>
                </a:cubicBezTo>
                <a:cubicBezTo>
                  <a:pt x="44" y="58"/>
                  <a:pt x="45" y="59"/>
                  <a:pt x="45" y="59"/>
                </a:cubicBezTo>
                <a:lnTo>
                  <a:pt x="45"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0" name="稻壳儿小白白(http://dwz.cn/Wu2UP)"/>
          <p:cNvSpPr>
            <a:spLocks noChangeArrowheads="1"/>
          </p:cNvSpPr>
          <p:nvPr/>
        </p:nvSpPr>
        <p:spPr bwMode="auto">
          <a:xfrm>
            <a:off x="6419850" y="1109663"/>
            <a:ext cx="1217613" cy="1216025"/>
          </a:xfrm>
          <a:prstGeom prst="ellipse">
            <a:avLst/>
          </a:prstGeom>
          <a:solidFill>
            <a:srgbClr val="FFC0CA"/>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稻壳儿小白白(http://dwz.cn/Wu2UP)"/>
          <p:cNvSpPr>
            <a:spLocks noEditPoints="1"/>
          </p:cNvSpPr>
          <p:nvPr/>
        </p:nvSpPr>
        <p:spPr bwMode="auto">
          <a:xfrm>
            <a:off x="6756400" y="1423988"/>
            <a:ext cx="544513" cy="585787"/>
          </a:xfrm>
          <a:custGeom>
            <a:avLst/>
            <a:gdLst>
              <a:gd name="T0" fmla="*/ 2147483647 w 55"/>
              <a:gd name="T1" fmla="*/ 2147483647 h 59"/>
              <a:gd name="T2" fmla="*/ 2147483647 w 55"/>
              <a:gd name="T3" fmla="*/ 2147483647 h 59"/>
              <a:gd name="T4" fmla="*/ 2147483647 w 55"/>
              <a:gd name="T5" fmla="*/ 2147483647 h 59"/>
              <a:gd name="T6" fmla="*/ 2147483647 w 55"/>
              <a:gd name="T7" fmla="*/ 2147483647 h 59"/>
              <a:gd name="T8" fmla="*/ 2147483647 w 55"/>
              <a:gd name="T9" fmla="*/ 2147483647 h 59"/>
              <a:gd name="T10" fmla="*/ 2147483647 w 55"/>
              <a:gd name="T11" fmla="*/ 2147483647 h 59"/>
              <a:gd name="T12" fmla="*/ 2147483647 w 55"/>
              <a:gd name="T13" fmla="*/ 2147483647 h 59"/>
              <a:gd name="T14" fmla="*/ 2147483647 w 55"/>
              <a:gd name="T15" fmla="*/ 2147483647 h 59"/>
              <a:gd name="T16" fmla="*/ 1960296301 w 55"/>
              <a:gd name="T17" fmla="*/ 2147483647 h 59"/>
              <a:gd name="T18" fmla="*/ 1470224701 w 55"/>
              <a:gd name="T19" fmla="*/ 2147483647 h 59"/>
              <a:gd name="T20" fmla="*/ 392059260 w 55"/>
              <a:gd name="T21" fmla="*/ 2147483647 h 59"/>
              <a:gd name="T22" fmla="*/ 0 w 55"/>
              <a:gd name="T23" fmla="*/ 2147483647 h 59"/>
              <a:gd name="T24" fmla="*/ 0 w 55"/>
              <a:gd name="T25" fmla="*/ 2147483647 h 59"/>
              <a:gd name="T26" fmla="*/ 392059260 w 55"/>
              <a:gd name="T27" fmla="*/ 2147483647 h 59"/>
              <a:gd name="T28" fmla="*/ 1372202461 w 55"/>
              <a:gd name="T29" fmla="*/ 2147483647 h 59"/>
              <a:gd name="T30" fmla="*/ 1862274061 w 55"/>
              <a:gd name="T31" fmla="*/ 1675807535 h 59"/>
              <a:gd name="T32" fmla="*/ 2147483647 w 55"/>
              <a:gd name="T33" fmla="*/ 1281503384 h 59"/>
              <a:gd name="T34" fmla="*/ 2147483647 w 55"/>
              <a:gd name="T35" fmla="*/ 98581002 h 59"/>
              <a:gd name="T36" fmla="*/ 2147483647 w 55"/>
              <a:gd name="T37" fmla="*/ 0 h 59"/>
              <a:gd name="T38" fmla="*/ 2147483647 w 55"/>
              <a:gd name="T39" fmla="*/ 492885153 h 59"/>
              <a:gd name="T40" fmla="*/ 2147483647 w 55"/>
              <a:gd name="T41" fmla="*/ 1084351309 h 59"/>
              <a:gd name="T42" fmla="*/ 2147483647 w 55"/>
              <a:gd name="T43" fmla="*/ 1774388537 h 59"/>
              <a:gd name="T44" fmla="*/ 2147483647 w 55"/>
              <a:gd name="T45" fmla="*/ 1774388537 h 59"/>
              <a:gd name="T46" fmla="*/ 2147483647 w 55"/>
              <a:gd name="T47" fmla="*/ 2147483647 h 59"/>
              <a:gd name="T48" fmla="*/ 2147483647 w 55"/>
              <a:gd name="T49" fmla="*/ 2147483647 h 59"/>
              <a:gd name="T50" fmla="*/ 686106180 w 55"/>
              <a:gd name="T51" fmla="*/ 2147483647 h 59"/>
              <a:gd name="T52" fmla="*/ 392059260 w 55"/>
              <a:gd name="T53" fmla="*/ 2147483647 h 59"/>
              <a:gd name="T54" fmla="*/ 686106180 w 55"/>
              <a:gd name="T55" fmla="*/ 2147483647 h 59"/>
              <a:gd name="T56" fmla="*/ 882130860 w 55"/>
              <a:gd name="T57" fmla="*/ 2147483647 h 59"/>
              <a:gd name="T58" fmla="*/ 686106180 w 55"/>
              <a:gd name="T59" fmla="*/ 2147483647 h 59"/>
              <a:gd name="T60" fmla="*/ 2147483647 w 55"/>
              <a:gd name="T61" fmla="*/ 2147483647 h 59"/>
              <a:gd name="T62" fmla="*/ 2147483647 w 55"/>
              <a:gd name="T63" fmla="*/ 2147483647 h 59"/>
              <a:gd name="T64" fmla="*/ 2147483647 w 55"/>
              <a:gd name="T65" fmla="*/ 1084351309 h 59"/>
              <a:gd name="T66" fmla="*/ 2147483647 w 55"/>
              <a:gd name="T67" fmla="*/ 492885153 h 59"/>
              <a:gd name="T68" fmla="*/ 2147483647 w 55"/>
              <a:gd name="T69" fmla="*/ 1577226533 h 59"/>
              <a:gd name="T70" fmla="*/ 2147483647 w 55"/>
              <a:gd name="T71" fmla="*/ 1872959611 h 59"/>
              <a:gd name="T72" fmla="*/ 1470224701 w 55"/>
              <a:gd name="T73" fmla="*/ 2147483647 h 59"/>
              <a:gd name="T74" fmla="*/ 1274190121 w 55"/>
              <a:gd name="T75" fmla="*/ 2147483647 h 59"/>
              <a:gd name="T76" fmla="*/ 1274190121 w 55"/>
              <a:gd name="T77" fmla="*/ 2147483647 h 59"/>
              <a:gd name="T78" fmla="*/ 1470224701 w 55"/>
              <a:gd name="T79" fmla="*/ 2147483647 h 59"/>
              <a:gd name="T80" fmla="*/ 2147483647 w 55"/>
              <a:gd name="T81" fmla="*/ 2147483647 h 59"/>
              <a:gd name="T82" fmla="*/ 2147483647 w 55"/>
              <a:gd name="T83" fmla="*/ 2147483647 h 59"/>
              <a:gd name="T84" fmla="*/ 2147483647 w 55"/>
              <a:gd name="T85" fmla="*/ 2147483647 h 59"/>
              <a:gd name="T86" fmla="*/ 2147483647 w 55"/>
              <a:gd name="T87" fmla="*/ 2147483647 h 59"/>
              <a:gd name="T88" fmla="*/ 2147483647 w 55"/>
              <a:gd name="T89" fmla="*/ 2147483647 h 59"/>
              <a:gd name="T90" fmla="*/ 2147483647 w 55"/>
              <a:gd name="T91" fmla="*/ 2147483647 h 59"/>
              <a:gd name="T92" fmla="*/ 2147483647 w 55"/>
              <a:gd name="T93" fmla="*/ 2147483647 h 59"/>
              <a:gd name="T94" fmla="*/ 2147483647 w 55"/>
              <a:gd name="T95" fmla="*/ 2147483647 h 59"/>
              <a:gd name="T96" fmla="*/ 2147483647 w 55"/>
              <a:gd name="T97" fmla="*/ 2147483647 h 59"/>
              <a:gd name="T98" fmla="*/ 2147483647 w 55"/>
              <a:gd name="T99" fmla="*/ 2147483647 h 59"/>
              <a:gd name="T100" fmla="*/ 2147483647 w 55"/>
              <a:gd name="T101" fmla="*/ 2147483647 h 5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5" h="59">
                <a:moveTo>
                  <a:pt x="53" y="33"/>
                </a:moveTo>
                <a:cubicBezTo>
                  <a:pt x="53" y="34"/>
                  <a:pt x="53" y="35"/>
                  <a:pt x="53" y="36"/>
                </a:cubicBezTo>
                <a:cubicBezTo>
                  <a:pt x="53" y="37"/>
                  <a:pt x="53" y="39"/>
                  <a:pt x="52" y="41"/>
                </a:cubicBezTo>
                <a:cubicBezTo>
                  <a:pt x="52" y="41"/>
                  <a:pt x="52" y="42"/>
                  <a:pt x="52" y="42"/>
                </a:cubicBezTo>
                <a:cubicBezTo>
                  <a:pt x="52" y="45"/>
                  <a:pt x="51" y="47"/>
                  <a:pt x="50" y="49"/>
                </a:cubicBezTo>
                <a:cubicBezTo>
                  <a:pt x="50" y="55"/>
                  <a:pt x="45" y="59"/>
                  <a:pt x="39" y="59"/>
                </a:cubicBezTo>
                <a:cubicBezTo>
                  <a:pt x="37" y="59"/>
                  <a:pt x="37" y="59"/>
                  <a:pt x="37" y="59"/>
                </a:cubicBezTo>
                <a:cubicBezTo>
                  <a:pt x="34" y="59"/>
                  <a:pt x="34" y="59"/>
                  <a:pt x="34" y="59"/>
                </a:cubicBezTo>
                <a:cubicBezTo>
                  <a:pt x="29" y="59"/>
                  <a:pt x="24" y="58"/>
                  <a:pt x="20" y="56"/>
                </a:cubicBezTo>
                <a:cubicBezTo>
                  <a:pt x="19" y="56"/>
                  <a:pt x="16" y="55"/>
                  <a:pt x="15" y="55"/>
                </a:cubicBezTo>
                <a:cubicBezTo>
                  <a:pt x="4" y="55"/>
                  <a:pt x="4" y="55"/>
                  <a:pt x="4" y="55"/>
                </a:cubicBezTo>
                <a:cubicBezTo>
                  <a:pt x="2" y="55"/>
                  <a:pt x="0" y="53"/>
                  <a:pt x="0" y="50"/>
                </a:cubicBezTo>
                <a:cubicBezTo>
                  <a:pt x="0" y="27"/>
                  <a:pt x="0" y="27"/>
                  <a:pt x="0" y="27"/>
                </a:cubicBezTo>
                <a:cubicBezTo>
                  <a:pt x="0" y="25"/>
                  <a:pt x="2" y="23"/>
                  <a:pt x="4" y="23"/>
                </a:cubicBezTo>
                <a:cubicBezTo>
                  <a:pt x="14" y="23"/>
                  <a:pt x="14" y="23"/>
                  <a:pt x="14" y="23"/>
                </a:cubicBezTo>
                <a:cubicBezTo>
                  <a:pt x="16" y="22"/>
                  <a:pt x="18" y="19"/>
                  <a:pt x="19" y="17"/>
                </a:cubicBezTo>
                <a:cubicBezTo>
                  <a:pt x="20" y="16"/>
                  <a:pt x="21" y="14"/>
                  <a:pt x="23" y="13"/>
                </a:cubicBezTo>
                <a:cubicBezTo>
                  <a:pt x="25" y="10"/>
                  <a:pt x="24" y="5"/>
                  <a:pt x="27" y="1"/>
                </a:cubicBezTo>
                <a:cubicBezTo>
                  <a:pt x="28" y="0"/>
                  <a:pt x="29" y="0"/>
                  <a:pt x="31" y="0"/>
                </a:cubicBezTo>
                <a:cubicBezTo>
                  <a:pt x="34" y="0"/>
                  <a:pt x="38" y="1"/>
                  <a:pt x="40" y="5"/>
                </a:cubicBezTo>
                <a:cubicBezTo>
                  <a:pt x="41" y="7"/>
                  <a:pt x="41" y="9"/>
                  <a:pt x="41" y="11"/>
                </a:cubicBezTo>
                <a:cubicBezTo>
                  <a:pt x="41" y="14"/>
                  <a:pt x="40" y="16"/>
                  <a:pt x="39" y="18"/>
                </a:cubicBezTo>
                <a:cubicBezTo>
                  <a:pt x="45" y="18"/>
                  <a:pt x="45" y="18"/>
                  <a:pt x="45" y="18"/>
                </a:cubicBezTo>
                <a:cubicBezTo>
                  <a:pt x="50" y="18"/>
                  <a:pt x="55" y="22"/>
                  <a:pt x="55" y="27"/>
                </a:cubicBezTo>
                <a:cubicBezTo>
                  <a:pt x="55" y="29"/>
                  <a:pt x="54" y="31"/>
                  <a:pt x="53" y="33"/>
                </a:cubicBezTo>
                <a:close/>
                <a:moveTo>
                  <a:pt x="7" y="46"/>
                </a:moveTo>
                <a:cubicBezTo>
                  <a:pt x="5" y="46"/>
                  <a:pt x="4" y="47"/>
                  <a:pt x="4" y="48"/>
                </a:cubicBezTo>
                <a:cubicBezTo>
                  <a:pt x="4" y="49"/>
                  <a:pt x="5" y="50"/>
                  <a:pt x="7" y="50"/>
                </a:cubicBezTo>
                <a:cubicBezTo>
                  <a:pt x="8" y="50"/>
                  <a:pt x="9" y="49"/>
                  <a:pt x="9" y="48"/>
                </a:cubicBezTo>
                <a:cubicBezTo>
                  <a:pt x="9" y="47"/>
                  <a:pt x="8" y="46"/>
                  <a:pt x="7" y="46"/>
                </a:cubicBezTo>
                <a:close/>
                <a:moveTo>
                  <a:pt x="45" y="23"/>
                </a:moveTo>
                <a:cubicBezTo>
                  <a:pt x="33" y="23"/>
                  <a:pt x="33" y="23"/>
                  <a:pt x="33" y="23"/>
                </a:cubicBezTo>
                <a:cubicBezTo>
                  <a:pt x="33" y="19"/>
                  <a:pt x="36" y="16"/>
                  <a:pt x="36" y="11"/>
                </a:cubicBezTo>
                <a:cubicBezTo>
                  <a:pt x="36" y="7"/>
                  <a:pt x="36" y="5"/>
                  <a:pt x="31" y="5"/>
                </a:cubicBezTo>
                <a:cubicBezTo>
                  <a:pt x="28" y="7"/>
                  <a:pt x="30" y="12"/>
                  <a:pt x="26" y="16"/>
                </a:cubicBezTo>
                <a:cubicBezTo>
                  <a:pt x="25" y="17"/>
                  <a:pt x="24" y="18"/>
                  <a:pt x="23" y="19"/>
                </a:cubicBezTo>
                <a:cubicBezTo>
                  <a:pt x="22" y="21"/>
                  <a:pt x="17" y="27"/>
                  <a:pt x="15" y="27"/>
                </a:cubicBezTo>
                <a:cubicBezTo>
                  <a:pt x="13" y="27"/>
                  <a:pt x="13" y="27"/>
                  <a:pt x="13" y="27"/>
                </a:cubicBezTo>
                <a:cubicBezTo>
                  <a:pt x="13" y="50"/>
                  <a:pt x="13" y="50"/>
                  <a:pt x="13" y="50"/>
                </a:cubicBezTo>
                <a:cubicBezTo>
                  <a:pt x="15" y="50"/>
                  <a:pt x="15" y="50"/>
                  <a:pt x="15" y="50"/>
                </a:cubicBezTo>
                <a:cubicBezTo>
                  <a:pt x="17" y="50"/>
                  <a:pt x="20" y="52"/>
                  <a:pt x="22" y="52"/>
                </a:cubicBezTo>
                <a:cubicBezTo>
                  <a:pt x="26" y="54"/>
                  <a:pt x="30" y="55"/>
                  <a:pt x="34" y="55"/>
                </a:cubicBezTo>
                <a:cubicBezTo>
                  <a:pt x="38" y="55"/>
                  <a:pt x="38" y="55"/>
                  <a:pt x="38" y="55"/>
                </a:cubicBezTo>
                <a:cubicBezTo>
                  <a:pt x="42" y="55"/>
                  <a:pt x="45" y="53"/>
                  <a:pt x="45" y="49"/>
                </a:cubicBezTo>
                <a:cubicBezTo>
                  <a:pt x="45" y="48"/>
                  <a:pt x="45" y="47"/>
                  <a:pt x="45" y="47"/>
                </a:cubicBezTo>
                <a:cubicBezTo>
                  <a:pt x="47" y="46"/>
                  <a:pt x="47" y="44"/>
                  <a:pt x="47" y="42"/>
                </a:cubicBezTo>
                <a:cubicBezTo>
                  <a:pt x="47" y="41"/>
                  <a:pt x="47" y="41"/>
                  <a:pt x="47" y="40"/>
                </a:cubicBezTo>
                <a:cubicBezTo>
                  <a:pt x="48" y="39"/>
                  <a:pt x="49" y="37"/>
                  <a:pt x="49" y="36"/>
                </a:cubicBezTo>
                <a:cubicBezTo>
                  <a:pt x="49" y="34"/>
                  <a:pt x="48" y="33"/>
                  <a:pt x="47" y="32"/>
                </a:cubicBezTo>
                <a:cubicBezTo>
                  <a:pt x="49" y="32"/>
                  <a:pt x="50" y="29"/>
                  <a:pt x="50" y="27"/>
                </a:cubicBezTo>
                <a:cubicBezTo>
                  <a:pt x="50" y="25"/>
                  <a:pt x="48" y="23"/>
                  <a:pt x="45"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2" name="稻壳儿小白白(http://dwz.cn/Wu2UP)"/>
          <p:cNvSpPr>
            <a:spLocks noChangeArrowheads="1"/>
          </p:cNvSpPr>
          <p:nvPr/>
        </p:nvSpPr>
        <p:spPr bwMode="auto">
          <a:xfrm>
            <a:off x="1758950" y="5184775"/>
            <a:ext cx="1217613" cy="1217613"/>
          </a:xfrm>
          <a:prstGeom prst="ellipse">
            <a:avLst/>
          </a:prstGeom>
          <a:solidFill>
            <a:srgbClr val="FFC0CA"/>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稻壳儿小白白(http://dwz.cn/Wu2UP)"/>
          <p:cNvSpPr>
            <a:spLocks noEditPoints="1"/>
          </p:cNvSpPr>
          <p:nvPr/>
        </p:nvSpPr>
        <p:spPr bwMode="auto">
          <a:xfrm>
            <a:off x="2097088" y="5394325"/>
            <a:ext cx="541337" cy="798513"/>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2147483647 w 42"/>
              <a:gd name="T17" fmla="*/ 2147483647 h 62"/>
              <a:gd name="T18" fmla="*/ 2147483647 w 42"/>
              <a:gd name="T19" fmla="*/ 2147483647 h 62"/>
              <a:gd name="T20" fmla="*/ 1827386155 w 42"/>
              <a:gd name="T21" fmla="*/ 2147483647 h 62"/>
              <a:gd name="T22" fmla="*/ 1827386155 w 42"/>
              <a:gd name="T23" fmla="*/ 2147483647 h 62"/>
              <a:gd name="T24" fmla="*/ 1495134127 w 42"/>
              <a:gd name="T25" fmla="*/ 2147483647 h 62"/>
              <a:gd name="T26" fmla="*/ 1661260141 w 42"/>
              <a:gd name="T27" fmla="*/ 2147483647 h 62"/>
              <a:gd name="T28" fmla="*/ 1495134127 w 42"/>
              <a:gd name="T29" fmla="*/ 2147483647 h 62"/>
              <a:gd name="T30" fmla="*/ 1827386155 w 42"/>
              <a:gd name="T31" fmla="*/ 2147483647 h 62"/>
              <a:gd name="T32" fmla="*/ 830630071 w 42"/>
              <a:gd name="T33" fmla="*/ 2147483647 h 62"/>
              <a:gd name="T34" fmla="*/ 0 w 42"/>
              <a:gd name="T35" fmla="*/ 2147483647 h 62"/>
              <a:gd name="T36" fmla="*/ 2147483647 w 42"/>
              <a:gd name="T37" fmla="*/ 0 h 62"/>
              <a:gd name="T38" fmla="*/ 2147483647 w 42"/>
              <a:gd name="T39" fmla="*/ 2147483647 h 62"/>
              <a:gd name="T40" fmla="*/ 2147483647 w 42"/>
              <a:gd name="T41" fmla="*/ 2147483647 h 62"/>
              <a:gd name="T42" fmla="*/ 2147483647 w 42"/>
              <a:gd name="T43" fmla="*/ 995243421 h 62"/>
              <a:gd name="T44" fmla="*/ 996756085 w 42"/>
              <a:gd name="T45" fmla="*/ 2147483647 h 62"/>
              <a:gd name="T46" fmla="*/ 1329008113 w 42"/>
              <a:gd name="T47" fmla="*/ 2147483647 h 62"/>
              <a:gd name="T48" fmla="*/ 1827386155 w 42"/>
              <a:gd name="T49" fmla="*/ 2147483647 h 62"/>
              <a:gd name="T50" fmla="*/ 2147483647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2147483647 h 62"/>
              <a:gd name="T60" fmla="*/ 2147483647 w 42"/>
              <a:gd name="T61" fmla="*/ 995243421 h 62"/>
              <a:gd name="T62" fmla="*/ 2147483647 w 42"/>
              <a:gd name="T63" fmla="*/ 2147483647 h 62"/>
              <a:gd name="T64" fmla="*/ 2147483647 w 42"/>
              <a:gd name="T65" fmla="*/ 2147483647 h 62"/>
              <a:gd name="T66" fmla="*/ 2147483647 w 42"/>
              <a:gd name="T67" fmla="*/ 2147483647 h 62"/>
              <a:gd name="T68" fmla="*/ 2147483647 w 42"/>
              <a:gd name="T69" fmla="*/ 2147483647 h 62"/>
              <a:gd name="T70" fmla="*/ 2147483647 w 42"/>
              <a:gd name="T71" fmla="*/ 1990499720 h 62"/>
              <a:gd name="T72" fmla="*/ 2147483647 w 42"/>
              <a:gd name="T73" fmla="*/ 2147483647 h 62"/>
              <a:gd name="T74" fmla="*/ 2147483647 w 42"/>
              <a:gd name="T75" fmla="*/ 2147483647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4" name="稻壳儿小白白(http://dwz.cn/Wu2UP)"/>
          <p:cNvSpPr>
            <a:spLocks noChangeArrowheads="1"/>
          </p:cNvSpPr>
          <p:nvPr/>
        </p:nvSpPr>
        <p:spPr bwMode="auto">
          <a:xfrm>
            <a:off x="6419850" y="3825875"/>
            <a:ext cx="1217613" cy="1217613"/>
          </a:xfrm>
          <a:prstGeom prst="ellipse">
            <a:avLst/>
          </a:prstGeom>
          <a:solidFill>
            <a:srgbClr val="FFC0CA"/>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稻壳儿小白白(http://dwz.cn/Wu2UP)"/>
          <p:cNvSpPr>
            <a:spLocks noEditPoints="1"/>
          </p:cNvSpPr>
          <p:nvPr/>
        </p:nvSpPr>
        <p:spPr bwMode="auto">
          <a:xfrm>
            <a:off x="6711950" y="4117975"/>
            <a:ext cx="633413" cy="633413"/>
          </a:xfrm>
          <a:custGeom>
            <a:avLst/>
            <a:gdLst>
              <a:gd name="T0" fmla="*/ 0 w 62"/>
              <a:gd name="T1" fmla="*/ 2147483647 h 62"/>
              <a:gd name="T2" fmla="*/ 2147483647 w 62"/>
              <a:gd name="T3" fmla="*/ 2147483647 h 62"/>
              <a:gd name="T4" fmla="*/ 2147483647 w 62"/>
              <a:gd name="T5" fmla="*/ 2087473840 h 62"/>
              <a:gd name="T6" fmla="*/ 2147483647 w 62"/>
              <a:gd name="T7" fmla="*/ 1983093507 h 62"/>
              <a:gd name="T8" fmla="*/ 2147483647 w 62"/>
              <a:gd name="T9" fmla="*/ 1774353274 h 62"/>
              <a:gd name="T10" fmla="*/ 2147483647 w 62"/>
              <a:gd name="T11" fmla="*/ 1565602826 h 62"/>
              <a:gd name="T12" fmla="*/ 2147483647 w 62"/>
              <a:gd name="T13" fmla="*/ 1565602826 h 62"/>
              <a:gd name="T14" fmla="*/ 2147483647 w 62"/>
              <a:gd name="T15" fmla="*/ 1461232709 h 62"/>
              <a:gd name="T16" fmla="*/ 2147483647 w 62"/>
              <a:gd name="T17" fmla="*/ 1252482260 h 62"/>
              <a:gd name="T18" fmla="*/ 2147483647 w 62"/>
              <a:gd name="T19" fmla="*/ 1669972942 h 62"/>
              <a:gd name="T20" fmla="*/ 2147483647 w 62"/>
              <a:gd name="T21" fmla="*/ 1983093507 h 62"/>
              <a:gd name="T22" fmla="*/ 2147483647 w 62"/>
              <a:gd name="T23" fmla="*/ 1774353274 h 62"/>
              <a:gd name="T24" fmla="*/ 2147483647 w 62"/>
              <a:gd name="T25" fmla="*/ 1565602826 h 62"/>
              <a:gd name="T26" fmla="*/ 2147483647 w 62"/>
              <a:gd name="T27" fmla="*/ 1148112144 h 62"/>
              <a:gd name="T28" fmla="*/ 2147483647 w 62"/>
              <a:gd name="T29" fmla="*/ 1043731812 h 62"/>
              <a:gd name="T30" fmla="*/ 2147483647 w 62"/>
              <a:gd name="T31" fmla="*/ 834991579 h 62"/>
              <a:gd name="T32" fmla="*/ 2147483647 w 62"/>
              <a:gd name="T33" fmla="*/ 939361695 h 62"/>
              <a:gd name="T34" fmla="*/ 2147483647 w 62"/>
              <a:gd name="T35" fmla="*/ 626241130 h 62"/>
              <a:gd name="T36" fmla="*/ 2147483647 w 62"/>
              <a:gd name="T37" fmla="*/ 939361695 h 62"/>
              <a:gd name="T38" fmla="*/ 2147483647 w 62"/>
              <a:gd name="T39" fmla="*/ 939361695 h 62"/>
              <a:gd name="T40" fmla="*/ 2147483647 w 62"/>
              <a:gd name="T41" fmla="*/ 730611246 h 62"/>
              <a:gd name="T42" fmla="*/ 2147483647 w 62"/>
              <a:gd name="T43" fmla="*/ 834991579 h 62"/>
              <a:gd name="T44" fmla="*/ 2147483647 w 62"/>
              <a:gd name="T45" fmla="*/ 939361695 h 62"/>
              <a:gd name="T46" fmla="*/ 2147483647 w 62"/>
              <a:gd name="T47" fmla="*/ 1043731812 h 62"/>
              <a:gd name="T48" fmla="*/ 1043731812 w 62"/>
              <a:gd name="T49" fmla="*/ 1878723391 h 62"/>
              <a:gd name="T50" fmla="*/ 1148112144 w 62"/>
              <a:gd name="T51" fmla="*/ 1983093507 h 62"/>
              <a:gd name="T52" fmla="*/ 1356852377 w 62"/>
              <a:gd name="T53" fmla="*/ 2147483647 h 62"/>
              <a:gd name="T54" fmla="*/ 1252482260 w 62"/>
              <a:gd name="T55" fmla="*/ 2147483647 h 62"/>
              <a:gd name="T56" fmla="*/ 1565602826 w 62"/>
              <a:gd name="T57" fmla="*/ 2147483647 h 62"/>
              <a:gd name="T58" fmla="*/ 1878723391 w 62"/>
              <a:gd name="T59" fmla="*/ 2147483647 h 62"/>
              <a:gd name="T60" fmla="*/ 1983093507 w 62"/>
              <a:gd name="T61" fmla="*/ 2147483647 h 62"/>
              <a:gd name="T62" fmla="*/ 1774353274 w 62"/>
              <a:gd name="T63" fmla="*/ 2147483647 h 62"/>
              <a:gd name="T64" fmla="*/ 2147483647 w 62"/>
              <a:gd name="T65" fmla="*/ 2147483647 h 62"/>
              <a:gd name="T66" fmla="*/ 2147483647 w 62"/>
              <a:gd name="T67" fmla="*/ 2147483647 h 62"/>
              <a:gd name="T68" fmla="*/ 2147483647 w 62"/>
              <a:gd name="T69" fmla="*/ 2147483647 h 62"/>
              <a:gd name="T70" fmla="*/ 2147483647 w 62"/>
              <a:gd name="T71" fmla="*/ 2147483647 h 62"/>
              <a:gd name="T72" fmla="*/ 2147483647 w 62"/>
              <a:gd name="T73" fmla="*/ 2147483647 h 62"/>
              <a:gd name="T74" fmla="*/ 2147483647 w 62"/>
              <a:gd name="T75" fmla="*/ 2147483647 h 62"/>
              <a:gd name="T76" fmla="*/ 2147483647 w 62"/>
              <a:gd name="T77" fmla="*/ 2147483647 h 62"/>
              <a:gd name="T78" fmla="*/ 2147483647 w 62"/>
              <a:gd name="T79" fmla="*/ 2147483647 h 62"/>
              <a:gd name="T80" fmla="*/ 2147483647 w 62"/>
              <a:gd name="T81" fmla="*/ 2147483647 h 62"/>
              <a:gd name="T82" fmla="*/ 2147483647 w 62"/>
              <a:gd name="T83" fmla="*/ 2147483647 h 62"/>
              <a:gd name="T84" fmla="*/ 2147483647 w 62"/>
              <a:gd name="T85" fmla="*/ 2147483647 h 62"/>
              <a:gd name="T86" fmla="*/ 2147483647 w 62"/>
              <a:gd name="T87" fmla="*/ 2147483647 h 62"/>
              <a:gd name="T88" fmla="*/ 2147483647 w 62"/>
              <a:gd name="T89" fmla="*/ 2147483647 h 62"/>
              <a:gd name="T90" fmla="*/ 2147483647 w 62"/>
              <a:gd name="T91" fmla="*/ 2147483647 h 62"/>
              <a:gd name="T92" fmla="*/ 2147483647 w 62"/>
              <a:gd name="T93" fmla="*/ 2147483647 h 62"/>
              <a:gd name="T94" fmla="*/ 2147483647 w 62"/>
              <a:gd name="T95" fmla="*/ 2147483647 h 62"/>
              <a:gd name="T96" fmla="*/ 2147483647 w 62"/>
              <a:gd name="T97" fmla="*/ 2147483647 h 62"/>
              <a:gd name="T98" fmla="*/ 2147483647 w 62"/>
              <a:gd name="T99" fmla="*/ 2147483647 h 62"/>
              <a:gd name="T100" fmla="*/ 2147483647 w 62"/>
              <a:gd name="T101" fmla="*/ 2147483647 h 62"/>
              <a:gd name="T102" fmla="*/ 2147483647 w 62"/>
              <a:gd name="T103" fmla="*/ 2147483647 h 62"/>
              <a:gd name="T104" fmla="*/ 2147483647 w 62"/>
              <a:gd name="T105" fmla="*/ 2147483647 h 62"/>
              <a:gd name="T106" fmla="*/ 2147483647 w 62"/>
              <a:gd name="T107" fmla="*/ 2147483647 h 62"/>
              <a:gd name="T108" fmla="*/ 2147483647 w 62"/>
              <a:gd name="T109" fmla="*/ 2147483647 h 62"/>
              <a:gd name="T110" fmla="*/ 2147483647 w 62"/>
              <a:gd name="T111" fmla="*/ 2147483647 h 62"/>
              <a:gd name="T112" fmla="*/ 2147483647 w 62"/>
              <a:gd name="T113" fmla="*/ 2147483647 h 62"/>
              <a:gd name="T114" fmla="*/ 2147483647 w 62"/>
              <a:gd name="T115" fmla="*/ 2147483647 h 62"/>
              <a:gd name="T116" fmla="*/ 2147483647 w 62"/>
              <a:gd name="T117" fmla="*/ 2147483647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6" name="稻壳儿小白白(http://dwz.cn/Wu2UP)"/>
          <p:cNvSpPr>
            <a:spLocks noChangeArrowheads="1"/>
          </p:cNvSpPr>
          <p:nvPr/>
        </p:nvSpPr>
        <p:spPr bwMode="auto">
          <a:xfrm>
            <a:off x="6419850" y="2466975"/>
            <a:ext cx="1217613" cy="1217613"/>
          </a:xfrm>
          <a:prstGeom prst="ellipse">
            <a:avLst/>
          </a:prstGeom>
          <a:solidFill>
            <a:srgbClr val="3DD3C8"/>
          </a:solidFill>
          <a:ln>
            <a:noFill/>
          </a:ln>
          <a:extLst/>
        </p:spPr>
        <p:txBody>
          <a:bodyPr lIns="121682" tIns="60841" rIns="121682" bIns="60841"/>
          <a:lstStyle/>
          <a:p>
            <a:pPr algn="ctr" defTabSz="1217295" fontAlgn="base">
              <a:spcBef>
                <a:spcPct val="0"/>
              </a:spcBef>
              <a:spcAft>
                <a:spcPct val="0"/>
              </a:spcAft>
              <a:buFont typeface="Arial" panose="020B0604020202020204" pitchFamily="34" charset="0"/>
              <a:buNone/>
            </a:pPr>
            <a:endParaRPr lang="en-US" altLang="zh-CN" sz="31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稻壳儿小白白(http://dwz.cn/Wu2UP)"/>
          <p:cNvSpPr>
            <a:spLocks noChangeAspect="1" noEditPoints="1"/>
          </p:cNvSpPr>
          <p:nvPr/>
        </p:nvSpPr>
        <p:spPr bwMode="auto">
          <a:xfrm>
            <a:off x="6743700" y="2790825"/>
            <a:ext cx="569913" cy="569913"/>
          </a:xfrm>
          <a:custGeom>
            <a:avLst/>
            <a:gdLst>
              <a:gd name="T0" fmla="*/ 2147483647 w 67"/>
              <a:gd name="T1" fmla="*/ 2147483647 h 67"/>
              <a:gd name="T2" fmla="*/ 2147483647 w 67"/>
              <a:gd name="T3" fmla="*/ 2147483647 h 67"/>
              <a:gd name="T4" fmla="*/ 2147483647 w 67"/>
              <a:gd name="T5" fmla="*/ 2147483647 h 67"/>
              <a:gd name="T6" fmla="*/ 2098292074 w 67"/>
              <a:gd name="T7" fmla="*/ 2147483647 h 67"/>
              <a:gd name="T8" fmla="*/ 0 w 67"/>
              <a:gd name="T9" fmla="*/ 2098292074 h 67"/>
              <a:gd name="T10" fmla="*/ 2098292074 w 67"/>
              <a:gd name="T11" fmla="*/ 0 h 67"/>
              <a:gd name="T12" fmla="*/ 2147483647 w 67"/>
              <a:gd name="T13" fmla="*/ 2098292074 h 67"/>
              <a:gd name="T14" fmla="*/ 2147483647 w 67"/>
              <a:gd name="T15" fmla="*/ 2147483647 h 67"/>
              <a:gd name="T16" fmla="*/ 2147483647 w 67"/>
              <a:gd name="T17" fmla="*/ 2147483647 h 67"/>
              <a:gd name="T18" fmla="*/ 2147483647 w 67"/>
              <a:gd name="T19" fmla="*/ 2147483647 h 67"/>
              <a:gd name="T20" fmla="*/ 2147483647 w 67"/>
              <a:gd name="T21" fmla="*/ 2147483647 h 67"/>
              <a:gd name="T22" fmla="*/ 2098292074 w 67"/>
              <a:gd name="T23" fmla="*/ 795904770 h 67"/>
              <a:gd name="T24" fmla="*/ 795904770 w 67"/>
              <a:gd name="T25" fmla="*/ 2098292074 h 67"/>
              <a:gd name="T26" fmla="*/ 2098292074 w 67"/>
              <a:gd name="T27" fmla="*/ 2147483647 h 67"/>
              <a:gd name="T28" fmla="*/ 2147483647 w 67"/>
              <a:gd name="T29" fmla="*/ 2098292074 h 67"/>
              <a:gd name="T30" fmla="*/ 2098292074 w 67"/>
              <a:gd name="T31" fmla="*/ 795904770 h 67"/>
              <a:gd name="T32" fmla="*/ 2147483647 w 67"/>
              <a:gd name="T33" fmla="*/ 2147483647 h 67"/>
              <a:gd name="T34" fmla="*/ 2147483647 w 67"/>
              <a:gd name="T35" fmla="*/ 2147483647 h 67"/>
              <a:gd name="T36" fmla="*/ 2147483647 w 67"/>
              <a:gd name="T37" fmla="*/ 2147483647 h 67"/>
              <a:gd name="T38" fmla="*/ 2147483647 w 67"/>
              <a:gd name="T39" fmla="*/ 2147483647 h 67"/>
              <a:gd name="T40" fmla="*/ 2147483647 w 67"/>
              <a:gd name="T41" fmla="*/ 2147483647 h 67"/>
              <a:gd name="T42" fmla="*/ 1953576702 w 67"/>
              <a:gd name="T43" fmla="*/ 2147483647 h 67"/>
              <a:gd name="T44" fmla="*/ 1881223270 w 67"/>
              <a:gd name="T45" fmla="*/ 2147483647 h 67"/>
              <a:gd name="T46" fmla="*/ 1881223270 w 67"/>
              <a:gd name="T47" fmla="*/ 2147483647 h 67"/>
              <a:gd name="T48" fmla="*/ 1230033871 w 67"/>
              <a:gd name="T49" fmla="*/ 2147483647 h 67"/>
              <a:gd name="T50" fmla="*/ 1157680439 w 67"/>
              <a:gd name="T51" fmla="*/ 2147483647 h 67"/>
              <a:gd name="T52" fmla="*/ 1157680439 w 67"/>
              <a:gd name="T53" fmla="*/ 1953576702 h 67"/>
              <a:gd name="T54" fmla="*/ 1230033871 w 67"/>
              <a:gd name="T55" fmla="*/ 1881223270 h 67"/>
              <a:gd name="T56" fmla="*/ 1881223270 w 67"/>
              <a:gd name="T57" fmla="*/ 1881223270 h 67"/>
              <a:gd name="T58" fmla="*/ 1881223270 w 67"/>
              <a:gd name="T59" fmla="*/ 1230033871 h 67"/>
              <a:gd name="T60" fmla="*/ 1953576702 w 67"/>
              <a:gd name="T61" fmla="*/ 1157680439 h 67"/>
              <a:gd name="T62" fmla="*/ 2147483647 w 67"/>
              <a:gd name="T63" fmla="*/ 1157680439 h 67"/>
              <a:gd name="T64" fmla="*/ 2147483647 w 67"/>
              <a:gd name="T65" fmla="*/ 1230033871 h 67"/>
              <a:gd name="T66" fmla="*/ 2147483647 w 67"/>
              <a:gd name="T67" fmla="*/ 1881223270 h 67"/>
              <a:gd name="T68" fmla="*/ 2147483647 w 67"/>
              <a:gd name="T69" fmla="*/ 1881223270 h 67"/>
              <a:gd name="T70" fmla="*/ 2147483647 w 67"/>
              <a:gd name="T71" fmla="*/ 1953576702 h 67"/>
              <a:gd name="T72" fmla="*/ 2147483647 w 67"/>
              <a:gd name="T73" fmla="*/ 2147483647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28" name="稻壳儿小白白(http://dwz.cn/Wu2UP)"/>
          <p:cNvSpPr txBox="1">
            <a:spLocks noChangeArrowheads="1"/>
          </p:cNvSpPr>
          <p:nvPr/>
        </p:nvSpPr>
        <p:spPr bwMode="auto">
          <a:xfrm>
            <a:off x="3089275" y="1398588"/>
            <a:ext cx="7604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稻壳儿小白白(http://dwz.cn/Wu2UP)"/>
          <p:cNvSpPr txBox="1">
            <a:spLocks noChangeArrowheads="1"/>
          </p:cNvSpPr>
          <p:nvPr/>
        </p:nvSpPr>
        <p:spPr bwMode="auto">
          <a:xfrm>
            <a:off x="3184525" y="1665288"/>
            <a:ext cx="242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稻壳儿小白白(http://dwz.cn/Wu2UP)"/>
          <p:cNvSpPr txBox="1">
            <a:spLocks noChangeArrowheads="1"/>
          </p:cNvSpPr>
          <p:nvPr/>
        </p:nvSpPr>
        <p:spPr bwMode="auto">
          <a:xfrm>
            <a:off x="7705725" y="1398588"/>
            <a:ext cx="76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稻壳儿小白白(http://dwz.cn/Wu2UP)"/>
          <p:cNvSpPr txBox="1">
            <a:spLocks noChangeArrowheads="1"/>
          </p:cNvSpPr>
          <p:nvPr/>
        </p:nvSpPr>
        <p:spPr bwMode="auto">
          <a:xfrm>
            <a:off x="7800975" y="1665288"/>
            <a:ext cx="2430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稻壳儿小白白(http://dwz.cn/Wu2UP)"/>
          <p:cNvSpPr txBox="1">
            <a:spLocks noChangeArrowheads="1"/>
          </p:cNvSpPr>
          <p:nvPr/>
        </p:nvSpPr>
        <p:spPr bwMode="auto">
          <a:xfrm>
            <a:off x="3089275" y="2781300"/>
            <a:ext cx="7604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稻壳儿小白白(http://dwz.cn/Wu2UP)"/>
          <p:cNvSpPr txBox="1">
            <a:spLocks noChangeArrowheads="1"/>
          </p:cNvSpPr>
          <p:nvPr/>
        </p:nvSpPr>
        <p:spPr bwMode="auto">
          <a:xfrm>
            <a:off x="3184525" y="3048000"/>
            <a:ext cx="2428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稻壳儿小白白(http://dwz.cn/Wu2UP)"/>
          <p:cNvSpPr txBox="1">
            <a:spLocks noChangeArrowheads="1"/>
          </p:cNvSpPr>
          <p:nvPr/>
        </p:nvSpPr>
        <p:spPr bwMode="auto">
          <a:xfrm>
            <a:off x="7705725" y="2781300"/>
            <a:ext cx="762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5" name="稻壳儿小白白(http://dwz.cn/Wu2UP)"/>
          <p:cNvSpPr txBox="1">
            <a:spLocks noChangeArrowheads="1"/>
          </p:cNvSpPr>
          <p:nvPr/>
        </p:nvSpPr>
        <p:spPr bwMode="auto">
          <a:xfrm>
            <a:off x="7800975" y="3048000"/>
            <a:ext cx="2430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稻壳儿小白白(http://dwz.cn/Wu2UP)"/>
          <p:cNvSpPr txBox="1">
            <a:spLocks noChangeArrowheads="1"/>
          </p:cNvSpPr>
          <p:nvPr/>
        </p:nvSpPr>
        <p:spPr bwMode="auto">
          <a:xfrm>
            <a:off x="3089275" y="4144963"/>
            <a:ext cx="7604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稻壳儿小白白(http://dwz.cn/Wu2UP)"/>
          <p:cNvSpPr txBox="1">
            <a:spLocks noChangeArrowheads="1"/>
          </p:cNvSpPr>
          <p:nvPr/>
        </p:nvSpPr>
        <p:spPr bwMode="auto">
          <a:xfrm>
            <a:off x="3184525" y="4413250"/>
            <a:ext cx="2428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稻壳儿小白白(http://dwz.cn/Wu2UP)"/>
          <p:cNvSpPr txBox="1">
            <a:spLocks noChangeArrowheads="1"/>
          </p:cNvSpPr>
          <p:nvPr/>
        </p:nvSpPr>
        <p:spPr bwMode="auto">
          <a:xfrm>
            <a:off x="7705725" y="4144963"/>
            <a:ext cx="76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稻壳儿小白白(http://dwz.cn/Wu2UP)"/>
          <p:cNvSpPr txBox="1">
            <a:spLocks noChangeArrowheads="1"/>
          </p:cNvSpPr>
          <p:nvPr/>
        </p:nvSpPr>
        <p:spPr bwMode="auto">
          <a:xfrm>
            <a:off x="7800975" y="4413250"/>
            <a:ext cx="2430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稻壳儿小白白(http://dwz.cn/Wu2UP)"/>
          <p:cNvSpPr txBox="1">
            <a:spLocks noChangeArrowheads="1"/>
          </p:cNvSpPr>
          <p:nvPr/>
        </p:nvSpPr>
        <p:spPr bwMode="auto">
          <a:xfrm>
            <a:off x="3089275" y="5510213"/>
            <a:ext cx="7604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稻壳儿小白白(http://dwz.cn/Wu2UP)"/>
          <p:cNvSpPr txBox="1">
            <a:spLocks noChangeArrowheads="1"/>
          </p:cNvSpPr>
          <p:nvPr/>
        </p:nvSpPr>
        <p:spPr bwMode="auto">
          <a:xfrm>
            <a:off x="3184525" y="5776913"/>
            <a:ext cx="2428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2" name="稻壳儿小白白(http://dwz.cn/Wu2UP)"/>
          <p:cNvSpPr txBox="1">
            <a:spLocks noChangeArrowheads="1"/>
          </p:cNvSpPr>
          <p:nvPr/>
        </p:nvSpPr>
        <p:spPr bwMode="auto">
          <a:xfrm>
            <a:off x="7705725" y="5510213"/>
            <a:ext cx="76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algn="ctr"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关键词</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稻壳儿小白白(http://dwz.cn/Wu2UP)"/>
          <p:cNvSpPr txBox="1">
            <a:spLocks noChangeArrowheads="1"/>
          </p:cNvSpPr>
          <p:nvPr/>
        </p:nvSpPr>
        <p:spPr bwMode="auto">
          <a:xfrm>
            <a:off x="7800975" y="5776913"/>
            <a:ext cx="24304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7918517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000"/>
                                        <p:tgtEl>
                                          <p:spTgt spid="23"/>
                                        </p:tgtEl>
                                      </p:cBhvr>
                                    </p:animEffect>
                                    <p:anim calcmode="lin" valueType="num">
                                      <p:cBhvr>
                                        <p:cTn id="63" dur="1000" fill="hold"/>
                                        <p:tgtEl>
                                          <p:spTgt spid="23"/>
                                        </p:tgtEl>
                                        <p:attrNameLst>
                                          <p:attrName>ppt_x</p:attrName>
                                        </p:attrNameLst>
                                      </p:cBhvr>
                                      <p:tavLst>
                                        <p:tav tm="0">
                                          <p:val>
                                            <p:strVal val="#ppt_x"/>
                                          </p:val>
                                        </p:tav>
                                        <p:tav tm="100000">
                                          <p:val>
                                            <p:strVal val="#ppt_x"/>
                                          </p:val>
                                        </p:tav>
                                      </p:tavLst>
                                    </p:anim>
                                    <p:anim calcmode="lin" valueType="num">
                                      <p:cBhvr>
                                        <p:cTn id="64" dur="1000" fill="hold"/>
                                        <p:tgtEl>
                                          <p:spTgt spid="2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1000"/>
                                        <p:tgtEl>
                                          <p:spTgt spid="33"/>
                                        </p:tgtEl>
                                      </p:cBhvr>
                                    </p:animEffect>
                                    <p:anim calcmode="lin" valueType="num">
                                      <p:cBhvr>
                                        <p:cTn id="83" dur="1000" fill="hold"/>
                                        <p:tgtEl>
                                          <p:spTgt spid="33"/>
                                        </p:tgtEl>
                                        <p:attrNameLst>
                                          <p:attrName>ppt_x</p:attrName>
                                        </p:attrNameLst>
                                      </p:cBhvr>
                                      <p:tavLst>
                                        <p:tav tm="0">
                                          <p:val>
                                            <p:strVal val="#ppt_x"/>
                                          </p:val>
                                        </p:tav>
                                        <p:tav tm="100000">
                                          <p:val>
                                            <p:strVal val="#ppt_x"/>
                                          </p:val>
                                        </p:tav>
                                      </p:tavLst>
                                    </p:anim>
                                    <p:anim calcmode="lin" valueType="num">
                                      <p:cBhvr>
                                        <p:cTn id="84" dur="1000" fill="hold"/>
                                        <p:tgtEl>
                                          <p:spTgt spid="33"/>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1000"/>
                                        <p:tgtEl>
                                          <p:spTgt spid="36"/>
                                        </p:tgtEl>
                                      </p:cBhvr>
                                    </p:animEffect>
                                    <p:anim calcmode="lin" valueType="num">
                                      <p:cBhvr>
                                        <p:cTn id="88" dur="1000" fill="hold"/>
                                        <p:tgtEl>
                                          <p:spTgt spid="36"/>
                                        </p:tgtEl>
                                        <p:attrNameLst>
                                          <p:attrName>ppt_x</p:attrName>
                                        </p:attrNameLst>
                                      </p:cBhvr>
                                      <p:tavLst>
                                        <p:tav tm="0">
                                          <p:val>
                                            <p:strVal val="#ppt_x"/>
                                          </p:val>
                                        </p:tav>
                                        <p:tav tm="100000">
                                          <p:val>
                                            <p:strVal val="#ppt_x"/>
                                          </p:val>
                                        </p:tav>
                                      </p:tavLst>
                                    </p:anim>
                                    <p:anim calcmode="lin" valueType="num">
                                      <p:cBhvr>
                                        <p:cTn id="89" dur="1000" fill="hold"/>
                                        <p:tgtEl>
                                          <p:spTgt spid="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fade">
                                      <p:cBhvr>
                                        <p:cTn id="92" dur="1000"/>
                                        <p:tgtEl>
                                          <p:spTgt spid="37"/>
                                        </p:tgtEl>
                                      </p:cBhvr>
                                    </p:animEffect>
                                    <p:anim calcmode="lin" valueType="num">
                                      <p:cBhvr>
                                        <p:cTn id="93" dur="1000" fill="hold"/>
                                        <p:tgtEl>
                                          <p:spTgt spid="37"/>
                                        </p:tgtEl>
                                        <p:attrNameLst>
                                          <p:attrName>ppt_x</p:attrName>
                                        </p:attrNameLst>
                                      </p:cBhvr>
                                      <p:tavLst>
                                        <p:tav tm="0">
                                          <p:val>
                                            <p:strVal val="#ppt_x"/>
                                          </p:val>
                                        </p:tav>
                                        <p:tav tm="100000">
                                          <p:val>
                                            <p:strVal val="#ppt_x"/>
                                          </p:val>
                                        </p:tav>
                                      </p:tavLst>
                                    </p:anim>
                                    <p:anim calcmode="lin" valueType="num">
                                      <p:cBhvr>
                                        <p:cTn id="94" dur="1000" fill="hold"/>
                                        <p:tgtEl>
                                          <p:spTgt spid="3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fade">
                                      <p:cBhvr>
                                        <p:cTn id="97" dur="1000"/>
                                        <p:tgtEl>
                                          <p:spTgt spid="40"/>
                                        </p:tgtEl>
                                      </p:cBhvr>
                                    </p:animEffect>
                                    <p:anim calcmode="lin" valueType="num">
                                      <p:cBhvr>
                                        <p:cTn id="98" dur="1000" fill="hold"/>
                                        <p:tgtEl>
                                          <p:spTgt spid="40"/>
                                        </p:tgtEl>
                                        <p:attrNameLst>
                                          <p:attrName>ppt_x</p:attrName>
                                        </p:attrNameLst>
                                      </p:cBhvr>
                                      <p:tavLst>
                                        <p:tav tm="0">
                                          <p:val>
                                            <p:strVal val="#ppt_x"/>
                                          </p:val>
                                        </p:tav>
                                        <p:tav tm="100000">
                                          <p:val>
                                            <p:strVal val="#ppt_x"/>
                                          </p:val>
                                        </p:tav>
                                      </p:tavLst>
                                    </p:anim>
                                    <p:anim calcmode="lin" valueType="num">
                                      <p:cBhvr>
                                        <p:cTn id="99" dur="1000" fill="hold"/>
                                        <p:tgtEl>
                                          <p:spTgt spid="40"/>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1000"/>
                                        <p:tgtEl>
                                          <p:spTgt spid="41"/>
                                        </p:tgtEl>
                                      </p:cBhvr>
                                    </p:animEffect>
                                    <p:anim calcmode="lin" valueType="num">
                                      <p:cBhvr>
                                        <p:cTn id="103" dur="1000" fill="hold"/>
                                        <p:tgtEl>
                                          <p:spTgt spid="41"/>
                                        </p:tgtEl>
                                        <p:attrNameLst>
                                          <p:attrName>ppt_x</p:attrName>
                                        </p:attrNameLst>
                                      </p:cBhvr>
                                      <p:tavLst>
                                        <p:tav tm="0">
                                          <p:val>
                                            <p:strVal val="#ppt_x"/>
                                          </p:val>
                                        </p:tav>
                                        <p:tav tm="100000">
                                          <p:val>
                                            <p:strVal val="#ppt_x"/>
                                          </p:val>
                                        </p:tav>
                                      </p:tavLst>
                                    </p:anim>
                                    <p:anim calcmode="lin" valueType="num">
                                      <p:cBhvr>
                                        <p:cTn id="10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fade">
                                      <p:cBhvr>
                                        <p:cTn id="109" dur="1000"/>
                                        <p:tgtEl>
                                          <p:spTgt spid="5"/>
                                        </p:tgtEl>
                                      </p:cBhvr>
                                    </p:animEffect>
                                    <p:anim calcmode="lin" valueType="num">
                                      <p:cBhvr>
                                        <p:cTn id="110" dur="1000" fill="hold"/>
                                        <p:tgtEl>
                                          <p:spTgt spid="5"/>
                                        </p:tgtEl>
                                        <p:attrNameLst>
                                          <p:attrName>ppt_x</p:attrName>
                                        </p:attrNameLst>
                                      </p:cBhvr>
                                      <p:tavLst>
                                        <p:tav tm="0">
                                          <p:val>
                                            <p:strVal val="#ppt_x"/>
                                          </p:val>
                                        </p:tav>
                                        <p:tav tm="100000">
                                          <p:val>
                                            <p:strVal val="#ppt_x"/>
                                          </p:val>
                                        </p:tav>
                                      </p:tavLst>
                                    </p:anim>
                                    <p:anim calcmode="lin" valueType="num">
                                      <p:cBhvr>
                                        <p:cTn id="111" dur="1000" fill="hold"/>
                                        <p:tgtEl>
                                          <p:spTgt spid="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fade">
                                      <p:cBhvr>
                                        <p:cTn id="114" dur="1000"/>
                                        <p:tgtEl>
                                          <p:spTgt spid="7"/>
                                        </p:tgtEl>
                                      </p:cBhvr>
                                    </p:animEffect>
                                    <p:anim calcmode="lin" valueType="num">
                                      <p:cBhvr>
                                        <p:cTn id="115" dur="1000" fill="hold"/>
                                        <p:tgtEl>
                                          <p:spTgt spid="7"/>
                                        </p:tgtEl>
                                        <p:attrNameLst>
                                          <p:attrName>ppt_x</p:attrName>
                                        </p:attrNameLst>
                                      </p:cBhvr>
                                      <p:tavLst>
                                        <p:tav tm="0">
                                          <p:val>
                                            <p:strVal val="#ppt_x"/>
                                          </p:val>
                                        </p:tav>
                                        <p:tav tm="100000">
                                          <p:val>
                                            <p:strVal val="#ppt_x"/>
                                          </p:val>
                                        </p:tav>
                                      </p:tavLst>
                                    </p:anim>
                                    <p:anim calcmode="lin" valueType="num">
                                      <p:cBhvr>
                                        <p:cTn id="116" dur="1000" fill="hold"/>
                                        <p:tgtEl>
                                          <p:spTgt spid="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fade">
                                      <p:cBhvr>
                                        <p:cTn id="119" dur="1000"/>
                                        <p:tgtEl>
                                          <p:spTgt spid="9"/>
                                        </p:tgtEl>
                                      </p:cBhvr>
                                    </p:animEffect>
                                    <p:anim calcmode="lin" valueType="num">
                                      <p:cBhvr>
                                        <p:cTn id="120" dur="1000" fill="hold"/>
                                        <p:tgtEl>
                                          <p:spTgt spid="9"/>
                                        </p:tgtEl>
                                        <p:attrNameLst>
                                          <p:attrName>ppt_x</p:attrName>
                                        </p:attrNameLst>
                                      </p:cBhvr>
                                      <p:tavLst>
                                        <p:tav tm="0">
                                          <p:val>
                                            <p:strVal val="#ppt_x"/>
                                          </p:val>
                                        </p:tav>
                                        <p:tav tm="100000">
                                          <p:val>
                                            <p:strVal val="#ppt_x"/>
                                          </p:val>
                                        </p:tav>
                                      </p:tavLst>
                                    </p:anim>
                                    <p:anim calcmode="lin" valueType="num">
                                      <p:cBhvr>
                                        <p:cTn id="121" dur="1000" fill="hold"/>
                                        <p:tgtEl>
                                          <p:spTgt spid="9"/>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1"/>
                                        </p:tgtEl>
                                        <p:attrNameLst>
                                          <p:attrName>style.visibility</p:attrName>
                                        </p:attrNameLst>
                                      </p:cBhvr>
                                      <p:to>
                                        <p:strVal val="visible"/>
                                      </p:to>
                                    </p:set>
                                    <p:animEffect transition="in" filter="fade">
                                      <p:cBhvr>
                                        <p:cTn id="124" dur="1000"/>
                                        <p:tgtEl>
                                          <p:spTgt spid="11"/>
                                        </p:tgtEl>
                                      </p:cBhvr>
                                    </p:animEffect>
                                    <p:anim calcmode="lin" valueType="num">
                                      <p:cBhvr>
                                        <p:cTn id="125" dur="1000" fill="hold"/>
                                        <p:tgtEl>
                                          <p:spTgt spid="11"/>
                                        </p:tgtEl>
                                        <p:attrNameLst>
                                          <p:attrName>ppt_x</p:attrName>
                                        </p:attrNameLst>
                                      </p:cBhvr>
                                      <p:tavLst>
                                        <p:tav tm="0">
                                          <p:val>
                                            <p:strVal val="#ppt_x"/>
                                          </p:val>
                                        </p:tav>
                                        <p:tav tm="100000">
                                          <p:val>
                                            <p:strVal val="#ppt_x"/>
                                          </p:val>
                                        </p:tav>
                                      </p:tavLst>
                                    </p:anim>
                                    <p:anim calcmode="lin" valueType="num">
                                      <p:cBhvr>
                                        <p:cTn id="126" dur="1000" fill="hold"/>
                                        <p:tgtEl>
                                          <p:spTgt spid="1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16"/>
                                        </p:tgtEl>
                                        <p:attrNameLst>
                                          <p:attrName>style.visibility</p:attrName>
                                        </p:attrNameLst>
                                      </p:cBhvr>
                                      <p:to>
                                        <p:strVal val="visible"/>
                                      </p:to>
                                    </p:set>
                                    <p:animEffect transition="in" filter="fade">
                                      <p:cBhvr>
                                        <p:cTn id="129" dur="1000"/>
                                        <p:tgtEl>
                                          <p:spTgt spid="16"/>
                                        </p:tgtEl>
                                      </p:cBhvr>
                                    </p:animEffect>
                                    <p:anim calcmode="lin" valueType="num">
                                      <p:cBhvr>
                                        <p:cTn id="130" dur="1000" fill="hold"/>
                                        <p:tgtEl>
                                          <p:spTgt spid="16"/>
                                        </p:tgtEl>
                                        <p:attrNameLst>
                                          <p:attrName>ppt_x</p:attrName>
                                        </p:attrNameLst>
                                      </p:cBhvr>
                                      <p:tavLst>
                                        <p:tav tm="0">
                                          <p:val>
                                            <p:strVal val="#ppt_x"/>
                                          </p:val>
                                        </p:tav>
                                        <p:tav tm="100000">
                                          <p:val>
                                            <p:strVal val="#ppt_x"/>
                                          </p:val>
                                        </p:tav>
                                      </p:tavLst>
                                    </p:anim>
                                    <p:anim calcmode="lin" valueType="num">
                                      <p:cBhvr>
                                        <p:cTn id="131" dur="1000" fill="hold"/>
                                        <p:tgtEl>
                                          <p:spTgt spid="16"/>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17"/>
                                        </p:tgtEl>
                                        <p:attrNameLst>
                                          <p:attrName>style.visibility</p:attrName>
                                        </p:attrNameLst>
                                      </p:cBhvr>
                                      <p:to>
                                        <p:strVal val="visible"/>
                                      </p:to>
                                    </p:set>
                                    <p:animEffect transition="in" filter="fade">
                                      <p:cBhvr>
                                        <p:cTn id="134" dur="1000"/>
                                        <p:tgtEl>
                                          <p:spTgt spid="17"/>
                                        </p:tgtEl>
                                      </p:cBhvr>
                                    </p:animEffect>
                                    <p:anim calcmode="lin" valueType="num">
                                      <p:cBhvr>
                                        <p:cTn id="135" dur="1000" fill="hold"/>
                                        <p:tgtEl>
                                          <p:spTgt spid="17"/>
                                        </p:tgtEl>
                                        <p:attrNameLst>
                                          <p:attrName>ppt_x</p:attrName>
                                        </p:attrNameLst>
                                      </p:cBhvr>
                                      <p:tavLst>
                                        <p:tav tm="0">
                                          <p:val>
                                            <p:strVal val="#ppt_x"/>
                                          </p:val>
                                        </p:tav>
                                        <p:tav tm="100000">
                                          <p:val>
                                            <p:strVal val="#ppt_x"/>
                                          </p:val>
                                        </p:tav>
                                      </p:tavLst>
                                    </p:anim>
                                    <p:anim calcmode="lin" valueType="num">
                                      <p:cBhvr>
                                        <p:cTn id="136" dur="1000" fill="hold"/>
                                        <p:tgtEl>
                                          <p:spTgt spid="17"/>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20"/>
                                        </p:tgtEl>
                                        <p:attrNameLst>
                                          <p:attrName>style.visibility</p:attrName>
                                        </p:attrNameLst>
                                      </p:cBhvr>
                                      <p:to>
                                        <p:strVal val="visible"/>
                                      </p:to>
                                    </p:set>
                                    <p:animEffect transition="in" filter="fade">
                                      <p:cBhvr>
                                        <p:cTn id="139" dur="1000"/>
                                        <p:tgtEl>
                                          <p:spTgt spid="20"/>
                                        </p:tgtEl>
                                      </p:cBhvr>
                                    </p:animEffect>
                                    <p:anim calcmode="lin" valueType="num">
                                      <p:cBhvr>
                                        <p:cTn id="140" dur="1000" fill="hold"/>
                                        <p:tgtEl>
                                          <p:spTgt spid="20"/>
                                        </p:tgtEl>
                                        <p:attrNameLst>
                                          <p:attrName>ppt_x</p:attrName>
                                        </p:attrNameLst>
                                      </p:cBhvr>
                                      <p:tavLst>
                                        <p:tav tm="0">
                                          <p:val>
                                            <p:strVal val="#ppt_x"/>
                                          </p:val>
                                        </p:tav>
                                        <p:tav tm="100000">
                                          <p:val>
                                            <p:strVal val="#ppt_x"/>
                                          </p:val>
                                        </p:tav>
                                      </p:tavLst>
                                    </p:anim>
                                    <p:anim calcmode="lin" valueType="num">
                                      <p:cBhvr>
                                        <p:cTn id="141" dur="1000" fill="hold"/>
                                        <p:tgtEl>
                                          <p:spTgt spid="2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21"/>
                                        </p:tgtEl>
                                        <p:attrNameLst>
                                          <p:attrName>style.visibility</p:attrName>
                                        </p:attrNameLst>
                                      </p:cBhvr>
                                      <p:to>
                                        <p:strVal val="visible"/>
                                      </p:to>
                                    </p:set>
                                    <p:animEffect transition="in" filter="fade">
                                      <p:cBhvr>
                                        <p:cTn id="144" dur="1000"/>
                                        <p:tgtEl>
                                          <p:spTgt spid="21"/>
                                        </p:tgtEl>
                                      </p:cBhvr>
                                    </p:animEffect>
                                    <p:anim calcmode="lin" valueType="num">
                                      <p:cBhvr>
                                        <p:cTn id="145" dur="1000" fill="hold"/>
                                        <p:tgtEl>
                                          <p:spTgt spid="21"/>
                                        </p:tgtEl>
                                        <p:attrNameLst>
                                          <p:attrName>ppt_x</p:attrName>
                                        </p:attrNameLst>
                                      </p:cBhvr>
                                      <p:tavLst>
                                        <p:tav tm="0">
                                          <p:val>
                                            <p:strVal val="#ppt_x"/>
                                          </p:val>
                                        </p:tav>
                                        <p:tav tm="100000">
                                          <p:val>
                                            <p:strVal val="#ppt_x"/>
                                          </p:val>
                                        </p:tav>
                                      </p:tavLst>
                                    </p:anim>
                                    <p:anim calcmode="lin" valueType="num">
                                      <p:cBhvr>
                                        <p:cTn id="146" dur="1000" fill="hold"/>
                                        <p:tgtEl>
                                          <p:spTgt spid="21"/>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24"/>
                                        </p:tgtEl>
                                        <p:attrNameLst>
                                          <p:attrName>style.visibility</p:attrName>
                                        </p:attrNameLst>
                                      </p:cBhvr>
                                      <p:to>
                                        <p:strVal val="visible"/>
                                      </p:to>
                                    </p:set>
                                    <p:animEffect transition="in" filter="fade">
                                      <p:cBhvr>
                                        <p:cTn id="149" dur="1000"/>
                                        <p:tgtEl>
                                          <p:spTgt spid="24"/>
                                        </p:tgtEl>
                                      </p:cBhvr>
                                    </p:animEffect>
                                    <p:anim calcmode="lin" valueType="num">
                                      <p:cBhvr>
                                        <p:cTn id="150" dur="1000" fill="hold"/>
                                        <p:tgtEl>
                                          <p:spTgt spid="24"/>
                                        </p:tgtEl>
                                        <p:attrNameLst>
                                          <p:attrName>ppt_x</p:attrName>
                                        </p:attrNameLst>
                                      </p:cBhvr>
                                      <p:tavLst>
                                        <p:tav tm="0">
                                          <p:val>
                                            <p:strVal val="#ppt_x"/>
                                          </p:val>
                                        </p:tav>
                                        <p:tav tm="100000">
                                          <p:val>
                                            <p:strVal val="#ppt_x"/>
                                          </p:val>
                                        </p:tav>
                                      </p:tavLst>
                                    </p:anim>
                                    <p:anim calcmode="lin" valueType="num">
                                      <p:cBhvr>
                                        <p:cTn id="151" dur="1000" fill="hold"/>
                                        <p:tgtEl>
                                          <p:spTgt spid="24"/>
                                        </p:tgtEl>
                                        <p:attrNameLst>
                                          <p:attrName>ppt_y</p:attrName>
                                        </p:attrNameLst>
                                      </p:cBhvr>
                                      <p:tavLst>
                                        <p:tav tm="0">
                                          <p:val>
                                            <p:strVal val="#ppt_y+.1"/>
                                          </p:val>
                                        </p:tav>
                                        <p:tav tm="100000">
                                          <p:val>
                                            <p:strVal val="#ppt_y"/>
                                          </p:val>
                                        </p:tav>
                                      </p:tavLst>
                                    </p:anim>
                                  </p:childTnLst>
                                </p:cTn>
                              </p:par>
                              <p:par>
                                <p:cTn id="152" presetID="42" presetClass="entr" presetSubtype="0" fill="hold" grpId="0" nodeType="withEffect">
                                  <p:stCondLst>
                                    <p:cond delay="0"/>
                                  </p:stCondLst>
                                  <p:childTnLst>
                                    <p:set>
                                      <p:cBhvr>
                                        <p:cTn id="153" dur="1" fill="hold">
                                          <p:stCondLst>
                                            <p:cond delay="0"/>
                                          </p:stCondLst>
                                        </p:cTn>
                                        <p:tgtEl>
                                          <p:spTgt spid="25"/>
                                        </p:tgtEl>
                                        <p:attrNameLst>
                                          <p:attrName>style.visibility</p:attrName>
                                        </p:attrNameLst>
                                      </p:cBhvr>
                                      <p:to>
                                        <p:strVal val="visible"/>
                                      </p:to>
                                    </p:set>
                                    <p:animEffect transition="in" filter="fade">
                                      <p:cBhvr>
                                        <p:cTn id="154" dur="1000"/>
                                        <p:tgtEl>
                                          <p:spTgt spid="25"/>
                                        </p:tgtEl>
                                      </p:cBhvr>
                                    </p:animEffect>
                                    <p:anim calcmode="lin" valueType="num">
                                      <p:cBhvr>
                                        <p:cTn id="155" dur="1000" fill="hold"/>
                                        <p:tgtEl>
                                          <p:spTgt spid="25"/>
                                        </p:tgtEl>
                                        <p:attrNameLst>
                                          <p:attrName>ppt_x</p:attrName>
                                        </p:attrNameLst>
                                      </p:cBhvr>
                                      <p:tavLst>
                                        <p:tav tm="0">
                                          <p:val>
                                            <p:strVal val="#ppt_x"/>
                                          </p:val>
                                        </p:tav>
                                        <p:tav tm="100000">
                                          <p:val>
                                            <p:strVal val="#ppt_x"/>
                                          </p:val>
                                        </p:tav>
                                      </p:tavLst>
                                    </p:anim>
                                    <p:anim calcmode="lin" valueType="num">
                                      <p:cBhvr>
                                        <p:cTn id="156" dur="1000" fill="hold"/>
                                        <p:tgtEl>
                                          <p:spTgt spid="25"/>
                                        </p:tgtEl>
                                        <p:attrNameLst>
                                          <p:attrName>ppt_y</p:attrName>
                                        </p:attrNameLst>
                                      </p:cBhvr>
                                      <p:tavLst>
                                        <p:tav tm="0">
                                          <p:val>
                                            <p:strVal val="#ppt_y+.1"/>
                                          </p:val>
                                        </p:tav>
                                        <p:tav tm="100000">
                                          <p:val>
                                            <p:strVal val="#ppt_y"/>
                                          </p:val>
                                        </p:tav>
                                      </p:tavLst>
                                    </p:anim>
                                  </p:childTnLst>
                                </p:cTn>
                              </p:par>
                              <p:par>
                                <p:cTn id="157" presetID="42" presetClass="entr" presetSubtype="0" fill="hold" grpId="0" nodeType="withEffect">
                                  <p:stCondLst>
                                    <p:cond delay="0"/>
                                  </p:stCondLst>
                                  <p:childTnLst>
                                    <p:set>
                                      <p:cBhvr>
                                        <p:cTn id="158" dur="1" fill="hold">
                                          <p:stCondLst>
                                            <p:cond delay="0"/>
                                          </p:stCondLst>
                                        </p:cTn>
                                        <p:tgtEl>
                                          <p:spTgt spid="26"/>
                                        </p:tgtEl>
                                        <p:attrNameLst>
                                          <p:attrName>style.visibility</p:attrName>
                                        </p:attrNameLst>
                                      </p:cBhvr>
                                      <p:to>
                                        <p:strVal val="visible"/>
                                      </p:to>
                                    </p:set>
                                    <p:animEffect transition="in" filter="fade">
                                      <p:cBhvr>
                                        <p:cTn id="159" dur="1000"/>
                                        <p:tgtEl>
                                          <p:spTgt spid="26"/>
                                        </p:tgtEl>
                                      </p:cBhvr>
                                    </p:animEffect>
                                    <p:anim calcmode="lin" valueType="num">
                                      <p:cBhvr>
                                        <p:cTn id="160" dur="1000" fill="hold"/>
                                        <p:tgtEl>
                                          <p:spTgt spid="26"/>
                                        </p:tgtEl>
                                        <p:attrNameLst>
                                          <p:attrName>ppt_x</p:attrName>
                                        </p:attrNameLst>
                                      </p:cBhvr>
                                      <p:tavLst>
                                        <p:tav tm="0">
                                          <p:val>
                                            <p:strVal val="#ppt_x"/>
                                          </p:val>
                                        </p:tav>
                                        <p:tav tm="100000">
                                          <p:val>
                                            <p:strVal val="#ppt_x"/>
                                          </p:val>
                                        </p:tav>
                                      </p:tavLst>
                                    </p:anim>
                                    <p:anim calcmode="lin" valueType="num">
                                      <p:cBhvr>
                                        <p:cTn id="161" dur="1000" fill="hold"/>
                                        <p:tgtEl>
                                          <p:spTgt spid="26"/>
                                        </p:tgtEl>
                                        <p:attrNameLst>
                                          <p:attrName>ppt_y</p:attrName>
                                        </p:attrNameLst>
                                      </p:cBhvr>
                                      <p:tavLst>
                                        <p:tav tm="0">
                                          <p:val>
                                            <p:strVal val="#ppt_y+.1"/>
                                          </p:val>
                                        </p:tav>
                                        <p:tav tm="100000">
                                          <p:val>
                                            <p:strVal val="#ppt_y"/>
                                          </p:val>
                                        </p:tav>
                                      </p:tavLst>
                                    </p:anim>
                                  </p:childTnLst>
                                </p:cTn>
                              </p:par>
                              <p:par>
                                <p:cTn id="162" presetID="42" presetClass="entr" presetSubtype="0" fill="hold" grpId="0" nodeType="withEffect">
                                  <p:stCondLst>
                                    <p:cond delay="0"/>
                                  </p:stCondLst>
                                  <p:childTnLst>
                                    <p:set>
                                      <p:cBhvr>
                                        <p:cTn id="163" dur="1" fill="hold">
                                          <p:stCondLst>
                                            <p:cond delay="0"/>
                                          </p:stCondLst>
                                        </p:cTn>
                                        <p:tgtEl>
                                          <p:spTgt spid="27"/>
                                        </p:tgtEl>
                                        <p:attrNameLst>
                                          <p:attrName>style.visibility</p:attrName>
                                        </p:attrNameLst>
                                      </p:cBhvr>
                                      <p:to>
                                        <p:strVal val="visible"/>
                                      </p:to>
                                    </p:set>
                                    <p:animEffect transition="in" filter="fade">
                                      <p:cBhvr>
                                        <p:cTn id="164" dur="1000"/>
                                        <p:tgtEl>
                                          <p:spTgt spid="27"/>
                                        </p:tgtEl>
                                      </p:cBhvr>
                                    </p:animEffect>
                                    <p:anim calcmode="lin" valueType="num">
                                      <p:cBhvr>
                                        <p:cTn id="165" dur="1000" fill="hold"/>
                                        <p:tgtEl>
                                          <p:spTgt spid="27"/>
                                        </p:tgtEl>
                                        <p:attrNameLst>
                                          <p:attrName>ppt_x</p:attrName>
                                        </p:attrNameLst>
                                      </p:cBhvr>
                                      <p:tavLst>
                                        <p:tav tm="0">
                                          <p:val>
                                            <p:strVal val="#ppt_x"/>
                                          </p:val>
                                        </p:tav>
                                        <p:tav tm="100000">
                                          <p:val>
                                            <p:strVal val="#ppt_x"/>
                                          </p:val>
                                        </p:tav>
                                      </p:tavLst>
                                    </p:anim>
                                    <p:anim calcmode="lin" valueType="num">
                                      <p:cBhvr>
                                        <p:cTn id="166" dur="1000" fill="hold"/>
                                        <p:tgtEl>
                                          <p:spTgt spid="27"/>
                                        </p:tgtEl>
                                        <p:attrNameLst>
                                          <p:attrName>ppt_y</p:attrName>
                                        </p:attrNameLst>
                                      </p:cBhvr>
                                      <p:tavLst>
                                        <p:tav tm="0">
                                          <p:val>
                                            <p:strVal val="#ppt_y+.1"/>
                                          </p:val>
                                        </p:tav>
                                        <p:tav tm="100000">
                                          <p:val>
                                            <p:strVal val="#ppt_y"/>
                                          </p:val>
                                        </p:tav>
                                      </p:tavLst>
                                    </p:anim>
                                  </p:childTnLst>
                                </p:cTn>
                              </p:par>
                              <p:par>
                                <p:cTn id="167" presetID="42" presetClass="entr" presetSubtype="0" fill="hold" grpId="0" nodeType="withEffect">
                                  <p:stCondLst>
                                    <p:cond delay="0"/>
                                  </p:stCondLst>
                                  <p:childTnLst>
                                    <p:set>
                                      <p:cBhvr>
                                        <p:cTn id="168" dur="1" fill="hold">
                                          <p:stCondLst>
                                            <p:cond delay="0"/>
                                          </p:stCondLst>
                                        </p:cTn>
                                        <p:tgtEl>
                                          <p:spTgt spid="30"/>
                                        </p:tgtEl>
                                        <p:attrNameLst>
                                          <p:attrName>style.visibility</p:attrName>
                                        </p:attrNameLst>
                                      </p:cBhvr>
                                      <p:to>
                                        <p:strVal val="visible"/>
                                      </p:to>
                                    </p:set>
                                    <p:animEffect transition="in" filter="fade">
                                      <p:cBhvr>
                                        <p:cTn id="169" dur="1000"/>
                                        <p:tgtEl>
                                          <p:spTgt spid="30"/>
                                        </p:tgtEl>
                                      </p:cBhvr>
                                    </p:animEffect>
                                    <p:anim calcmode="lin" valueType="num">
                                      <p:cBhvr>
                                        <p:cTn id="170" dur="1000" fill="hold"/>
                                        <p:tgtEl>
                                          <p:spTgt spid="30"/>
                                        </p:tgtEl>
                                        <p:attrNameLst>
                                          <p:attrName>ppt_x</p:attrName>
                                        </p:attrNameLst>
                                      </p:cBhvr>
                                      <p:tavLst>
                                        <p:tav tm="0">
                                          <p:val>
                                            <p:strVal val="#ppt_x"/>
                                          </p:val>
                                        </p:tav>
                                        <p:tav tm="100000">
                                          <p:val>
                                            <p:strVal val="#ppt_x"/>
                                          </p:val>
                                        </p:tav>
                                      </p:tavLst>
                                    </p:anim>
                                    <p:anim calcmode="lin" valueType="num">
                                      <p:cBhvr>
                                        <p:cTn id="171" dur="1000" fill="hold"/>
                                        <p:tgtEl>
                                          <p:spTgt spid="30"/>
                                        </p:tgtEl>
                                        <p:attrNameLst>
                                          <p:attrName>ppt_y</p:attrName>
                                        </p:attrNameLst>
                                      </p:cBhvr>
                                      <p:tavLst>
                                        <p:tav tm="0">
                                          <p:val>
                                            <p:strVal val="#ppt_y+.1"/>
                                          </p:val>
                                        </p:tav>
                                        <p:tav tm="100000">
                                          <p:val>
                                            <p:strVal val="#ppt_y"/>
                                          </p:val>
                                        </p:tav>
                                      </p:tavLst>
                                    </p:anim>
                                  </p:childTnLst>
                                </p:cTn>
                              </p:par>
                              <p:par>
                                <p:cTn id="172" presetID="42" presetClass="entr" presetSubtype="0"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Effect transition="in" filter="fade">
                                      <p:cBhvr>
                                        <p:cTn id="174" dur="1000"/>
                                        <p:tgtEl>
                                          <p:spTgt spid="31"/>
                                        </p:tgtEl>
                                      </p:cBhvr>
                                    </p:animEffect>
                                    <p:anim calcmode="lin" valueType="num">
                                      <p:cBhvr>
                                        <p:cTn id="175" dur="1000" fill="hold"/>
                                        <p:tgtEl>
                                          <p:spTgt spid="31"/>
                                        </p:tgtEl>
                                        <p:attrNameLst>
                                          <p:attrName>ppt_x</p:attrName>
                                        </p:attrNameLst>
                                      </p:cBhvr>
                                      <p:tavLst>
                                        <p:tav tm="0">
                                          <p:val>
                                            <p:strVal val="#ppt_x"/>
                                          </p:val>
                                        </p:tav>
                                        <p:tav tm="100000">
                                          <p:val>
                                            <p:strVal val="#ppt_x"/>
                                          </p:val>
                                        </p:tav>
                                      </p:tavLst>
                                    </p:anim>
                                    <p:anim calcmode="lin" valueType="num">
                                      <p:cBhvr>
                                        <p:cTn id="176" dur="1000" fill="hold"/>
                                        <p:tgtEl>
                                          <p:spTgt spid="31"/>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34"/>
                                        </p:tgtEl>
                                        <p:attrNameLst>
                                          <p:attrName>style.visibility</p:attrName>
                                        </p:attrNameLst>
                                      </p:cBhvr>
                                      <p:to>
                                        <p:strVal val="visible"/>
                                      </p:to>
                                    </p:set>
                                    <p:animEffect transition="in" filter="fade">
                                      <p:cBhvr>
                                        <p:cTn id="179" dur="1000"/>
                                        <p:tgtEl>
                                          <p:spTgt spid="34"/>
                                        </p:tgtEl>
                                      </p:cBhvr>
                                    </p:animEffect>
                                    <p:anim calcmode="lin" valueType="num">
                                      <p:cBhvr>
                                        <p:cTn id="180" dur="1000" fill="hold"/>
                                        <p:tgtEl>
                                          <p:spTgt spid="34"/>
                                        </p:tgtEl>
                                        <p:attrNameLst>
                                          <p:attrName>ppt_x</p:attrName>
                                        </p:attrNameLst>
                                      </p:cBhvr>
                                      <p:tavLst>
                                        <p:tav tm="0">
                                          <p:val>
                                            <p:strVal val="#ppt_x"/>
                                          </p:val>
                                        </p:tav>
                                        <p:tav tm="100000">
                                          <p:val>
                                            <p:strVal val="#ppt_x"/>
                                          </p:val>
                                        </p:tav>
                                      </p:tavLst>
                                    </p:anim>
                                    <p:anim calcmode="lin" valueType="num">
                                      <p:cBhvr>
                                        <p:cTn id="181" dur="1000" fill="hold"/>
                                        <p:tgtEl>
                                          <p:spTgt spid="34"/>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35"/>
                                        </p:tgtEl>
                                        <p:attrNameLst>
                                          <p:attrName>style.visibility</p:attrName>
                                        </p:attrNameLst>
                                      </p:cBhvr>
                                      <p:to>
                                        <p:strVal val="visible"/>
                                      </p:to>
                                    </p:set>
                                    <p:animEffect transition="in" filter="fade">
                                      <p:cBhvr>
                                        <p:cTn id="184" dur="1000"/>
                                        <p:tgtEl>
                                          <p:spTgt spid="35"/>
                                        </p:tgtEl>
                                      </p:cBhvr>
                                    </p:animEffect>
                                    <p:anim calcmode="lin" valueType="num">
                                      <p:cBhvr>
                                        <p:cTn id="185" dur="1000" fill="hold"/>
                                        <p:tgtEl>
                                          <p:spTgt spid="35"/>
                                        </p:tgtEl>
                                        <p:attrNameLst>
                                          <p:attrName>ppt_x</p:attrName>
                                        </p:attrNameLst>
                                      </p:cBhvr>
                                      <p:tavLst>
                                        <p:tav tm="0">
                                          <p:val>
                                            <p:strVal val="#ppt_x"/>
                                          </p:val>
                                        </p:tav>
                                        <p:tav tm="100000">
                                          <p:val>
                                            <p:strVal val="#ppt_x"/>
                                          </p:val>
                                        </p:tav>
                                      </p:tavLst>
                                    </p:anim>
                                    <p:anim calcmode="lin" valueType="num">
                                      <p:cBhvr>
                                        <p:cTn id="186" dur="1000" fill="hold"/>
                                        <p:tgtEl>
                                          <p:spTgt spid="35"/>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38"/>
                                        </p:tgtEl>
                                        <p:attrNameLst>
                                          <p:attrName>style.visibility</p:attrName>
                                        </p:attrNameLst>
                                      </p:cBhvr>
                                      <p:to>
                                        <p:strVal val="visible"/>
                                      </p:to>
                                    </p:set>
                                    <p:animEffect transition="in" filter="fade">
                                      <p:cBhvr>
                                        <p:cTn id="189" dur="1000"/>
                                        <p:tgtEl>
                                          <p:spTgt spid="38"/>
                                        </p:tgtEl>
                                      </p:cBhvr>
                                    </p:animEffect>
                                    <p:anim calcmode="lin" valueType="num">
                                      <p:cBhvr>
                                        <p:cTn id="190" dur="1000" fill="hold"/>
                                        <p:tgtEl>
                                          <p:spTgt spid="38"/>
                                        </p:tgtEl>
                                        <p:attrNameLst>
                                          <p:attrName>ppt_x</p:attrName>
                                        </p:attrNameLst>
                                      </p:cBhvr>
                                      <p:tavLst>
                                        <p:tav tm="0">
                                          <p:val>
                                            <p:strVal val="#ppt_x"/>
                                          </p:val>
                                        </p:tav>
                                        <p:tav tm="100000">
                                          <p:val>
                                            <p:strVal val="#ppt_x"/>
                                          </p:val>
                                        </p:tav>
                                      </p:tavLst>
                                    </p:anim>
                                    <p:anim calcmode="lin" valueType="num">
                                      <p:cBhvr>
                                        <p:cTn id="191" dur="1000" fill="hold"/>
                                        <p:tgtEl>
                                          <p:spTgt spid="38"/>
                                        </p:tgtEl>
                                        <p:attrNameLst>
                                          <p:attrName>ppt_y</p:attrName>
                                        </p:attrNameLst>
                                      </p:cBhvr>
                                      <p:tavLst>
                                        <p:tav tm="0">
                                          <p:val>
                                            <p:strVal val="#ppt_y+.1"/>
                                          </p:val>
                                        </p:tav>
                                        <p:tav tm="100000">
                                          <p:val>
                                            <p:strVal val="#ppt_y"/>
                                          </p:val>
                                        </p:tav>
                                      </p:tavLst>
                                    </p:anim>
                                  </p:childTnLst>
                                </p:cTn>
                              </p:par>
                              <p:par>
                                <p:cTn id="192" presetID="42" presetClass="entr" presetSubtype="0" fill="hold" grpId="0" nodeType="withEffect">
                                  <p:stCondLst>
                                    <p:cond delay="0"/>
                                  </p:stCondLst>
                                  <p:childTnLst>
                                    <p:set>
                                      <p:cBhvr>
                                        <p:cTn id="193" dur="1" fill="hold">
                                          <p:stCondLst>
                                            <p:cond delay="0"/>
                                          </p:stCondLst>
                                        </p:cTn>
                                        <p:tgtEl>
                                          <p:spTgt spid="39"/>
                                        </p:tgtEl>
                                        <p:attrNameLst>
                                          <p:attrName>style.visibility</p:attrName>
                                        </p:attrNameLst>
                                      </p:cBhvr>
                                      <p:to>
                                        <p:strVal val="visible"/>
                                      </p:to>
                                    </p:set>
                                    <p:animEffect transition="in" filter="fade">
                                      <p:cBhvr>
                                        <p:cTn id="194" dur="1000"/>
                                        <p:tgtEl>
                                          <p:spTgt spid="39"/>
                                        </p:tgtEl>
                                      </p:cBhvr>
                                    </p:animEffect>
                                    <p:anim calcmode="lin" valueType="num">
                                      <p:cBhvr>
                                        <p:cTn id="195" dur="1000" fill="hold"/>
                                        <p:tgtEl>
                                          <p:spTgt spid="39"/>
                                        </p:tgtEl>
                                        <p:attrNameLst>
                                          <p:attrName>ppt_x</p:attrName>
                                        </p:attrNameLst>
                                      </p:cBhvr>
                                      <p:tavLst>
                                        <p:tav tm="0">
                                          <p:val>
                                            <p:strVal val="#ppt_x"/>
                                          </p:val>
                                        </p:tav>
                                        <p:tav tm="100000">
                                          <p:val>
                                            <p:strVal val="#ppt_x"/>
                                          </p:val>
                                        </p:tav>
                                      </p:tavLst>
                                    </p:anim>
                                    <p:anim calcmode="lin" valueType="num">
                                      <p:cBhvr>
                                        <p:cTn id="196" dur="1000" fill="hold"/>
                                        <p:tgtEl>
                                          <p:spTgt spid="39"/>
                                        </p:tgtEl>
                                        <p:attrNameLst>
                                          <p:attrName>ppt_y</p:attrName>
                                        </p:attrNameLst>
                                      </p:cBhvr>
                                      <p:tavLst>
                                        <p:tav tm="0">
                                          <p:val>
                                            <p:strVal val="#ppt_y+.1"/>
                                          </p:val>
                                        </p:tav>
                                        <p:tav tm="100000">
                                          <p:val>
                                            <p:strVal val="#ppt_y"/>
                                          </p:val>
                                        </p:tav>
                                      </p:tavLst>
                                    </p:anim>
                                  </p:childTnLst>
                                </p:cTn>
                              </p:par>
                              <p:par>
                                <p:cTn id="197" presetID="42" presetClass="entr" presetSubtype="0" fill="hold" grpId="0" nodeType="withEffect">
                                  <p:stCondLst>
                                    <p:cond delay="0"/>
                                  </p:stCondLst>
                                  <p:childTnLst>
                                    <p:set>
                                      <p:cBhvr>
                                        <p:cTn id="198" dur="1" fill="hold">
                                          <p:stCondLst>
                                            <p:cond delay="0"/>
                                          </p:stCondLst>
                                        </p:cTn>
                                        <p:tgtEl>
                                          <p:spTgt spid="42"/>
                                        </p:tgtEl>
                                        <p:attrNameLst>
                                          <p:attrName>style.visibility</p:attrName>
                                        </p:attrNameLst>
                                      </p:cBhvr>
                                      <p:to>
                                        <p:strVal val="visible"/>
                                      </p:to>
                                    </p:set>
                                    <p:animEffect transition="in" filter="fade">
                                      <p:cBhvr>
                                        <p:cTn id="199" dur="1000"/>
                                        <p:tgtEl>
                                          <p:spTgt spid="42"/>
                                        </p:tgtEl>
                                      </p:cBhvr>
                                    </p:animEffect>
                                    <p:anim calcmode="lin" valueType="num">
                                      <p:cBhvr>
                                        <p:cTn id="200" dur="1000" fill="hold"/>
                                        <p:tgtEl>
                                          <p:spTgt spid="42"/>
                                        </p:tgtEl>
                                        <p:attrNameLst>
                                          <p:attrName>ppt_x</p:attrName>
                                        </p:attrNameLst>
                                      </p:cBhvr>
                                      <p:tavLst>
                                        <p:tav tm="0">
                                          <p:val>
                                            <p:strVal val="#ppt_x"/>
                                          </p:val>
                                        </p:tav>
                                        <p:tav tm="100000">
                                          <p:val>
                                            <p:strVal val="#ppt_x"/>
                                          </p:val>
                                        </p:tav>
                                      </p:tavLst>
                                    </p:anim>
                                    <p:anim calcmode="lin" valueType="num">
                                      <p:cBhvr>
                                        <p:cTn id="201" dur="1000" fill="hold"/>
                                        <p:tgtEl>
                                          <p:spTgt spid="42"/>
                                        </p:tgtEl>
                                        <p:attrNameLst>
                                          <p:attrName>ppt_y</p:attrName>
                                        </p:attrNameLst>
                                      </p:cBhvr>
                                      <p:tavLst>
                                        <p:tav tm="0">
                                          <p:val>
                                            <p:strVal val="#ppt_y+.1"/>
                                          </p:val>
                                        </p:tav>
                                        <p:tav tm="100000">
                                          <p:val>
                                            <p:strVal val="#ppt_y"/>
                                          </p:val>
                                        </p:tav>
                                      </p:tavLst>
                                    </p:anim>
                                  </p:childTnLst>
                                </p:cTn>
                              </p:par>
                              <p:par>
                                <p:cTn id="202" presetID="42" presetClass="entr" presetSubtype="0" fill="hold" grpId="0" nodeType="withEffect">
                                  <p:stCondLst>
                                    <p:cond delay="0"/>
                                  </p:stCondLst>
                                  <p:childTnLst>
                                    <p:set>
                                      <p:cBhvr>
                                        <p:cTn id="203" dur="1" fill="hold">
                                          <p:stCondLst>
                                            <p:cond delay="0"/>
                                          </p:stCondLst>
                                        </p:cTn>
                                        <p:tgtEl>
                                          <p:spTgt spid="43"/>
                                        </p:tgtEl>
                                        <p:attrNameLst>
                                          <p:attrName>style.visibility</p:attrName>
                                        </p:attrNameLst>
                                      </p:cBhvr>
                                      <p:to>
                                        <p:strVal val="visible"/>
                                      </p:to>
                                    </p:set>
                                    <p:animEffect transition="in" filter="fade">
                                      <p:cBhvr>
                                        <p:cTn id="204" dur="1000"/>
                                        <p:tgtEl>
                                          <p:spTgt spid="43"/>
                                        </p:tgtEl>
                                      </p:cBhvr>
                                    </p:animEffect>
                                    <p:anim calcmode="lin" valueType="num">
                                      <p:cBhvr>
                                        <p:cTn id="205" dur="1000" fill="hold"/>
                                        <p:tgtEl>
                                          <p:spTgt spid="43"/>
                                        </p:tgtEl>
                                        <p:attrNameLst>
                                          <p:attrName>ppt_x</p:attrName>
                                        </p:attrNameLst>
                                      </p:cBhvr>
                                      <p:tavLst>
                                        <p:tav tm="0">
                                          <p:val>
                                            <p:strVal val="#ppt_x"/>
                                          </p:val>
                                        </p:tav>
                                        <p:tav tm="100000">
                                          <p:val>
                                            <p:strVal val="#ppt_x"/>
                                          </p:val>
                                        </p:tav>
                                      </p:tavLst>
                                    </p:anim>
                                    <p:anim calcmode="lin" valueType="num">
                                      <p:cBhvr>
                                        <p:cTn id="20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稻壳儿小白白(http://dwz.cn/Wu2UP)"/>
          <p:cNvSpPr/>
          <p:nvPr/>
        </p:nvSpPr>
        <p:spPr bwMode="auto">
          <a:xfrm>
            <a:off x="3248025" y="1698625"/>
            <a:ext cx="1214438" cy="836613"/>
          </a:xfrm>
          <a:custGeom>
            <a:avLst/>
            <a:gdLst>
              <a:gd name="T0" fmla="*/ 0 w 1214902"/>
              <a:gd name="T1" fmla="*/ 837173 h 836053"/>
              <a:gd name="T2" fmla="*/ 598972 w 1214902"/>
              <a:gd name="T3" fmla="*/ 0 h 836053"/>
              <a:gd name="T4" fmla="*/ 1213974 w 1214902"/>
              <a:gd name="T5" fmla="*/ 837173 h 836053"/>
              <a:gd name="T6" fmla="*/ 0 w 1214902"/>
              <a:gd name="T7" fmla="*/ 837173 h 8360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14902" h="836053">
                <a:moveTo>
                  <a:pt x="0" y="836053"/>
                </a:moveTo>
                <a:lnTo>
                  <a:pt x="599430" y="0"/>
                </a:lnTo>
                <a:lnTo>
                  <a:pt x="1214902" y="836053"/>
                </a:lnTo>
                <a:lnTo>
                  <a:pt x="0" y="836053"/>
                </a:lnTo>
                <a:close/>
              </a:path>
            </a:pathLst>
          </a:custGeom>
          <a:solidFill>
            <a:srgbClr val="FFC0CA"/>
          </a:solidFill>
          <a:ln>
            <a:noFill/>
          </a:ln>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grpSp>
        <p:nvGrpSpPr>
          <p:cNvPr id="40" name="组合 39"/>
          <p:cNvGrpSpPr/>
          <p:nvPr/>
        </p:nvGrpSpPr>
        <p:grpSpPr>
          <a:xfrm>
            <a:off x="2740025" y="1295400"/>
            <a:ext cx="8399463" cy="2011363"/>
            <a:chOff x="2740025" y="1295400"/>
            <a:chExt cx="8399463" cy="2011363"/>
          </a:xfrm>
        </p:grpSpPr>
        <p:sp>
          <p:nvSpPr>
            <p:cNvPr id="5" name="稻壳儿小白白(http://dwz.cn/Wu2UP)"/>
            <p:cNvSpPr/>
            <p:nvPr/>
          </p:nvSpPr>
          <p:spPr bwMode="auto">
            <a:xfrm>
              <a:off x="2740025" y="2541588"/>
              <a:ext cx="2228850" cy="765175"/>
            </a:xfrm>
            <a:custGeom>
              <a:avLst/>
              <a:gdLst>
                <a:gd name="T0" fmla="*/ 900595039 w 1245"/>
                <a:gd name="T1" fmla="*/ 0 h 427"/>
                <a:gd name="T2" fmla="*/ 0 w 1245"/>
                <a:gd name="T3" fmla="*/ 1371177472 h 427"/>
                <a:gd name="T4" fmla="*/ 2147483647 w 1245"/>
                <a:gd name="T5" fmla="*/ 1371177472 h 427"/>
                <a:gd name="T6" fmla="*/ 2147483647 w 1245"/>
                <a:gd name="T7" fmla="*/ 0 h 427"/>
                <a:gd name="T8" fmla="*/ 900595039 w 1245"/>
                <a:gd name="T9" fmla="*/ 0 h 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5" h="427">
                  <a:moveTo>
                    <a:pt x="281" y="0"/>
                  </a:moveTo>
                  <a:lnTo>
                    <a:pt x="0" y="427"/>
                  </a:lnTo>
                  <a:lnTo>
                    <a:pt x="1245" y="427"/>
                  </a:lnTo>
                  <a:lnTo>
                    <a:pt x="963" y="0"/>
                  </a:lnTo>
                  <a:lnTo>
                    <a:pt x="281" y="0"/>
                  </a:ln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9" name="稻壳儿小白白(http://dwz.cn/Wu2UP)"/>
            <p:cNvSpPr>
              <a:spLocks noChangeArrowheads="1"/>
            </p:cNvSpPr>
            <p:nvPr/>
          </p:nvSpPr>
          <p:spPr bwMode="auto">
            <a:xfrm>
              <a:off x="8032750" y="1319213"/>
              <a:ext cx="590550" cy="595312"/>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稻壳儿小白白(http://dwz.cn/Wu2UP)"/>
            <p:cNvCxnSpPr>
              <a:cxnSpLocks noChangeShapeType="1"/>
            </p:cNvCxnSpPr>
            <p:nvPr/>
          </p:nvCxnSpPr>
          <p:spPr bwMode="auto">
            <a:xfrm>
              <a:off x="5821363" y="1616075"/>
              <a:ext cx="1995487" cy="0"/>
            </a:xfrm>
            <a:prstGeom prst="straightConnector1">
              <a:avLst/>
            </a:prstGeom>
            <a:noFill/>
            <a:ln w="6350">
              <a:solidFill>
                <a:srgbClr val="ADBACA"/>
              </a:solidFill>
              <a:round/>
              <a:tailEnd type="arrow" w="med" len="med"/>
            </a:ln>
            <a:extLst>
              <a:ext uri="{909E8E84-426E-40DD-AFC4-6F175D3DCCD1}">
                <a14:hiddenFill xmlns:a14="http://schemas.microsoft.com/office/drawing/2010/main">
                  <a:noFill/>
                </a14:hiddenFill>
              </a:ext>
            </a:extLst>
          </p:spPr>
        </p:cxnSp>
        <p:cxnSp>
          <p:nvCxnSpPr>
            <p:cNvPr id="16" name="稻壳儿小白白(http://dwz.cn/Wu2UP)"/>
            <p:cNvCxnSpPr>
              <a:cxnSpLocks noChangeShapeType="1"/>
            </p:cNvCxnSpPr>
            <p:nvPr/>
          </p:nvCxnSpPr>
          <p:spPr bwMode="auto">
            <a:xfrm flipV="1">
              <a:off x="4803775" y="1601788"/>
              <a:ext cx="1017588" cy="1230312"/>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23" name="稻壳儿小白白(http://dwz.cn/Wu2UP)"/>
            <p:cNvSpPr txBox="1">
              <a:spLocks noChangeArrowheads="1"/>
            </p:cNvSpPr>
            <p:nvPr/>
          </p:nvSpPr>
          <p:spPr bwMode="auto">
            <a:xfrm>
              <a:off x="3005138" y="2806700"/>
              <a:ext cx="1698625"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120">
                <a:defRPr>
                  <a:solidFill>
                    <a:schemeClr val="tx1"/>
                  </a:solidFill>
                  <a:latin typeface="Arial" panose="020B0604020202020204" pitchFamily="34" charset="0"/>
                  <a:ea typeface="微软雅黑" panose="020B0503020204020204" pitchFamily="34" charset="-122"/>
                </a:defRPr>
              </a:lvl1pPr>
              <a:lvl2pPr marL="742950" indent="-285750" defTabSz="1087120">
                <a:defRPr>
                  <a:solidFill>
                    <a:schemeClr val="tx1"/>
                  </a:solidFill>
                  <a:latin typeface="Arial" panose="020B0604020202020204" pitchFamily="34" charset="0"/>
                  <a:ea typeface="微软雅黑" panose="020B0503020204020204" pitchFamily="34" charset="-122"/>
                </a:defRPr>
              </a:lvl2pPr>
              <a:lvl3pPr marL="1143000" indent="-228600" defTabSz="1087120">
                <a:defRPr>
                  <a:solidFill>
                    <a:schemeClr val="tx1"/>
                  </a:solidFill>
                  <a:latin typeface="Arial" panose="020B0604020202020204" pitchFamily="34" charset="0"/>
                  <a:ea typeface="微软雅黑" panose="020B0503020204020204" pitchFamily="34" charset="-122"/>
                </a:defRPr>
              </a:lvl3pPr>
              <a:lvl4pPr marL="1600200" indent="-228600" defTabSz="1087120">
                <a:defRPr>
                  <a:solidFill>
                    <a:schemeClr val="tx1"/>
                  </a:solidFill>
                  <a:latin typeface="Arial" panose="020B0604020202020204" pitchFamily="34" charset="0"/>
                  <a:ea typeface="微软雅黑" panose="020B0503020204020204" pitchFamily="34" charset="-122"/>
                </a:defRPr>
              </a:lvl4pPr>
              <a:lvl5pPr marL="2057400" indent="-228600" defTabSz="1087120">
                <a:defRPr>
                  <a:solidFill>
                    <a:schemeClr val="tx1"/>
                  </a:solidFill>
                  <a:latin typeface="Arial" panose="020B0604020202020204" pitchFamily="34" charset="0"/>
                  <a:ea typeface="微软雅黑" panose="020B0503020204020204" pitchFamily="34" charset="-122"/>
                </a:defRPr>
              </a:lvl5pPr>
              <a:lvl6pPr marL="25146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600" b="1">
                  <a:solidFill>
                    <a:srgbClr val="FFFFFF"/>
                  </a:solidFill>
                  <a:ea typeface="Open Sans"/>
                  <a:cs typeface="Open Sans"/>
                  <a:sym typeface="Arial" panose="020B0604020202020204" pitchFamily="34" charset="0"/>
                </a:rPr>
                <a:t>关键词</a:t>
              </a:r>
              <a:endParaRPr lang="en-US" sz="1600" b="1">
                <a:solidFill>
                  <a:srgbClr val="FFFFFF"/>
                </a:solidFill>
                <a:ea typeface="Open Sans"/>
                <a:cs typeface="Open Sans"/>
                <a:sym typeface="Arial" panose="020B0604020202020204" pitchFamily="34" charset="0"/>
              </a:endParaRPr>
            </a:p>
          </p:txBody>
        </p:sp>
        <p:sp>
          <p:nvSpPr>
            <p:cNvPr id="24" name="稻壳儿小白白(http://dwz.cn/Wu2UP)"/>
            <p:cNvSpPr>
              <a:spLocks noEditPoints="1"/>
            </p:cNvSpPr>
            <p:nvPr/>
          </p:nvSpPr>
          <p:spPr bwMode="auto">
            <a:xfrm>
              <a:off x="8210550" y="1455738"/>
              <a:ext cx="234950" cy="322262"/>
            </a:xfrm>
            <a:custGeom>
              <a:avLst/>
              <a:gdLst>
                <a:gd name="T0" fmla="*/ 459973901 w 109"/>
                <a:gd name="T1" fmla="*/ 0 h 150"/>
                <a:gd name="T2" fmla="*/ 46461901 w 109"/>
                <a:gd name="T3" fmla="*/ 0 h 150"/>
                <a:gd name="T4" fmla="*/ 0 w 109"/>
                <a:gd name="T5" fmla="*/ 50773452 h 150"/>
                <a:gd name="T6" fmla="*/ 0 w 109"/>
                <a:gd name="T7" fmla="*/ 646195466 h 150"/>
                <a:gd name="T8" fmla="*/ 46461901 w 109"/>
                <a:gd name="T9" fmla="*/ 692351978 h 150"/>
                <a:gd name="T10" fmla="*/ 459973901 w 109"/>
                <a:gd name="T11" fmla="*/ 692351978 h 150"/>
                <a:gd name="T12" fmla="*/ 506435803 w 109"/>
                <a:gd name="T13" fmla="*/ 646195466 h 150"/>
                <a:gd name="T14" fmla="*/ 506435803 w 109"/>
                <a:gd name="T15" fmla="*/ 50773452 h 150"/>
                <a:gd name="T16" fmla="*/ 459973901 w 109"/>
                <a:gd name="T17" fmla="*/ 0 h 150"/>
                <a:gd name="T18" fmla="*/ 250894267 w 109"/>
                <a:gd name="T19" fmla="*/ 673888513 h 150"/>
                <a:gd name="T20" fmla="*/ 223017127 w 109"/>
                <a:gd name="T21" fmla="*/ 646195466 h 150"/>
                <a:gd name="T22" fmla="*/ 250894267 w 109"/>
                <a:gd name="T23" fmla="*/ 618500269 h 150"/>
                <a:gd name="T24" fmla="*/ 278771408 w 109"/>
                <a:gd name="T25" fmla="*/ 646195466 h 150"/>
                <a:gd name="T26" fmla="*/ 250894267 w 109"/>
                <a:gd name="T27" fmla="*/ 673888513 h 150"/>
                <a:gd name="T28" fmla="*/ 459973901 w 109"/>
                <a:gd name="T29" fmla="*/ 595422013 h 150"/>
                <a:gd name="T30" fmla="*/ 46461901 w 109"/>
                <a:gd name="T31" fmla="*/ 595422013 h 150"/>
                <a:gd name="T32" fmla="*/ 46461901 w 109"/>
                <a:gd name="T33" fmla="*/ 60003036 h 150"/>
                <a:gd name="T34" fmla="*/ 459973901 w 109"/>
                <a:gd name="T35" fmla="*/ 60003036 h 150"/>
                <a:gd name="T36" fmla="*/ 459973901 w 109"/>
                <a:gd name="T37" fmla="*/ 595422013 h 1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9" h="150">
                  <a:moveTo>
                    <a:pt x="99" y="0"/>
                  </a:moveTo>
                  <a:cubicBezTo>
                    <a:pt x="10" y="0"/>
                    <a:pt x="10" y="0"/>
                    <a:pt x="10" y="0"/>
                  </a:cubicBezTo>
                  <a:cubicBezTo>
                    <a:pt x="4" y="0"/>
                    <a:pt x="0" y="5"/>
                    <a:pt x="0" y="11"/>
                  </a:cubicBezTo>
                  <a:cubicBezTo>
                    <a:pt x="0" y="140"/>
                    <a:pt x="0" y="140"/>
                    <a:pt x="0" y="140"/>
                  </a:cubicBezTo>
                  <a:cubicBezTo>
                    <a:pt x="0" y="146"/>
                    <a:pt x="4" y="150"/>
                    <a:pt x="10" y="150"/>
                  </a:cubicBezTo>
                  <a:cubicBezTo>
                    <a:pt x="99" y="150"/>
                    <a:pt x="99" y="150"/>
                    <a:pt x="99" y="150"/>
                  </a:cubicBezTo>
                  <a:cubicBezTo>
                    <a:pt x="104" y="150"/>
                    <a:pt x="109" y="146"/>
                    <a:pt x="109" y="140"/>
                  </a:cubicBezTo>
                  <a:cubicBezTo>
                    <a:pt x="109" y="11"/>
                    <a:pt x="109" y="11"/>
                    <a:pt x="109" y="11"/>
                  </a:cubicBezTo>
                  <a:cubicBezTo>
                    <a:pt x="109" y="5"/>
                    <a:pt x="104" y="0"/>
                    <a:pt x="99" y="0"/>
                  </a:cubicBezTo>
                  <a:close/>
                  <a:moveTo>
                    <a:pt x="54" y="146"/>
                  </a:moveTo>
                  <a:cubicBezTo>
                    <a:pt x="51" y="146"/>
                    <a:pt x="48" y="144"/>
                    <a:pt x="48" y="140"/>
                  </a:cubicBezTo>
                  <a:cubicBezTo>
                    <a:pt x="48" y="137"/>
                    <a:pt x="51" y="134"/>
                    <a:pt x="54" y="134"/>
                  </a:cubicBezTo>
                  <a:cubicBezTo>
                    <a:pt x="58" y="134"/>
                    <a:pt x="60" y="137"/>
                    <a:pt x="60" y="140"/>
                  </a:cubicBezTo>
                  <a:cubicBezTo>
                    <a:pt x="60" y="144"/>
                    <a:pt x="58" y="146"/>
                    <a:pt x="54" y="146"/>
                  </a:cubicBezTo>
                  <a:close/>
                  <a:moveTo>
                    <a:pt x="99" y="129"/>
                  </a:moveTo>
                  <a:cubicBezTo>
                    <a:pt x="10" y="129"/>
                    <a:pt x="10" y="129"/>
                    <a:pt x="10" y="129"/>
                  </a:cubicBezTo>
                  <a:cubicBezTo>
                    <a:pt x="10" y="13"/>
                    <a:pt x="10" y="13"/>
                    <a:pt x="10" y="13"/>
                  </a:cubicBezTo>
                  <a:cubicBezTo>
                    <a:pt x="99" y="13"/>
                    <a:pt x="99" y="13"/>
                    <a:pt x="99" y="13"/>
                  </a:cubicBezTo>
                  <a:lnTo>
                    <a:pt x="99"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endParaRPr>
            </a:p>
          </p:txBody>
        </p:sp>
        <p:sp>
          <p:nvSpPr>
            <p:cNvPr id="29" name="稻壳儿小白白(http://dwz.cn/Wu2UP)"/>
            <p:cNvSpPr txBox="1">
              <a:spLocks noChangeArrowheads="1"/>
            </p:cNvSpPr>
            <p:nvPr/>
          </p:nvSpPr>
          <p:spPr bwMode="auto">
            <a:xfrm>
              <a:off x="8801100" y="129540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0" name="稻壳儿小白白(http://dwz.cn/Wu2UP)"/>
            <p:cNvSpPr txBox="1">
              <a:spLocks noChangeArrowheads="1"/>
            </p:cNvSpPr>
            <p:nvPr/>
          </p:nvSpPr>
          <p:spPr bwMode="auto">
            <a:xfrm>
              <a:off x="8801100" y="1593850"/>
              <a:ext cx="2030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2233613" y="2324100"/>
            <a:ext cx="8905875" cy="1744663"/>
            <a:chOff x="2233613" y="2324100"/>
            <a:chExt cx="8905875" cy="1744663"/>
          </a:xfrm>
        </p:grpSpPr>
        <p:sp>
          <p:nvSpPr>
            <p:cNvPr id="4" name="稻壳儿小白白(http://dwz.cn/Wu2UP)"/>
            <p:cNvSpPr>
              <a:spLocks noChangeArrowheads="1"/>
            </p:cNvSpPr>
            <p:nvPr/>
          </p:nvSpPr>
          <p:spPr bwMode="auto">
            <a:xfrm>
              <a:off x="8042275" y="2398713"/>
              <a:ext cx="581025" cy="584200"/>
            </a:xfrm>
            <a:prstGeom prst="ellipse">
              <a:avLst/>
            </a:prstGeom>
            <a:solidFill>
              <a:srgbClr val="FFC0CA"/>
            </a:solidFill>
            <a:ln>
              <a:noFill/>
            </a:ln>
            <a:extLst/>
          </p:spPr>
          <p:txBody>
            <a:bodyPr anchor="ctr"/>
            <a:lstStyle/>
            <a:p>
              <a:pPr algn="ctr" fontAlgn="base">
                <a:spcBef>
                  <a:spcPct val="0"/>
                </a:spcBef>
                <a:spcAft>
                  <a:spcPct val="0"/>
                </a:spcAft>
                <a:buFont typeface="Arial" panose="020B0604020202020204" pitchFamily="34" charset="0"/>
                <a:buNone/>
              </a:pPr>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稻壳儿小白白(http://dwz.cn/Wu2UP)"/>
            <p:cNvSpPr/>
            <p:nvPr/>
          </p:nvSpPr>
          <p:spPr bwMode="auto">
            <a:xfrm>
              <a:off x="2233613" y="3306763"/>
              <a:ext cx="3240087" cy="762000"/>
            </a:xfrm>
            <a:custGeom>
              <a:avLst/>
              <a:gdLst>
                <a:gd name="T0" fmla="*/ 906864549 w 1810"/>
                <a:gd name="T1" fmla="*/ 0 h 426"/>
                <a:gd name="T2" fmla="*/ 0 w 1810"/>
                <a:gd name="T3" fmla="*/ 1363014085 h 426"/>
                <a:gd name="T4" fmla="*/ 2147483647 w 1810"/>
                <a:gd name="T5" fmla="*/ 1363014085 h 426"/>
                <a:gd name="T6" fmla="*/ 2147483647 w 1810"/>
                <a:gd name="T7" fmla="*/ 0 h 426"/>
                <a:gd name="T8" fmla="*/ 906864549 w 1810"/>
                <a:gd name="T9" fmla="*/ 0 h 4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10" h="426">
                  <a:moveTo>
                    <a:pt x="283" y="0"/>
                  </a:moveTo>
                  <a:lnTo>
                    <a:pt x="0" y="426"/>
                  </a:lnTo>
                  <a:lnTo>
                    <a:pt x="1810" y="426"/>
                  </a:lnTo>
                  <a:lnTo>
                    <a:pt x="1528" y="0"/>
                  </a:lnTo>
                  <a:lnTo>
                    <a:pt x="283" y="0"/>
                  </a:ln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cxnSp>
          <p:nvCxnSpPr>
            <p:cNvPr id="13" name="稻壳儿小白白(http://dwz.cn/Wu2UP)"/>
            <p:cNvCxnSpPr>
              <a:cxnSpLocks noChangeShapeType="1"/>
            </p:cNvCxnSpPr>
            <p:nvPr/>
          </p:nvCxnSpPr>
          <p:spPr bwMode="auto">
            <a:xfrm>
              <a:off x="6361113" y="2698750"/>
              <a:ext cx="1454150" cy="0"/>
            </a:xfrm>
            <a:prstGeom prst="straightConnector1">
              <a:avLst/>
            </a:prstGeom>
            <a:noFill/>
            <a:ln w="6350">
              <a:solidFill>
                <a:srgbClr val="ADBACA"/>
              </a:solidFill>
              <a:round/>
              <a:tailEnd type="arrow" w="med" len="med"/>
            </a:ln>
            <a:extLst>
              <a:ext uri="{909E8E84-426E-40DD-AFC4-6F175D3DCCD1}">
                <a14:hiddenFill xmlns:a14="http://schemas.microsoft.com/office/drawing/2010/main">
                  <a:noFill/>
                </a14:hiddenFill>
              </a:ext>
            </a:extLst>
          </p:spPr>
        </p:cxnSp>
        <p:cxnSp>
          <p:nvCxnSpPr>
            <p:cNvPr id="17" name="稻壳儿小白白(http://dwz.cn/Wu2UP)"/>
            <p:cNvCxnSpPr>
              <a:cxnSpLocks noChangeShapeType="1"/>
            </p:cNvCxnSpPr>
            <p:nvPr/>
          </p:nvCxnSpPr>
          <p:spPr bwMode="auto">
            <a:xfrm flipV="1">
              <a:off x="5321300" y="2698750"/>
              <a:ext cx="1039813" cy="898525"/>
            </a:xfrm>
            <a:prstGeom prst="line">
              <a:avLst/>
            </a:prstGeom>
            <a:noFill/>
            <a:ln w="6350">
              <a:solidFill>
                <a:srgbClr val="ADBACA"/>
              </a:solidFill>
              <a:round/>
            </a:ln>
            <a:extLst>
              <a:ext uri="{909E8E84-426E-40DD-AFC4-6F175D3DCCD1}">
                <a14:hiddenFill xmlns:a14="http://schemas.microsoft.com/office/drawing/2010/main">
                  <a:noFill/>
                </a14:hiddenFill>
              </a:ext>
            </a:extLst>
          </p:spPr>
        </p:cxnSp>
        <p:sp>
          <p:nvSpPr>
            <p:cNvPr id="22" name="稻壳儿小白白(http://dwz.cn/Wu2UP)"/>
            <p:cNvSpPr txBox="1">
              <a:spLocks noChangeArrowheads="1"/>
            </p:cNvSpPr>
            <p:nvPr/>
          </p:nvSpPr>
          <p:spPr bwMode="auto">
            <a:xfrm>
              <a:off x="2859088" y="3552825"/>
              <a:ext cx="198913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120">
                <a:defRPr>
                  <a:solidFill>
                    <a:schemeClr val="tx1"/>
                  </a:solidFill>
                  <a:latin typeface="Arial" panose="020B0604020202020204" pitchFamily="34" charset="0"/>
                  <a:ea typeface="微软雅黑" panose="020B0503020204020204" pitchFamily="34" charset="-122"/>
                </a:defRPr>
              </a:lvl1pPr>
              <a:lvl2pPr marL="742950" indent="-285750" defTabSz="1087120">
                <a:defRPr>
                  <a:solidFill>
                    <a:schemeClr val="tx1"/>
                  </a:solidFill>
                  <a:latin typeface="Arial" panose="020B0604020202020204" pitchFamily="34" charset="0"/>
                  <a:ea typeface="微软雅黑" panose="020B0503020204020204" pitchFamily="34" charset="-122"/>
                </a:defRPr>
              </a:lvl2pPr>
              <a:lvl3pPr marL="1143000" indent="-228600" defTabSz="1087120">
                <a:defRPr>
                  <a:solidFill>
                    <a:schemeClr val="tx1"/>
                  </a:solidFill>
                  <a:latin typeface="Arial" panose="020B0604020202020204" pitchFamily="34" charset="0"/>
                  <a:ea typeface="微软雅黑" panose="020B0503020204020204" pitchFamily="34" charset="-122"/>
                </a:defRPr>
              </a:lvl3pPr>
              <a:lvl4pPr marL="1600200" indent="-228600" defTabSz="1087120">
                <a:defRPr>
                  <a:solidFill>
                    <a:schemeClr val="tx1"/>
                  </a:solidFill>
                  <a:latin typeface="Arial" panose="020B0604020202020204" pitchFamily="34" charset="0"/>
                  <a:ea typeface="微软雅黑" panose="020B0503020204020204" pitchFamily="34" charset="-122"/>
                </a:defRPr>
              </a:lvl4pPr>
              <a:lvl5pPr marL="2057400" indent="-228600" defTabSz="1087120">
                <a:defRPr>
                  <a:solidFill>
                    <a:schemeClr val="tx1"/>
                  </a:solidFill>
                  <a:latin typeface="Arial" panose="020B0604020202020204" pitchFamily="34" charset="0"/>
                  <a:ea typeface="微软雅黑" panose="020B0503020204020204" pitchFamily="34" charset="-122"/>
                </a:defRPr>
              </a:lvl5pPr>
              <a:lvl6pPr marL="25146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600" b="1" dirty="0">
                  <a:solidFill>
                    <a:srgbClr val="FFFFFF"/>
                  </a:solidFill>
                  <a:ea typeface="Open Sans"/>
                  <a:cs typeface="Open Sans"/>
                  <a:sym typeface="Arial" panose="020B0604020202020204" pitchFamily="34" charset="0"/>
                </a:rPr>
                <a:t>关键词</a:t>
              </a:r>
              <a:endParaRPr lang="en-US" sz="1600" b="1" dirty="0">
                <a:solidFill>
                  <a:srgbClr val="FFFFFF"/>
                </a:solidFill>
                <a:ea typeface="Open Sans"/>
                <a:cs typeface="Open Sans"/>
                <a:sym typeface="Arial" panose="020B0604020202020204" pitchFamily="34" charset="0"/>
              </a:endParaRPr>
            </a:p>
          </p:txBody>
        </p:sp>
        <p:pic>
          <p:nvPicPr>
            <p:cNvPr id="27" name="稻壳儿小白白(http://dwz.cn/Wu2UP)"/>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6738" y="2574925"/>
              <a:ext cx="317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稻壳儿小白白(http://dwz.cn/Wu2UP)"/>
            <p:cNvSpPr txBox="1">
              <a:spLocks noChangeArrowheads="1"/>
            </p:cNvSpPr>
            <p:nvPr/>
          </p:nvSpPr>
          <p:spPr bwMode="auto">
            <a:xfrm>
              <a:off x="8801100" y="2324100"/>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稻壳儿小白白(http://dwz.cn/Wu2UP)"/>
            <p:cNvSpPr txBox="1">
              <a:spLocks noChangeArrowheads="1"/>
            </p:cNvSpPr>
            <p:nvPr/>
          </p:nvSpPr>
          <p:spPr bwMode="auto">
            <a:xfrm>
              <a:off x="8801100" y="2622550"/>
              <a:ext cx="2030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组合 37"/>
          <p:cNvGrpSpPr/>
          <p:nvPr/>
        </p:nvGrpSpPr>
        <p:grpSpPr>
          <a:xfrm>
            <a:off x="1730375" y="3455988"/>
            <a:ext cx="9409113" cy="1374775"/>
            <a:chOff x="1730375" y="3455988"/>
            <a:chExt cx="9409113" cy="1374775"/>
          </a:xfrm>
        </p:grpSpPr>
        <p:sp>
          <p:nvSpPr>
            <p:cNvPr id="7" name="稻壳儿小白白(http://dwz.cn/Wu2UP)"/>
            <p:cNvSpPr/>
            <p:nvPr/>
          </p:nvSpPr>
          <p:spPr bwMode="auto">
            <a:xfrm>
              <a:off x="1730375" y="4068763"/>
              <a:ext cx="4246563" cy="762000"/>
            </a:xfrm>
            <a:custGeom>
              <a:avLst/>
              <a:gdLst>
                <a:gd name="T0" fmla="*/ 900641946 w 2372"/>
                <a:gd name="T1" fmla="*/ 0 h 425"/>
                <a:gd name="T2" fmla="*/ 0 w 2372"/>
                <a:gd name="T3" fmla="*/ 1366221176 h 425"/>
                <a:gd name="T4" fmla="*/ 2147483647 w 2372"/>
                <a:gd name="T5" fmla="*/ 1366221176 h 425"/>
                <a:gd name="T6" fmla="*/ 2147483647 w 2372"/>
                <a:gd name="T7" fmla="*/ 0 h 425"/>
                <a:gd name="T8" fmla="*/ 900641946 w 2372"/>
                <a:gd name="T9" fmla="*/ 0 h 4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72" h="425">
                  <a:moveTo>
                    <a:pt x="281" y="0"/>
                  </a:moveTo>
                  <a:lnTo>
                    <a:pt x="0" y="425"/>
                  </a:lnTo>
                  <a:lnTo>
                    <a:pt x="2372" y="425"/>
                  </a:lnTo>
                  <a:lnTo>
                    <a:pt x="2091" y="0"/>
                  </a:lnTo>
                  <a:lnTo>
                    <a:pt x="281" y="0"/>
                  </a:lnTo>
                  <a:close/>
                </a:path>
              </a:pathLst>
            </a:custGeom>
            <a:solidFill>
              <a:srgbClr val="3DD3C8"/>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0" name="稻壳儿小白白(http://dwz.cn/Wu2UP)"/>
            <p:cNvSpPr>
              <a:spLocks noChangeArrowheads="1"/>
            </p:cNvSpPr>
            <p:nvPr/>
          </p:nvSpPr>
          <p:spPr bwMode="auto">
            <a:xfrm>
              <a:off x="8032750" y="3460750"/>
              <a:ext cx="590550" cy="593725"/>
            </a:xfrm>
            <a:prstGeom prst="ellipse">
              <a:avLst/>
            </a:prstGeom>
            <a:solidFill>
              <a:srgbClr val="3DD3C8"/>
            </a:solidFill>
            <a:ln>
              <a:noFill/>
            </a:ln>
            <a:extLst/>
          </p:spPr>
          <p:txBody>
            <a:bodyPr anchor="ctr"/>
            <a:lstStyle/>
            <a:p>
              <a:pPr algn="ctr" fontAlgn="base">
                <a:spcBef>
                  <a:spcPct val="0"/>
                </a:spcBef>
                <a:spcAft>
                  <a:spcPct val="0"/>
                </a:spcAft>
                <a:buFont typeface="Arial" panose="020B0604020202020204" pitchFamily="34" charset="0"/>
                <a:buNone/>
              </a:pPr>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4" name="稻壳儿小白白(http://dwz.cn/Wu2UP)"/>
            <p:cNvCxnSpPr>
              <a:cxnSpLocks noChangeShapeType="1"/>
            </p:cNvCxnSpPr>
            <p:nvPr/>
          </p:nvCxnSpPr>
          <p:spPr bwMode="auto">
            <a:xfrm>
              <a:off x="6653213" y="3757613"/>
              <a:ext cx="1166812" cy="0"/>
            </a:xfrm>
            <a:prstGeom prst="straightConnector1">
              <a:avLst/>
            </a:prstGeom>
            <a:noFill/>
            <a:ln w="6350">
              <a:solidFill>
                <a:srgbClr val="ADBACA"/>
              </a:solidFill>
              <a:round/>
              <a:tailEnd type="arrow" w="med" len="med"/>
            </a:ln>
            <a:extLst>
              <a:ext uri="{909E8E84-426E-40DD-AFC4-6F175D3DCCD1}">
                <a14:hiddenFill xmlns:a14="http://schemas.microsoft.com/office/drawing/2010/main">
                  <a:noFill/>
                </a14:hiddenFill>
              </a:ext>
            </a:extLst>
          </p:spPr>
        </p:cxnSp>
        <p:cxnSp>
          <p:nvCxnSpPr>
            <p:cNvPr id="19" name="稻壳儿小白白(http://dwz.cn/Wu2UP)"/>
            <p:cNvCxnSpPr>
              <a:cxnSpLocks noChangeShapeType="1"/>
            </p:cNvCxnSpPr>
            <p:nvPr/>
          </p:nvCxnSpPr>
          <p:spPr bwMode="auto">
            <a:xfrm flipV="1">
              <a:off x="5821363" y="3757613"/>
              <a:ext cx="831850" cy="692150"/>
            </a:xfrm>
            <a:prstGeom prst="line">
              <a:avLst/>
            </a:prstGeom>
            <a:noFill/>
            <a:ln w="6350">
              <a:solidFill>
                <a:srgbClr val="969696"/>
              </a:solidFill>
              <a:round/>
            </a:ln>
            <a:extLst>
              <a:ext uri="{909E8E84-426E-40DD-AFC4-6F175D3DCCD1}">
                <a14:hiddenFill xmlns:a14="http://schemas.microsoft.com/office/drawing/2010/main">
                  <a:noFill/>
                </a14:hiddenFill>
              </a:ext>
            </a:extLst>
          </p:spPr>
        </p:cxnSp>
        <p:sp>
          <p:nvSpPr>
            <p:cNvPr id="21" name="稻壳儿小白白(http://dwz.cn/Wu2UP)"/>
            <p:cNvSpPr txBox="1">
              <a:spLocks noChangeArrowheads="1"/>
            </p:cNvSpPr>
            <p:nvPr/>
          </p:nvSpPr>
          <p:spPr bwMode="auto">
            <a:xfrm>
              <a:off x="2551113" y="4271963"/>
              <a:ext cx="26050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120">
                <a:defRPr>
                  <a:solidFill>
                    <a:schemeClr val="tx1"/>
                  </a:solidFill>
                  <a:latin typeface="Arial" panose="020B0604020202020204" pitchFamily="34" charset="0"/>
                  <a:ea typeface="微软雅黑" panose="020B0503020204020204" pitchFamily="34" charset="-122"/>
                </a:defRPr>
              </a:lvl1pPr>
              <a:lvl2pPr marL="742950" indent="-285750" defTabSz="1087120">
                <a:defRPr>
                  <a:solidFill>
                    <a:schemeClr val="tx1"/>
                  </a:solidFill>
                  <a:latin typeface="Arial" panose="020B0604020202020204" pitchFamily="34" charset="0"/>
                  <a:ea typeface="微软雅黑" panose="020B0503020204020204" pitchFamily="34" charset="-122"/>
                </a:defRPr>
              </a:lvl2pPr>
              <a:lvl3pPr marL="1143000" indent="-228600" defTabSz="1087120">
                <a:defRPr>
                  <a:solidFill>
                    <a:schemeClr val="tx1"/>
                  </a:solidFill>
                  <a:latin typeface="Arial" panose="020B0604020202020204" pitchFamily="34" charset="0"/>
                  <a:ea typeface="微软雅黑" panose="020B0503020204020204" pitchFamily="34" charset="-122"/>
                </a:defRPr>
              </a:lvl3pPr>
              <a:lvl4pPr marL="1600200" indent="-228600" defTabSz="1087120">
                <a:defRPr>
                  <a:solidFill>
                    <a:schemeClr val="tx1"/>
                  </a:solidFill>
                  <a:latin typeface="Arial" panose="020B0604020202020204" pitchFamily="34" charset="0"/>
                  <a:ea typeface="微软雅黑" panose="020B0503020204020204" pitchFamily="34" charset="-122"/>
                </a:defRPr>
              </a:lvl4pPr>
              <a:lvl5pPr marL="2057400" indent="-228600" defTabSz="1087120">
                <a:defRPr>
                  <a:solidFill>
                    <a:schemeClr val="tx1"/>
                  </a:solidFill>
                  <a:latin typeface="Arial" panose="020B0604020202020204" pitchFamily="34" charset="0"/>
                  <a:ea typeface="微软雅黑" panose="020B0503020204020204" pitchFamily="34" charset="-122"/>
                </a:defRPr>
              </a:lvl5pPr>
              <a:lvl6pPr marL="25146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600" b="1">
                  <a:solidFill>
                    <a:srgbClr val="FFFFFF"/>
                  </a:solidFill>
                  <a:ea typeface="Open Sans"/>
                  <a:cs typeface="Open Sans"/>
                  <a:sym typeface="Arial" panose="020B0604020202020204" pitchFamily="34" charset="0"/>
                </a:rPr>
                <a:t>关键词</a:t>
              </a:r>
              <a:endParaRPr lang="en-US" sz="1600" b="1">
                <a:solidFill>
                  <a:srgbClr val="FFFFFF"/>
                </a:solidFill>
                <a:ea typeface="Open Sans"/>
                <a:cs typeface="Open Sans"/>
                <a:sym typeface="Arial" panose="020B0604020202020204" pitchFamily="34" charset="0"/>
              </a:endParaRPr>
            </a:p>
          </p:txBody>
        </p:sp>
        <p:pic>
          <p:nvPicPr>
            <p:cNvPr id="25" name="稻壳儿小白白(http://dwz.cn/Wu2UP)"/>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86738" y="3654425"/>
              <a:ext cx="285750"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稻壳儿小白白(http://dwz.cn/Wu2UP)"/>
            <p:cNvSpPr txBox="1">
              <a:spLocks noChangeArrowheads="1"/>
            </p:cNvSpPr>
            <p:nvPr/>
          </p:nvSpPr>
          <p:spPr bwMode="auto">
            <a:xfrm>
              <a:off x="8801100" y="3455988"/>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4" name="稻壳儿小白白(http://dwz.cn/Wu2UP)"/>
            <p:cNvSpPr txBox="1">
              <a:spLocks noChangeArrowheads="1"/>
            </p:cNvSpPr>
            <p:nvPr/>
          </p:nvSpPr>
          <p:spPr bwMode="auto">
            <a:xfrm>
              <a:off x="8801100" y="3754438"/>
              <a:ext cx="20304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1222375" y="4454525"/>
            <a:ext cx="9917113" cy="1138238"/>
            <a:chOff x="1222375" y="4454525"/>
            <a:chExt cx="9917113" cy="1138238"/>
          </a:xfrm>
        </p:grpSpPr>
        <p:sp>
          <p:nvSpPr>
            <p:cNvPr id="8" name="稻壳儿小白白(http://dwz.cn/Wu2UP)"/>
            <p:cNvSpPr/>
            <p:nvPr/>
          </p:nvSpPr>
          <p:spPr bwMode="auto">
            <a:xfrm>
              <a:off x="1222375" y="4830763"/>
              <a:ext cx="5262563" cy="762000"/>
            </a:xfrm>
            <a:custGeom>
              <a:avLst/>
              <a:gdLst>
                <a:gd name="T0" fmla="*/ 907981985 w 2938"/>
                <a:gd name="T1" fmla="*/ 0 h 426"/>
                <a:gd name="T2" fmla="*/ 2147483647 w 2938"/>
                <a:gd name="T3" fmla="*/ 0 h 426"/>
                <a:gd name="T4" fmla="*/ 2147483647 w 2938"/>
                <a:gd name="T5" fmla="*/ 1363014085 h 426"/>
                <a:gd name="T6" fmla="*/ 0 w 2938"/>
                <a:gd name="T7" fmla="*/ 1363014085 h 426"/>
                <a:gd name="T8" fmla="*/ 907981985 w 2938"/>
                <a:gd name="T9" fmla="*/ 0 h 4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38" h="426">
                  <a:moveTo>
                    <a:pt x="283" y="0"/>
                  </a:moveTo>
                  <a:lnTo>
                    <a:pt x="2655" y="0"/>
                  </a:lnTo>
                  <a:lnTo>
                    <a:pt x="2938" y="426"/>
                  </a:lnTo>
                  <a:lnTo>
                    <a:pt x="0" y="426"/>
                  </a:lnTo>
                  <a:lnTo>
                    <a:pt x="283" y="0"/>
                  </a:lnTo>
                  <a:close/>
                </a:path>
              </a:pathLst>
            </a:custGeom>
            <a:solidFill>
              <a:srgbClr val="FFC0CA"/>
            </a:solidFill>
            <a:ln>
              <a:noFill/>
            </a:ln>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445469"/>
                </a:solidFill>
                <a:latin typeface="Arial" panose="020B0604020202020204" pitchFamily="34" charset="0"/>
                <a:ea typeface="微软雅黑" panose="020B0503020204020204" pitchFamily="34" charset="-122"/>
              </a:endParaRPr>
            </a:p>
          </p:txBody>
        </p:sp>
        <p:sp>
          <p:nvSpPr>
            <p:cNvPr id="11" name="稻壳儿小白白(http://dwz.cn/Wu2UP)"/>
            <p:cNvSpPr>
              <a:spLocks noChangeArrowheads="1"/>
            </p:cNvSpPr>
            <p:nvPr/>
          </p:nvSpPr>
          <p:spPr bwMode="auto">
            <a:xfrm>
              <a:off x="8032750" y="4479925"/>
              <a:ext cx="590550" cy="595313"/>
            </a:xfrm>
            <a:prstGeom prst="ellipse">
              <a:avLst/>
            </a:prstGeom>
            <a:solidFill>
              <a:srgbClr val="FFC0CA"/>
            </a:solidFill>
            <a:ln>
              <a:noFill/>
            </a:ln>
            <a:extLst/>
          </p:spPr>
          <p:txBody>
            <a:bodyPr anchor="ctr"/>
            <a:lstStyle/>
            <a:p>
              <a:pPr algn="ctr" fontAlgn="base">
                <a:spcBef>
                  <a:spcPct val="0"/>
                </a:spcBef>
                <a:spcAft>
                  <a:spcPct val="0"/>
                </a:spcAft>
                <a:buFont typeface="Arial" panose="020B0604020202020204" pitchFamily="34" charset="0"/>
                <a:buNone/>
              </a:pPr>
              <a:endParaRPr lang="en-US" altLang="zh-CN" sz="88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5" name="稻壳儿小白白(http://dwz.cn/Wu2UP)"/>
            <p:cNvCxnSpPr>
              <a:cxnSpLocks noChangeShapeType="1"/>
            </p:cNvCxnSpPr>
            <p:nvPr/>
          </p:nvCxnSpPr>
          <p:spPr bwMode="auto">
            <a:xfrm>
              <a:off x="7023100" y="4784725"/>
              <a:ext cx="792163" cy="0"/>
            </a:xfrm>
            <a:prstGeom prst="straightConnector1">
              <a:avLst/>
            </a:prstGeom>
            <a:noFill/>
            <a:ln w="6350">
              <a:solidFill>
                <a:srgbClr val="969696"/>
              </a:solidFill>
              <a:round/>
              <a:tailEnd type="arrow" w="med" len="med"/>
            </a:ln>
            <a:extLst>
              <a:ext uri="{909E8E84-426E-40DD-AFC4-6F175D3DCCD1}">
                <a14:hiddenFill xmlns:a14="http://schemas.microsoft.com/office/drawing/2010/main">
                  <a:noFill/>
                </a14:hiddenFill>
              </a:ext>
            </a:extLst>
          </p:spPr>
        </p:cxnSp>
        <p:cxnSp>
          <p:nvCxnSpPr>
            <p:cNvPr id="18" name="稻壳儿小白白(http://dwz.cn/Wu2UP)"/>
            <p:cNvCxnSpPr>
              <a:cxnSpLocks noChangeShapeType="1"/>
            </p:cNvCxnSpPr>
            <p:nvPr/>
          </p:nvCxnSpPr>
          <p:spPr bwMode="auto">
            <a:xfrm flipV="1">
              <a:off x="6361113" y="4776788"/>
              <a:ext cx="661987" cy="434975"/>
            </a:xfrm>
            <a:prstGeom prst="line">
              <a:avLst/>
            </a:prstGeom>
            <a:noFill/>
            <a:ln w="6350">
              <a:solidFill>
                <a:srgbClr val="969696"/>
              </a:solidFill>
              <a:round/>
            </a:ln>
            <a:extLst>
              <a:ext uri="{909E8E84-426E-40DD-AFC4-6F175D3DCCD1}">
                <a14:hiddenFill xmlns:a14="http://schemas.microsoft.com/office/drawing/2010/main">
                  <a:noFill/>
                </a14:hiddenFill>
              </a:ext>
            </a:extLst>
          </p:spPr>
        </p:cxnSp>
        <p:sp>
          <p:nvSpPr>
            <p:cNvPr id="20" name="稻壳儿小白白(http://dwz.cn/Wu2UP)"/>
            <p:cNvSpPr txBox="1">
              <a:spLocks noChangeArrowheads="1"/>
            </p:cNvSpPr>
            <p:nvPr/>
          </p:nvSpPr>
          <p:spPr bwMode="auto">
            <a:xfrm>
              <a:off x="2551113" y="5033963"/>
              <a:ext cx="26050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120">
                <a:defRPr>
                  <a:solidFill>
                    <a:schemeClr val="tx1"/>
                  </a:solidFill>
                  <a:latin typeface="Arial" panose="020B0604020202020204" pitchFamily="34" charset="0"/>
                  <a:ea typeface="微软雅黑" panose="020B0503020204020204" pitchFamily="34" charset="-122"/>
                </a:defRPr>
              </a:lvl1pPr>
              <a:lvl2pPr marL="742950" indent="-285750" defTabSz="1087120">
                <a:defRPr>
                  <a:solidFill>
                    <a:schemeClr val="tx1"/>
                  </a:solidFill>
                  <a:latin typeface="Arial" panose="020B0604020202020204" pitchFamily="34" charset="0"/>
                  <a:ea typeface="微软雅黑" panose="020B0503020204020204" pitchFamily="34" charset="-122"/>
                </a:defRPr>
              </a:lvl2pPr>
              <a:lvl3pPr marL="1143000" indent="-228600" defTabSz="1087120">
                <a:defRPr>
                  <a:solidFill>
                    <a:schemeClr val="tx1"/>
                  </a:solidFill>
                  <a:latin typeface="Arial" panose="020B0604020202020204" pitchFamily="34" charset="0"/>
                  <a:ea typeface="微软雅黑" panose="020B0503020204020204" pitchFamily="34" charset="-122"/>
                </a:defRPr>
              </a:lvl3pPr>
              <a:lvl4pPr marL="1600200" indent="-228600" defTabSz="1087120">
                <a:defRPr>
                  <a:solidFill>
                    <a:schemeClr val="tx1"/>
                  </a:solidFill>
                  <a:latin typeface="Arial" panose="020B0604020202020204" pitchFamily="34" charset="0"/>
                  <a:ea typeface="微软雅黑" panose="020B0503020204020204" pitchFamily="34" charset="-122"/>
                </a:defRPr>
              </a:lvl4pPr>
              <a:lvl5pPr marL="2057400" indent="-228600" defTabSz="1087120">
                <a:defRPr>
                  <a:solidFill>
                    <a:schemeClr val="tx1"/>
                  </a:solidFill>
                  <a:latin typeface="Arial" panose="020B0604020202020204" pitchFamily="34" charset="0"/>
                  <a:ea typeface="微软雅黑" panose="020B0503020204020204" pitchFamily="34" charset="-122"/>
                </a:defRPr>
              </a:lvl5pPr>
              <a:lvl6pPr marL="25146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08712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600" b="1">
                  <a:solidFill>
                    <a:srgbClr val="FFFFFF"/>
                  </a:solidFill>
                  <a:ea typeface="Open Sans"/>
                  <a:cs typeface="Open Sans"/>
                  <a:sym typeface="Arial" panose="020B0604020202020204" pitchFamily="34" charset="0"/>
                </a:rPr>
                <a:t>关键词</a:t>
              </a:r>
              <a:endParaRPr lang="en-US" sz="1600" b="1">
                <a:solidFill>
                  <a:srgbClr val="FFFFFF"/>
                </a:solidFill>
                <a:ea typeface="Open Sans"/>
                <a:cs typeface="Open Sans"/>
                <a:sym typeface="Arial" panose="020B0604020202020204" pitchFamily="34" charset="0"/>
              </a:endParaRPr>
            </a:p>
          </p:txBody>
        </p:sp>
        <p:pic>
          <p:nvPicPr>
            <p:cNvPr id="26" name="稻壳儿小白白(http://dwz.cn/Wu2UP)"/>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6738" y="4605338"/>
              <a:ext cx="2857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稻壳儿小白白(http://dwz.cn/Wu2UP)"/>
            <p:cNvSpPr txBox="1">
              <a:spLocks noChangeArrowheads="1"/>
            </p:cNvSpPr>
            <p:nvPr/>
          </p:nvSpPr>
          <p:spPr bwMode="auto">
            <a:xfrm>
              <a:off x="8801100" y="4454525"/>
              <a:ext cx="23383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单击编辑标题</a:t>
              </a:r>
              <a:endParaRPr kumimoji="0" lang="en-US" sz="1600" b="1"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6" name="稻壳儿小白白(http://dwz.cn/Wu2UP)"/>
            <p:cNvSpPr txBox="1">
              <a:spLocks noChangeArrowheads="1"/>
            </p:cNvSpPr>
            <p:nvPr/>
          </p:nvSpPr>
          <p:spPr bwMode="auto">
            <a:xfrm>
              <a:off x="8801100" y="4752975"/>
              <a:ext cx="2030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微软雅黑" panose="020B0503020204020204" pitchFamily="34" charset="-122"/>
                </a:defRPr>
              </a:lvl1pPr>
              <a:lvl2pPr marL="742950" indent="-285750" defTabSz="1216025">
                <a:defRPr>
                  <a:solidFill>
                    <a:schemeClr val="tx1"/>
                  </a:solidFill>
                  <a:latin typeface="Arial" panose="020B0604020202020204" pitchFamily="34" charset="0"/>
                  <a:ea typeface="微软雅黑" panose="020B0503020204020204" pitchFamily="34" charset="-122"/>
                </a:defRPr>
              </a:lvl2pPr>
              <a:lvl3pPr marL="1143000" indent="-228600" defTabSz="1216025">
                <a:defRPr>
                  <a:solidFill>
                    <a:schemeClr val="tx1"/>
                  </a:solidFill>
                  <a:latin typeface="Arial" panose="020B0604020202020204" pitchFamily="34" charset="0"/>
                  <a:ea typeface="微软雅黑" panose="020B0503020204020204" pitchFamily="34" charset="-122"/>
                </a:defRPr>
              </a:lvl3pPr>
              <a:lvl4pPr marL="1600200" indent="-228600" defTabSz="1216025">
                <a:defRPr>
                  <a:solidFill>
                    <a:schemeClr val="tx1"/>
                  </a:solidFill>
                  <a:latin typeface="Arial" panose="020B0604020202020204" pitchFamily="34" charset="0"/>
                  <a:ea typeface="微软雅黑" panose="020B0503020204020204" pitchFamily="34" charset="-122"/>
                </a:defRPr>
              </a:lvl4pPr>
              <a:lvl5pPr marL="2057400" indent="-228600" defTabSz="1216025">
                <a:defRPr>
                  <a:solidFill>
                    <a:schemeClr val="tx1"/>
                  </a:solidFill>
                  <a:latin typeface="Arial" panose="020B0604020202020204" pitchFamily="34" charset="0"/>
                  <a:ea typeface="微软雅黑" panose="020B0503020204020204" pitchFamily="3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marL="0" marR="0" lvl="0" indent="0" defTabSz="1216025"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zh-CN" alt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kumimoji="0" lang="en-US" sz="1200" b="0" i="0" u="none" strike="noStrike" kern="0" cap="none" spc="0" normalizeH="0" baseline="0" noProof="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3769460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95275" y="0"/>
            <a:ext cx="12820650" cy="6972300"/>
          </a:xfrm>
          <a:prstGeom prst="rect">
            <a:avLst/>
          </a:prstGeom>
          <a:gradFill flip="none" rotWithShape="1">
            <a:gsLst>
              <a:gs pos="0">
                <a:srgbClr val="3DD3C8">
                  <a:tint val="66000"/>
                  <a:satMod val="160000"/>
                </a:srgbClr>
              </a:gs>
              <a:gs pos="100000">
                <a:srgbClr val="FFC0C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725" y="543261"/>
            <a:ext cx="6486525" cy="5885777"/>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916" y="-662455"/>
            <a:ext cx="4824978" cy="3093366"/>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916" y="3718077"/>
            <a:ext cx="4192932" cy="3364944"/>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7" y="2065328"/>
            <a:ext cx="3810008" cy="5791212"/>
          </a:xfrm>
          <a:prstGeom prst="rect">
            <a:avLst/>
          </a:prstGeom>
        </p:spPr>
      </p:pic>
    </p:spTree>
    <p:extLst>
      <p:ext uri="{BB962C8B-B14F-4D97-AF65-F5344CB8AC3E}">
        <p14:creationId xmlns:p14="http://schemas.microsoft.com/office/powerpoint/2010/main" val="3529858438"/>
      </p:ext>
    </p:extLst>
  </p:cSld>
  <p:clrMapOvr>
    <a:masterClrMapping/>
  </p:clrMapOvr>
  <mc:AlternateContent xmlns:mc="http://schemas.openxmlformats.org/markup-compatibility/2006" xmlns:p14="http://schemas.microsoft.com/office/powerpoint/2010/main">
    <mc:Choice Requires="p14">
      <p:transition spd="slow" p14:dur="1500" advTm="0">
        <p:split orient="vert"/>
      </p:transition>
    </mc:Choice>
    <mc:Fallback xmlns="">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1485</Words>
  <Application>Microsoft Office PowerPoint</Application>
  <PresentationFormat>宽屏</PresentationFormat>
  <Paragraphs>177</Paragraphs>
  <Slides>25</Slides>
  <Notes>2</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Gungsuh</vt:lpstr>
      <vt:lpstr>Kozuka Gothic Pr6N EL</vt:lpstr>
      <vt:lpstr>나눔고딕</vt:lpstr>
      <vt:lpstr>等线</vt:lpstr>
      <vt:lpstr>等线 Light</vt:lpstr>
      <vt:lpstr>华文中宋</vt:lpstr>
      <vt:lpstr>宋体</vt:lpstr>
      <vt:lpstr>微软雅黑</vt:lpstr>
      <vt:lpstr>微软雅黑 Light</vt:lpstr>
      <vt:lpstr>幼圆</vt:lpstr>
      <vt:lpstr>Arial</vt:lpstr>
      <vt:lpstr>Arial Narrow</vt:lpstr>
      <vt:lpstr>Calibri</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nong</cp:lastModifiedBy>
  <cp:revision>11</cp:revision>
  <dcterms:created xsi:type="dcterms:W3CDTF">2017-05-12T12:30:23Z</dcterms:created>
  <dcterms:modified xsi:type="dcterms:W3CDTF">2018-02-27T02:28:00Z</dcterms:modified>
</cp:coreProperties>
</file>