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30"/>
  </p:handoutMasterIdLst>
  <p:sldIdLst>
    <p:sldId id="343" r:id="rId4"/>
    <p:sldId id="282" r:id="rId6"/>
    <p:sldId id="284" r:id="rId7"/>
    <p:sldId id="277" r:id="rId8"/>
    <p:sldId id="278" r:id="rId9"/>
    <p:sldId id="279" r:id="rId10"/>
    <p:sldId id="268" r:id="rId11"/>
    <p:sldId id="344" r:id="rId12"/>
    <p:sldId id="275" r:id="rId13"/>
    <p:sldId id="273" r:id="rId14"/>
    <p:sldId id="276" r:id="rId15"/>
    <p:sldId id="259" r:id="rId16"/>
    <p:sldId id="345" r:id="rId17"/>
    <p:sldId id="272" r:id="rId18"/>
    <p:sldId id="280" r:id="rId19"/>
    <p:sldId id="270" r:id="rId20"/>
    <p:sldId id="263" r:id="rId21"/>
    <p:sldId id="271" r:id="rId22"/>
    <p:sldId id="346" r:id="rId23"/>
    <p:sldId id="257" r:id="rId24"/>
    <p:sldId id="266" r:id="rId25"/>
    <p:sldId id="274" r:id="rId26"/>
    <p:sldId id="267" r:id="rId27"/>
    <p:sldId id="321" r:id="rId28"/>
    <p:sldId id="347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63D0"/>
    <a:srgbClr val="E8C4F0"/>
    <a:srgbClr val="9453DE"/>
    <a:srgbClr val="D46FCF"/>
    <a:srgbClr val="BF1617"/>
    <a:srgbClr val="E8A646"/>
    <a:srgbClr val="88A4CA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301" y="-4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5A037-BCD1-4D52-A534-7861AB4DAC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6A3E7-7B0A-43E6-AF50-B970C3A8BCF7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27C920-FAF1-4735-A148-C9BEEFCD3B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6A3E7-7B0A-43E6-AF50-B970C3A8BCF7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5A010-B84F-4EB0-AA38-4049044F4E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6A3E7-7B0A-43E6-AF50-B970C3A8BCF7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5A010-B84F-4EB0-AA38-4049044F4E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E86B9-5B45-4031-A575-A5A4AFEC807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27C920-FAF1-4735-A148-C9BEEFCD3B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27C920-FAF1-4735-A148-C9BEEFCD3B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939E68-48CC-45C1-A51A-2ED1BA43CF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130178" y="2180369"/>
            <a:ext cx="2553936" cy="3466760"/>
          </a:xfrm>
          <a:custGeom>
            <a:avLst/>
            <a:gdLst>
              <a:gd name="connsiteX0" fmla="*/ 126905 w 2553936"/>
              <a:gd name="connsiteY0" fmla="*/ 0 h 3466760"/>
              <a:gd name="connsiteX1" fmla="*/ 2427031 w 2553936"/>
              <a:gd name="connsiteY1" fmla="*/ 0 h 3466760"/>
              <a:gd name="connsiteX2" fmla="*/ 2553936 w 2553936"/>
              <a:gd name="connsiteY2" fmla="*/ 126905 h 3466760"/>
              <a:gd name="connsiteX3" fmla="*/ 2553936 w 2553936"/>
              <a:gd name="connsiteY3" fmla="*/ 3339855 h 3466760"/>
              <a:gd name="connsiteX4" fmla="*/ 2427031 w 2553936"/>
              <a:gd name="connsiteY4" fmla="*/ 3466760 h 3466760"/>
              <a:gd name="connsiteX5" fmla="*/ 126905 w 2553936"/>
              <a:gd name="connsiteY5" fmla="*/ 3466760 h 3466760"/>
              <a:gd name="connsiteX6" fmla="*/ 0 w 2553936"/>
              <a:gd name="connsiteY6" fmla="*/ 3339855 h 3466760"/>
              <a:gd name="connsiteX7" fmla="*/ 0 w 2553936"/>
              <a:gd name="connsiteY7" fmla="*/ 126905 h 3466760"/>
              <a:gd name="connsiteX8" fmla="*/ 126905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26905" y="0"/>
                </a:moveTo>
                <a:lnTo>
                  <a:pt x="2427031" y="0"/>
                </a:lnTo>
                <a:cubicBezTo>
                  <a:pt x="2497119" y="0"/>
                  <a:pt x="2553936" y="56817"/>
                  <a:pt x="2553936" y="126905"/>
                </a:cubicBezTo>
                <a:lnTo>
                  <a:pt x="2553936" y="3339855"/>
                </a:lnTo>
                <a:cubicBezTo>
                  <a:pt x="2553936" y="3409943"/>
                  <a:pt x="2497119" y="3466760"/>
                  <a:pt x="2427031" y="3466760"/>
                </a:cubicBezTo>
                <a:lnTo>
                  <a:pt x="126905" y="3466760"/>
                </a:lnTo>
                <a:cubicBezTo>
                  <a:pt x="56817" y="3466760"/>
                  <a:pt x="0" y="3409943"/>
                  <a:pt x="0" y="3339855"/>
                </a:cubicBezTo>
                <a:lnTo>
                  <a:pt x="0" y="126905"/>
                </a:lnTo>
                <a:cubicBezTo>
                  <a:pt x="0" y="56817"/>
                  <a:pt x="56817" y="0"/>
                  <a:pt x="126905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19032" y="2180369"/>
            <a:ext cx="2553936" cy="3466760"/>
          </a:xfrm>
          <a:custGeom>
            <a:avLst/>
            <a:gdLst>
              <a:gd name="connsiteX0" fmla="*/ 135946 w 2553936"/>
              <a:gd name="connsiteY0" fmla="*/ 0 h 3466760"/>
              <a:gd name="connsiteX1" fmla="*/ 2417990 w 2553936"/>
              <a:gd name="connsiteY1" fmla="*/ 0 h 3466760"/>
              <a:gd name="connsiteX2" fmla="*/ 2553936 w 2553936"/>
              <a:gd name="connsiteY2" fmla="*/ 135946 h 3466760"/>
              <a:gd name="connsiteX3" fmla="*/ 2553936 w 2553936"/>
              <a:gd name="connsiteY3" fmla="*/ 3330814 h 3466760"/>
              <a:gd name="connsiteX4" fmla="*/ 2417990 w 2553936"/>
              <a:gd name="connsiteY4" fmla="*/ 3466760 h 3466760"/>
              <a:gd name="connsiteX5" fmla="*/ 135946 w 2553936"/>
              <a:gd name="connsiteY5" fmla="*/ 3466760 h 3466760"/>
              <a:gd name="connsiteX6" fmla="*/ 0 w 2553936"/>
              <a:gd name="connsiteY6" fmla="*/ 3330814 h 3466760"/>
              <a:gd name="connsiteX7" fmla="*/ 0 w 2553936"/>
              <a:gd name="connsiteY7" fmla="*/ 135946 h 3466760"/>
              <a:gd name="connsiteX8" fmla="*/ 135946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35946" y="0"/>
                </a:moveTo>
                <a:lnTo>
                  <a:pt x="2417990" y="0"/>
                </a:lnTo>
                <a:cubicBezTo>
                  <a:pt x="2493071" y="0"/>
                  <a:pt x="2553936" y="60865"/>
                  <a:pt x="2553936" y="135946"/>
                </a:cubicBezTo>
                <a:lnTo>
                  <a:pt x="2553936" y="3330814"/>
                </a:lnTo>
                <a:cubicBezTo>
                  <a:pt x="2553936" y="3405895"/>
                  <a:pt x="2493071" y="3466760"/>
                  <a:pt x="2417990" y="3466760"/>
                </a:cubicBezTo>
                <a:lnTo>
                  <a:pt x="135946" y="3466760"/>
                </a:lnTo>
                <a:cubicBezTo>
                  <a:pt x="60865" y="3466760"/>
                  <a:pt x="0" y="3405895"/>
                  <a:pt x="0" y="3330814"/>
                </a:cubicBezTo>
                <a:lnTo>
                  <a:pt x="0" y="135946"/>
                </a:lnTo>
                <a:cubicBezTo>
                  <a:pt x="0" y="60865"/>
                  <a:pt x="60865" y="0"/>
                  <a:pt x="135946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512066" y="2180369"/>
            <a:ext cx="2553936" cy="3466760"/>
          </a:xfrm>
          <a:custGeom>
            <a:avLst/>
            <a:gdLst>
              <a:gd name="connsiteX0" fmla="*/ 145012 w 2553936"/>
              <a:gd name="connsiteY0" fmla="*/ 0 h 3466760"/>
              <a:gd name="connsiteX1" fmla="*/ 2408924 w 2553936"/>
              <a:gd name="connsiteY1" fmla="*/ 0 h 3466760"/>
              <a:gd name="connsiteX2" fmla="*/ 2553936 w 2553936"/>
              <a:gd name="connsiteY2" fmla="*/ 145012 h 3466760"/>
              <a:gd name="connsiteX3" fmla="*/ 2553936 w 2553936"/>
              <a:gd name="connsiteY3" fmla="*/ 3321748 h 3466760"/>
              <a:gd name="connsiteX4" fmla="*/ 2408924 w 2553936"/>
              <a:gd name="connsiteY4" fmla="*/ 3466760 h 3466760"/>
              <a:gd name="connsiteX5" fmla="*/ 145012 w 2553936"/>
              <a:gd name="connsiteY5" fmla="*/ 3466760 h 3466760"/>
              <a:gd name="connsiteX6" fmla="*/ 0 w 2553936"/>
              <a:gd name="connsiteY6" fmla="*/ 3321748 h 3466760"/>
              <a:gd name="connsiteX7" fmla="*/ 0 w 2553936"/>
              <a:gd name="connsiteY7" fmla="*/ 145012 h 3466760"/>
              <a:gd name="connsiteX8" fmla="*/ 145012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45012" y="0"/>
                </a:moveTo>
                <a:lnTo>
                  <a:pt x="2408924" y="0"/>
                </a:lnTo>
                <a:cubicBezTo>
                  <a:pt x="2489012" y="0"/>
                  <a:pt x="2553936" y="64924"/>
                  <a:pt x="2553936" y="145012"/>
                </a:cubicBezTo>
                <a:lnTo>
                  <a:pt x="2553936" y="3321748"/>
                </a:lnTo>
                <a:cubicBezTo>
                  <a:pt x="2553936" y="3401836"/>
                  <a:pt x="2489012" y="3466760"/>
                  <a:pt x="2408924" y="3466760"/>
                </a:cubicBezTo>
                <a:lnTo>
                  <a:pt x="145012" y="3466760"/>
                </a:lnTo>
                <a:cubicBezTo>
                  <a:pt x="64924" y="3466760"/>
                  <a:pt x="0" y="3401836"/>
                  <a:pt x="0" y="3321748"/>
                </a:cubicBezTo>
                <a:lnTo>
                  <a:pt x="0" y="145012"/>
                </a:lnTo>
                <a:cubicBezTo>
                  <a:pt x="0" y="64924"/>
                  <a:pt x="64924" y="0"/>
                  <a:pt x="145012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图片占位符 80"/>
          <p:cNvSpPr>
            <a:spLocks noGrp="1"/>
          </p:cNvSpPr>
          <p:nvPr>
            <p:ph type="pic" sz="quarter" idx="10"/>
          </p:nvPr>
        </p:nvSpPr>
        <p:spPr>
          <a:xfrm>
            <a:off x="902179" y="2195440"/>
            <a:ext cx="2543215" cy="1480200"/>
          </a:xfrm>
          <a:custGeom>
            <a:avLst/>
            <a:gdLst>
              <a:gd name="connsiteX0" fmla="*/ 0 w 2543215"/>
              <a:gd name="connsiteY0" fmla="*/ 0 h 1480200"/>
              <a:gd name="connsiteX1" fmla="*/ 2543215 w 2543215"/>
              <a:gd name="connsiteY1" fmla="*/ 0 h 1480200"/>
              <a:gd name="connsiteX2" fmla="*/ 2543215 w 2543215"/>
              <a:gd name="connsiteY2" fmla="*/ 1480200 h 1480200"/>
              <a:gd name="connsiteX3" fmla="*/ 0 w 2543215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0200">
                <a:moveTo>
                  <a:pt x="0" y="0"/>
                </a:moveTo>
                <a:lnTo>
                  <a:pt x="2543215" y="0"/>
                </a:lnTo>
                <a:lnTo>
                  <a:pt x="2543215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2" name="图片占位符 81"/>
          <p:cNvSpPr>
            <a:spLocks noGrp="1"/>
          </p:cNvSpPr>
          <p:nvPr>
            <p:ph type="pic" sz="quarter" idx="11"/>
          </p:nvPr>
        </p:nvSpPr>
        <p:spPr>
          <a:xfrm>
            <a:off x="3526097" y="2198860"/>
            <a:ext cx="2543215" cy="1483543"/>
          </a:xfrm>
          <a:custGeom>
            <a:avLst/>
            <a:gdLst>
              <a:gd name="connsiteX0" fmla="*/ 0 w 2543215"/>
              <a:gd name="connsiteY0" fmla="*/ 0 h 1483543"/>
              <a:gd name="connsiteX1" fmla="*/ 2543215 w 2543215"/>
              <a:gd name="connsiteY1" fmla="*/ 0 h 1483543"/>
              <a:gd name="connsiteX2" fmla="*/ 2543215 w 2543215"/>
              <a:gd name="connsiteY2" fmla="*/ 1483543 h 1483543"/>
              <a:gd name="connsiteX3" fmla="*/ 0 w 2543215"/>
              <a:gd name="connsiteY3" fmla="*/ 1483543 h 148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3543">
                <a:moveTo>
                  <a:pt x="0" y="0"/>
                </a:moveTo>
                <a:lnTo>
                  <a:pt x="2543215" y="0"/>
                </a:lnTo>
                <a:lnTo>
                  <a:pt x="2543215" y="1483543"/>
                </a:lnTo>
                <a:lnTo>
                  <a:pt x="0" y="14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3" name="图片占位符 82"/>
          <p:cNvSpPr>
            <a:spLocks noGrp="1"/>
          </p:cNvSpPr>
          <p:nvPr>
            <p:ph type="pic" sz="quarter" idx="12"/>
          </p:nvPr>
        </p:nvSpPr>
        <p:spPr>
          <a:xfrm>
            <a:off x="6149244" y="2199209"/>
            <a:ext cx="2543215" cy="1480200"/>
          </a:xfrm>
          <a:custGeom>
            <a:avLst/>
            <a:gdLst>
              <a:gd name="connsiteX0" fmla="*/ 0 w 2543215"/>
              <a:gd name="connsiteY0" fmla="*/ 0 h 1480200"/>
              <a:gd name="connsiteX1" fmla="*/ 2543215 w 2543215"/>
              <a:gd name="connsiteY1" fmla="*/ 0 h 1480200"/>
              <a:gd name="connsiteX2" fmla="*/ 2543215 w 2543215"/>
              <a:gd name="connsiteY2" fmla="*/ 1480200 h 1480200"/>
              <a:gd name="connsiteX3" fmla="*/ 0 w 2543215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0200">
                <a:moveTo>
                  <a:pt x="0" y="0"/>
                </a:moveTo>
                <a:lnTo>
                  <a:pt x="2543215" y="0"/>
                </a:lnTo>
                <a:lnTo>
                  <a:pt x="2543215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4" name="图片占位符 83"/>
          <p:cNvSpPr>
            <a:spLocks noGrp="1"/>
          </p:cNvSpPr>
          <p:nvPr>
            <p:ph type="pic" sz="quarter" idx="13"/>
          </p:nvPr>
        </p:nvSpPr>
        <p:spPr>
          <a:xfrm>
            <a:off x="8774988" y="2195440"/>
            <a:ext cx="2542301" cy="1480200"/>
          </a:xfrm>
          <a:custGeom>
            <a:avLst/>
            <a:gdLst>
              <a:gd name="connsiteX0" fmla="*/ 0 w 2542301"/>
              <a:gd name="connsiteY0" fmla="*/ 0 h 1480200"/>
              <a:gd name="connsiteX1" fmla="*/ 2542301 w 2542301"/>
              <a:gd name="connsiteY1" fmla="*/ 0 h 1480200"/>
              <a:gd name="connsiteX2" fmla="*/ 2542301 w 2542301"/>
              <a:gd name="connsiteY2" fmla="*/ 1480200 h 1480200"/>
              <a:gd name="connsiteX3" fmla="*/ 0 w 2542301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2301" h="1480200">
                <a:moveTo>
                  <a:pt x="0" y="0"/>
                </a:moveTo>
                <a:lnTo>
                  <a:pt x="2542301" y="0"/>
                </a:lnTo>
                <a:lnTo>
                  <a:pt x="2542301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14375" y="2168330"/>
            <a:ext cx="3868616" cy="3530991"/>
          </a:xfrm>
          <a:custGeom>
            <a:avLst/>
            <a:gdLst>
              <a:gd name="connsiteX0" fmla="*/ 0 w 3868616"/>
              <a:gd name="connsiteY0" fmla="*/ 0 h 3530991"/>
              <a:gd name="connsiteX1" fmla="*/ 3868616 w 3868616"/>
              <a:gd name="connsiteY1" fmla="*/ 0 h 3530991"/>
              <a:gd name="connsiteX2" fmla="*/ 3868616 w 3868616"/>
              <a:gd name="connsiteY2" fmla="*/ 3530991 h 3530991"/>
              <a:gd name="connsiteX3" fmla="*/ 0 w 3868616"/>
              <a:gd name="connsiteY3" fmla="*/ 3530991 h 353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8616" h="3530991">
                <a:moveTo>
                  <a:pt x="0" y="0"/>
                </a:moveTo>
                <a:lnTo>
                  <a:pt x="3868616" y="0"/>
                </a:lnTo>
                <a:lnTo>
                  <a:pt x="3868616" y="3530991"/>
                </a:lnTo>
                <a:lnTo>
                  <a:pt x="0" y="3530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130178" y="2180369"/>
            <a:ext cx="2553936" cy="3466760"/>
          </a:xfrm>
          <a:custGeom>
            <a:avLst/>
            <a:gdLst>
              <a:gd name="connsiteX0" fmla="*/ 126905 w 2553936"/>
              <a:gd name="connsiteY0" fmla="*/ 0 h 3466760"/>
              <a:gd name="connsiteX1" fmla="*/ 2427031 w 2553936"/>
              <a:gd name="connsiteY1" fmla="*/ 0 h 3466760"/>
              <a:gd name="connsiteX2" fmla="*/ 2553936 w 2553936"/>
              <a:gd name="connsiteY2" fmla="*/ 126905 h 3466760"/>
              <a:gd name="connsiteX3" fmla="*/ 2553936 w 2553936"/>
              <a:gd name="connsiteY3" fmla="*/ 3339855 h 3466760"/>
              <a:gd name="connsiteX4" fmla="*/ 2427031 w 2553936"/>
              <a:gd name="connsiteY4" fmla="*/ 3466760 h 3466760"/>
              <a:gd name="connsiteX5" fmla="*/ 126905 w 2553936"/>
              <a:gd name="connsiteY5" fmla="*/ 3466760 h 3466760"/>
              <a:gd name="connsiteX6" fmla="*/ 0 w 2553936"/>
              <a:gd name="connsiteY6" fmla="*/ 3339855 h 3466760"/>
              <a:gd name="connsiteX7" fmla="*/ 0 w 2553936"/>
              <a:gd name="connsiteY7" fmla="*/ 126905 h 3466760"/>
              <a:gd name="connsiteX8" fmla="*/ 126905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26905" y="0"/>
                </a:moveTo>
                <a:lnTo>
                  <a:pt x="2427031" y="0"/>
                </a:lnTo>
                <a:cubicBezTo>
                  <a:pt x="2497119" y="0"/>
                  <a:pt x="2553936" y="56817"/>
                  <a:pt x="2553936" y="126905"/>
                </a:cubicBezTo>
                <a:lnTo>
                  <a:pt x="2553936" y="3339855"/>
                </a:lnTo>
                <a:cubicBezTo>
                  <a:pt x="2553936" y="3409943"/>
                  <a:pt x="2497119" y="3466760"/>
                  <a:pt x="2427031" y="3466760"/>
                </a:cubicBezTo>
                <a:lnTo>
                  <a:pt x="126905" y="3466760"/>
                </a:lnTo>
                <a:cubicBezTo>
                  <a:pt x="56817" y="3466760"/>
                  <a:pt x="0" y="3409943"/>
                  <a:pt x="0" y="3339855"/>
                </a:cubicBezTo>
                <a:lnTo>
                  <a:pt x="0" y="126905"/>
                </a:lnTo>
                <a:cubicBezTo>
                  <a:pt x="0" y="56817"/>
                  <a:pt x="56817" y="0"/>
                  <a:pt x="126905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19032" y="2180369"/>
            <a:ext cx="2553936" cy="3466760"/>
          </a:xfrm>
          <a:custGeom>
            <a:avLst/>
            <a:gdLst>
              <a:gd name="connsiteX0" fmla="*/ 135946 w 2553936"/>
              <a:gd name="connsiteY0" fmla="*/ 0 h 3466760"/>
              <a:gd name="connsiteX1" fmla="*/ 2417990 w 2553936"/>
              <a:gd name="connsiteY1" fmla="*/ 0 h 3466760"/>
              <a:gd name="connsiteX2" fmla="*/ 2553936 w 2553936"/>
              <a:gd name="connsiteY2" fmla="*/ 135946 h 3466760"/>
              <a:gd name="connsiteX3" fmla="*/ 2553936 w 2553936"/>
              <a:gd name="connsiteY3" fmla="*/ 3330814 h 3466760"/>
              <a:gd name="connsiteX4" fmla="*/ 2417990 w 2553936"/>
              <a:gd name="connsiteY4" fmla="*/ 3466760 h 3466760"/>
              <a:gd name="connsiteX5" fmla="*/ 135946 w 2553936"/>
              <a:gd name="connsiteY5" fmla="*/ 3466760 h 3466760"/>
              <a:gd name="connsiteX6" fmla="*/ 0 w 2553936"/>
              <a:gd name="connsiteY6" fmla="*/ 3330814 h 3466760"/>
              <a:gd name="connsiteX7" fmla="*/ 0 w 2553936"/>
              <a:gd name="connsiteY7" fmla="*/ 135946 h 3466760"/>
              <a:gd name="connsiteX8" fmla="*/ 135946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35946" y="0"/>
                </a:moveTo>
                <a:lnTo>
                  <a:pt x="2417990" y="0"/>
                </a:lnTo>
                <a:cubicBezTo>
                  <a:pt x="2493071" y="0"/>
                  <a:pt x="2553936" y="60865"/>
                  <a:pt x="2553936" y="135946"/>
                </a:cubicBezTo>
                <a:lnTo>
                  <a:pt x="2553936" y="3330814"/>
                </a:lnTo>
                <a:cubicBezTo>
                  <a:pt x="2553936" y="3405895"/>
                  <a:pt x="2493071" y="3466760"/>
                  <a:pt x="2417990" y="3466760"/>
                </a:cubicBezTo>
                <a:lnTo>
                  <a:pt x="135946" y="3466760"/>
                </a:lnTo>
                <a:cubicBezTo>
                  <a:pt x="60865" y="3466760"/>
                  <a:pt x="0" y="3405895"/>
                  <a:pt x="0" y="3330814"/>
                </a:cubicBezTo>
                <a:lnTo>
                  <a:pt x="0" y="135946"/>
                </a:lnTo>
                <a:cubicBezTo>
                  <a:pt x="0" y="60865"/>
                  <a:pt x="60865" y="0"/>
                  <a:pt x="135946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512066" y="2180369"/>
            <a:ext cx="2553936" cy="3466760"/>
          </a:xfrm>
          <a:custGeom>
            <a:avLst/>
            <a:gdLst>
              <a:gd name="connsiteX0" fmla="*/ 145012 w 2553936"/>
              <a:gd name="connsiteY0" fmla="*/ 0 h 3466760"/>
              <a:gd name="connsiteX1" fmla="*/ 2408924 w 2553936"/>
              <a:gd name="connsiteY1" fmla="*/ 0 h 3466760"/>
              <a:gd name="connsiteX2" fmla="*/ 2553936 w 2553936"/>
              <a:gd name="connsiteY2" fmla="*/ 145012 h 3466760"/>
              <a:gd name="connsiteX3" fmla="*/ 2553936 w 2553936"/>
              <a:gd name="connsiteY3" fmla="*/ 3321748 h 3466760"/>
              <a:gd name="connsiteX4" fmla="*/ 2408924 w 2553936"/>
              <a:gd name="connsiteY4" fmla="*/ 3466760 h 3466760"/>
              <a:gd name="connsiteX5" fmla="*/ 145012 w 2553936"/>
              <a:gd name="connsiteY5" fmla="*/ 3466760 h 3466760"/>
              <a:gd name="connsiteX6" fmla="*/ 0 w 2553936"/>
              <a:gd name="connsiteY6" fmla="*/ 3321748 h 3466760"/>
              <a:gd name="connsiteX7" fmla="*/ 0 w 2553936"/>
              <a:gd name="connsiteY7" fmla="*/ 145012 h 3466760"/>
              <a:gd name="connsiteX8" fmla="*/ 145012 w 2553936"/>
              <a:gd name="connsiteY8" fmla="*/ 0 h 346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3936" h="3466760">
                <a:moveTo>
                  <a:pt x="145012" y="0"/>
                </a:moveTo>
                <a:lnTo>
                  <a:pt x="2408924" y="0"/>
                </a:lnTo>
                <a:cubicBezTo>
                  <a:pt x="2489012" y="0"/>
                  <a:pt x="2553936" y="64924"/>
                  <a:pt x="2553936" y="145012"/>
                </a:cubicBezTo>
                <a:lnTo>
                  <a:pt x="2553936" y="3321748"/>
                </a:lnTo>
                <a:cubicBezTo>
                  <a:pt x="2553936" y="3401836"/>
                  <a:pt x="2489012" y="3466760"/>
                  <a:pt x="2408924" y="3466760"/>
                </a:cubicBezTo>
                <a:lnTo>
                  <a:pt x="145012" y="3466760"/>
                </a:lnTo>
                <a:cubicBezTo>
                  <a:pt x="64924" y="3466760"/>
                  <a:pt x="0" y="3401836"/>
                  <a:pt x="0" y="3321748"/>
                </a:cubicBezTo>
                <a:lnTo>
                  <a:pt x="0" y="145012"/>
                </a:lnTo>
                <a:cubicBezTo>
                  <a:pt x="0" y="64924"/>
                  <a:pt x="64924" y="0"/>
                  <a:pt x="145012" y="0"/>
                </a:cubicBezTo>
                <a:close/>
              </a:path>
            </a:pathLst>
          </a:custGeom>
          <a:ln w="254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图片占位符 80"/>
          <p:cNvSpPr>
            <a:spLocks noGrp="1"/>
          </p:cNvSpPr>
          <p:nvPr>
            <p:ph type="pic" sz="quarter" idx="10"/>
          </p:nvPr>
        </p:nvSpPr>
        <p:spPr>
          <a:xfrm>
            <a:off x="902179" y="2195440"/>
            <a:ext cx="2543215" cy="1480200"/>
          </a:xfrm>
          <a:custGeom>
            <a:avLst/>
            <a:gdLst>
              <a:gd name="connsiteX0" fmla="*/ 0 w 2543215"/>
              <a:gd name="connsiteY0" fmla="*/ 0 h 1480200"/>
              <a:gd name="connsiteX1" fmla="*/ 2543215 w 2543215"/>
              <a:gd name="connsiteY1" fmla="*/ 0 h 1480200"/>
              <a:gd name="connsiteX2" fmla="*/ 2543215 w 2543215"/>
              <a:gd name="connsiteY2" fmla="*/ 1480200 h 1480200"/>
              <a:gd name="connsiteX3" fmla="*/ 0 w 2543215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0200">
                <a:moveTo>
                  <a:pt x="0" y="0"/>
                </a:moveTo>
                <a:lnTo>
                  <a:pt x="2543215" y="0"/>
                </a:lnTo>
                <a:lnTo>
                  <a:pt x="2543215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2" name="图片占位符 81"/>
          <p:cNvSpPr>
            <a:spLocks noGrp="1"/>
          </p:cNvSpPr>
          <p:nvPr>
            <p:ph type="pic" sz="quarter" idx="11"/>
          </p:nvPr>
        </p:nvSpPr>
        <p:spPr>
          <a:xfrm>
            <a:off x="3526097" y="2198860"/>
            <a:ext cx="2543215" cy="1483543"/>
          </a:xfrm>
          <a:custGeom>
            <a:avLst/>
            <a:gdLst>
              <a:gd name="connsiteX0" fmla="*/ 0 w 2543215"/>
              <a:gd name="connsiteY0" fmla="*/ 0 h 1483543"/>
              <a:gd name="connsiteX1" fmla="*/ 2543215 w 2543215"/>
              <a:gd name="connsiteY1" fmla="*/ 0 h 1483543"/>
              <a:gd name="connsiteX2" fmla="*/ 2543215 w 2543215"/>
              <a:gd name="connsiteY2" fmla="*/ 1483543 h 1483543"/>
              <a:gd name="connsiteX3" fmla="*/ 0 w 2543215"/>
              <a:gd name="connsiteY3" fmla="*/ 1483543 h 148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3543">
                <a:moveTo>
                  <a:pt x="0" y="0"/>
                </a:moveTo>
                <a:lnTo>
                  <a:pt x="2543215" y="0"/>
                </a:lnTo>
                <a:lnTo>
                  <a:pt x="2543215" y="1483543"/>
                </a:lnTo>
                <a:lnTo>
                  <a:pt x="0" y="14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3" name="图片占位符 82"/>
          <p:cNvSpPr>
            <a:spLocks noGrp="1"/>
          </p:cNvSpPr>
          <p:nvPr>
            <p:ph type="pic" sz="quarter" idx="12"/>
          </p:nvPr>
        </p:nvSpPr>
        <p:spPr>
          <a:xfrm>
            <a:off x="6149244" y="2199209"/>
            <a:ext cx="2543215" cy="1480200"/>
          </a:xfrm>
          <a:custGeom>
            <a:avLst/>
            <a:gdLst>
              <a:gd name="connsiteX0" fmla="*/ 0 w 2543215"/>
              <a:gd name="connsiteY0" fmla="*/ 0 h 1480200"/>
              <a:gd name="connsiteX1" fmla="*/ 2543215 w 2543215"/>
              <a:gd name="connsiteY1" fmla="*/ 0 h 1480200"/>
              <a:gd name="connsiteX2" fmla="*/ 2543215 w 2543215"/>
              <a:gd name="connsiteY2" fmla="*/ 1480200 h 1480200"/>
              <a:gd name="connsiteX3" fmla="*/ 0 w 2543215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215" h="1480200">
                <a:moveTo>
                  <a:pt x="0" y="0"/>
                </a:moveTo>
                <a:lnTo>
                  <a:pt x="2543215" y="0"/>
                </a:lnTo>
                <a:lnTo>
                  <a:pt x="2543215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4" name="图片占位符 83"/>
          <p:cNvSpPr>
            <a:spLocks noGrp="1"/>
          </p:cNvSpPr>
          <p:nvPr>
            <p:ph type="pic" sz="quarter" idx="13"/>
          </p:nvPr>
        </p:nvSpPr>
        <p:spPr>
          <a:xfrm>
            <a:off x="8774988" y="2195440"/>
            <a:ext cx="2542301" cy="1480200"/>
          </a:xfrm>
          <a:custGeom>
            <a:avLst/>
            <a:gdLst>
              <a:gd name="connsiteX0" fmla="*/ 0 w 2542301"/>
              <a:gd name="connsiteY0" fmla="*/ 0 h 1480200"/>
              <a:gd name="connsiteX1" fmla="*/ 2542301 w 2542301"/>
              <a:gd name="connsiteY1" fmla="*/ 0 h 1480200"/>
              <a:gd name="connsiteX2" fmla="*/ 2542301 w 2542301"/>
              <a:gd name="connsiteY2" fmla="*/ 1480200 h 1480200"/>
              <a:gd name="connsiteX3" fmla="*/ 0 w 2542301"/>
              <a:gd name="connsiteY3" fmla="*/ 1480200 h 1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2301" h="1480200">
                <a:moveTo>
                  <a:pt x="0" y="0"/>
                </a:moveTo>
                <a:lnTo>
                  <a:pt x="2542301" y="0"/>
                </a:lnTo>
                <a:lnTo>
                  <a:pt x="2542301" y="1480200"/>
                </a:lnTo>
                <a:lnTo>
                  <a:pt x="0" y="1480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14375" y="2168330"/>
            <a:ext cx="3868616" cy="3530991"/>
          </a:xfrm>
          <a:custGeom>
            <a:avLst/>
            <a:gdLst>
              <a:gd name="connsiteX0" fmla="*/ 0 w 3868616"/>
              <a:gd name="connsiteY0" fmla="*/ 0 h 3530991"/>
              <a:gd name="connsiteX1" fmla="*/ 3868616 w 3868616"/>
              <a:gd name="connsiteY1" fmla="*/ 0 h 3530991"/>
              <a:gd name="connsiteX2" fmla="*/ 3868616 w 3868616"/>
              <a:gd name="connsiteY2" fmla="*/ 3530991 h 3530991"/>
              <a:gd name="connsiteX3" fmla="*/ 0 w 3868616"/>
              <a:gd name="connsiteY3" fmla="*/ 3530991 h 353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8616" h="3530991">
                <a:moveTo>
                  <a:pt x="0" y="0"/>
                </a:moveTo>
                <a:lnTo>
                  <a:pt x="3868616" y="0"/>
                </a:lnTo>
                <a:lnTo>
                  <a:pt x="3868616" y="3530991"/>
                </a:lnTo>
                <a:lnTo>
                  <a:pt x="0" y="3530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5" name="图片 24" descr="C:\Users\meng\Desktop\8654665.jpg8654665"/>
          <p:cNvPicPr>
            <a:picLocks noChangeAspect="1"/>
          </p:cNvPicPr>
          <p:nvPr userDrawn="1"/>
        </p:nvPicPr>
        <p:blipFill>
          <a:blip r:embed="rId13"/>
          <a:srcRect b="23007"/>
          <a:stretch>
            <a:fillRect/>
          </a:stretch>
        </p:blipFill>
        <p:spPr>
          <a:xfrm>
            <a:off x="-20955" y="-8255"/>
            <a:ext cx="12278360" cy="69310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#U534f#U4f5c#U529e#U516c"/>
          <p:cNvPicPr>
            <a:picLocks noChangeAspect="1"/>
          </p:cNvPicPr>
          <p:nvPr/>
        </p:nvPicPr>
        <p:blipFill>
          <a:blip r:embed="rId1">
            <a:lum bright="6000"/>
          </a:blip>
          <a:stretch>
            <a:fillRect/>
          </a:stretch>
        </p:blipFill>
        <p:spPr>
          <a:xfrm>
            <a:off x="-8255" y="-8255"/>
            <a:ext cx="12207875" cy="6892925"/>
          </a:xfrm>
          <a:prstGeom prst="rect">
            <a:avLst/>
          </a:prstGeom>
        </p:spPr>
      </p:pic>
      <p:pic>
        <p:nvPicPr>
          <p:cNvPr id="5" name="图片 4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pic>
        <p:nvPicPr>
          <p:cNvPr id="6" name="图片 5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7" name="图片 6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6359525" y="1842770"/>
            <a:ext cx="5826760" cy="4381500"/>
          </a:xfrm>
          <a:prstGeom prst="rect">
            <a:avLst/>
          </a:prstGeom>
        </p:spPr>
      </p:pic>
      <p:pic>
        <p:nvPicPr>
          <p:cNvPr id="8" name="图片 7" descr="grtfds"/>
          <p:cNvPicPr>
            <a:picLocks noChangeAspect="1"/>
          </p:cNvPicPr>
          <p:nvPr/>
        </p:nvPicPr>
        <p:blipFill>
          <a:blip r:embed="rId3"/>
          <a:srcRect b="54179"/>
          <a:stretch>
            <a:fillRect/>
          </a:stretch>
        </p:blipFill>
        <p:spPr>
          <a:xfrm>
            <a:off x="516890" y="730885"/>
            <a:ext cx="6705600" cy="460883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27175" y="3228975"/>
            <a:ext cx="48323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7175" y="4206875"/>
            <a:ext cx="5009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5400000" scaled="0"/>
                </a:gradFill>
              </a:rPr>
              <a:t>汇报人：            汇报时间：</a:t>
            </a:r>
            <a:r>
              <a:rPr lang="en-US" altLang="zh-CN" sz="2000" b="1" dirty="0"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5400000" scaled="0"/>
                </a:gradFill>
              </a:rPr>
              <a:t>20XX</a:t>
            </a:r>
            <a:r>
              <a:rPr lang="zh-CN" altLang="en-US" sz="2000" b="1" dirty="0"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5400000" scaled="0"/>
                </a:gradFill>
              </a:rPr>
              <a:t>年</a:t>
            </a:r>
            <a:endParaRPr lang="zh-CN" altLang="en-US" sz="2000" b="1" dirty="0">
              <a:gradFill>
                <a:gsLst>
                  <a:gs pos="0">
                    <a:srgbClr val="D46FCF"/>
                  </a:gs>
                  <a:gs pos="53000">
                    <a:srgbClr val="B963D0"/>
                  </a:gs>
                  <a:gs pos="100000">
                    <a:srgbClr val="9453DE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C:\Users\meng\Desktop\8654665.jpg8654665"/>
          <p:cNvPicPr>
            <a:picLocks noChangeAspect="1"/>
          </p:cNvPicPr>
          <p:nvPr/>
        </p:nvPicPr>
        <p:blipFill>
          <a:blip r:embed="rId1">
            <a:lum bright="12000"/>
          </a:blip>
          <a:srcRect/>
          <a:stretch>
            <a:fillRect/>
          </a:stretch>
        </p:blipFill>
        <p:spPr>
          <a:xfrm>
            <a:off x="-20955" y="-8255"/>
            <a:ext cx="12278360" cy="6891655"/>
          </a:xfrm>
          <a:prstGeom prst="rect">
            <a:avLst/>
          </a:prstGeom>
        </p:spPr>
      </p:pic>
      <p:pic>
        <p:nvPicPr>
          <p:cNvPr id="28" name="图片 27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pic>
        <p:nvPicPr>
          <p:cNvPr id="30" name="图片 29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33365" y="1630680"/>
            <a:ext cx="5716270" cy="837234"/>
            <a:chOff x="6629352" y="1760489"/>
            <a:chExt cx="5716058" cy="837384"/>
          </a:xfrm>
        </p:grpSpPr>
        <p:grpSp>
          <p:nvGrpSpPr>
            <p:cNvPr id="5" name="组合 4"/>
            <p:cNvGrpSpPr/>
            <p:nvPr/>
          </p:nvGrpSpPr>
          <p:grpSpPr>
            <a:xfrm>
              <a:off x="7481595" y="1780122"/>
              <a:ext cx="4863815" cy="817751"/>
              <a:chOff x="6875850" y="2143368"/>
              <a:chExt cx="4863815" cy="81775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875850" y="2592753"/>
                <a:ext cx="4863815" cy="36836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6875851" y="2143368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D46FCF"/>
                        </a:gs>
                        <a:gs pos="53000">
                          <a:srgbClr val="B963D0"/>
                        </a:gs>
                        <a:gs pos="100000">
                          <a:srgbClr val="9453DE"/>
                        </a:gs>
                      </a:gsLst>
                      <a:lin ang="0" scaled="0"/>
                    </a:gradFill>
                  </a:rPr>
                  <a:t>标题文字添加此处</a:t>
                </a:r>
                <a:endParaRPr lang="zh-CN" altLang="en-US" sz="2800" b="1" dirty="0"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629352" y="1760489"/>
              <a:ext cx="898003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01.</a:t>
              </a:r>
              <a:endParaRPr lang="en-US" altLang="zh-CN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33365" y="2637790"/>
            <a:ext cx="5808345" cy="837234"/>
            <a:chOff x="6629352" y="2767253"/>
            <a:chExt cx="5808656" cy="837384"/>
          </a:xfrm>
        </p:grpSpPr>
        <p:grpSp>
          <p:nvGrpSpPr>
            <p:cNvPr id="10" name="组合 9"/>
            <p:cNvGrpSpPr/>
            <p:nvPr/>
          </p:nvGrpSpPr>
          <p:grpSpPr>
            <a:xfrm>
              <a:off x="7481595" y="2786886"/>
              <a:ext cx="4956413" cy="817751"/>
              <a:chOff x="6875850" y="2143368"/>
              <a:chExt cx="4956413" cy="81775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875850" y="2592753"/>
                <a:ext cx="4956413" cy="36836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875851" y="2143368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D46FCF"/>
                        </a:gs>
                        <a:gs pos="53000">
                          <a:srgbClr val="B963D0"/>
                        </a:gs>
                        <a:gs pos="100000">
                          <a:srgbClr val="9453DE"/>
                        </a:gs>
                      </a:gsLst>
                      <a:lin ang="0" scaled="0"/>
                    </a:gradFill>
                  </a:rPr>
                  <a:t>标题文字添加此处</a:t>
                </a:r>
                <a:endParaRPr lang="zh-CN" altLang="en-US" sz="2800" b="1" dirty="0"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6629352" y="2767253"/>
              <a:ext cx="898003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02.</a:t>
              </a:r>
              <a:endParaRPr lang="en-US" altLang="zh-CN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33365" y="3644265"/>
            <a:ext cx="5716270" cy="837234"/>
            <a:chOff x="6629352" y="3774017"/>
            <a:chExt cx="5716058" cy="837384"/>
          </a:xfrm>
        </p:grpSpPr>
        <p:grpSp>
          <p:nvGrpSpPr>
            <p:cNvPr id="15" name="组合 14"/>
            <p:cNvGrpSpPr/>
            <p:nvPr/>
          </p:nvGrpSpPr>
          <p:grpSpPr>
            <a:xfrm>
              <a:off x="7481596" y="3793650"/>
              <a:ext cx="4863814" cy="817751"/>
              <a:chOff x="6875851" y="2143368"/>
              <a:chExt cx="4863814" cy="81775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6875851" y="2592753"/>
                <a:ext cx="4863814" cy="36836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875851" y="2143368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D46FCF"/>
                        </a:gs>
                        <a:gs pos="53000">
                          <a:srgbClr val="B963D0"/>
                        </a:gs>
                        <a:gs pos="100000">
                          <a:srgbClr val="9453DE"/>
                        </a:gs>
                      </a:gsLst>
                      <a:lin ang="0" scaled="0"/>
                    </a:gradFill>
                  </a:rPr>
                  <a:t>标题文字添加此处</a:t>
                </a:r>
                <a:endParaRPr lang="zh-CN" altLang="en-US" sz="2800" b="1" dirty="0"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6629352" y="3774017"/>
              <a:ext cx="898003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03.</a:t>
              </a:r>
              <a:endParaRPr lang="en-US" altLang="zh-CN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33365" y="4651375"/>
            <a:ext cx="5612130" cy="837234"/>
            <a:chOff x="6629352" y="4780782"/>
            <a:chExt cx="5611886" cy="837384"/>
          </a:xfrm>
        </p:grpSpPr>
        <p:grpSp>
          <p:nvGrpSpPr>
            <p:cNvPr id="20" name="组合 19"/>
            <p:cNvGrpSpPr/>
            <p:nvPr/>
          </p:nvGrpSpPr>
          <p:grpSpPr>
            <a:xfrm>
              <a:off x="7481595" y="4800415"/>
              <a:ext cx="4759643" cy="817751"/>
              <a:chOff x="6875850" y="2143368"/>
              <a:chExt cx="4759643" cy="81775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875850" y="2592753"/>
                <a:ext cx="4759643" cy="36836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6875851" y="2143368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D46FCF"/>
                        </a:gs>
                        <a:gs pos="53000">
                          <a:srgbClr val="B963D0"/>
                        </a:gs>
                        <a:gs pos="100000">
                          <a:srgbClr val="9453DE"/>
                        </a:gs>
                      </a:gsLst>
                      <a:lin ang="0" scaled="0"/>
                    </a:gradFill>
                  </a:rPr>
                  <a:t>标题文字添加此处</a:t>
                </a:r>
                <a:endParaRPr lang="zh-CN" altLang="en-US" sz="2800" b="1" dirty="0"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629352" y="4780782"/>
              <a:ext cx="898003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04.</a:t>
              </a:r>
              <a:endParaRPr lang="en-US" altLang="zh-CN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52706" y="1630928"/>
            <a:ext cx="4992555" cy="1263615"/>
            <a:chOff x="251520" y="1806156"/>
            <a:chExt cx="1872208" cy="473856"/>
          </a:xfrm>
        </p:grpSpPr>
        <p:sp>
          <p:nvSpPr>
            <p:cNvPr id="27" name="TextBox 1"/>
            <p:cNvSpPr txBox="1"/>
            <p:nvPr/>
          </p:nvSpPr>
          <p:spPr>
            <a:xfrm>
              <a:off x="251520" y="2038077"/>
              <a:ext cx="1872208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438400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5"/>
            <p:cNvSpPr txBox="1"/>
            <p:nvPr/>
          </p:nvSpPr>
          <p:spPr>
            <a:xfrm>
              <a:off x="251520" y="1806156"/>
              <a:ext cx="936104" cy="288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438400"/>
              <a:r>
                <a:rPr lang="zh-CN" altLang="en-US" sz="4400" b="1" dirty="0"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400" b="1" dirty="0"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C:\Users\meng\Desktop\8654665.jpg8654665"/>
          <p:cNvPicPr>
            <a:picLocks noChangeAspect="1"/>
          </p:cNvPicPr>
          <p:nvPr/>
        </p:nvPicPr>
        <p:blipFill>
          <a:blip r:embed="rId1">
            <a:lum bright="12000"/>
          </a:blip>
          <a:srcRect/>
          <a:stretch>
            <a:fillRect/>
          </a:stretch>
        </p:blipFill>
        <p:spPr>
          <a:xfrm>
            <a:off x="-20955" y="-8255"/>
            <a:ext cx="12278360" cy="6891655"/>
          </a:xfrm>
          <a:prstGeom prst="rect">
            <a:avLst/>
          </a:prstGeom>
        </p:spPr>
      </p:pic>
      <p:pic>
        <p:nvPicPr>
          <p:cNvPr id="28" name="图片 27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0845" y="2387139"/>
            <a:ext cx="1306230" cy="1306128"/>
            <a:chOff x="10275888" y="2026445"/>
            <a:chExt cx="889000" cy="889000"/>
          </a:xfrm>
        </p:grpSpPr>
        <p:sp>
          <p:nvSpPr>
            <p:cNvPr id="4" name="椭圆 3"/>
            <p:cNvSpPr/>
            <p:nvPr/>
          </p:nvSpPr>
          <p:spPr>
            <a:xfrm>
              <a:off x="10275888" y="2026445"/>
              <a:ext cx="889000" cy="889000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395634" y="2156726"/>
              <a:ext cx="649510" cy="62855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23770" y="2323007"/>
            <a:ext cx="5059180" cy="1398865"/>
            <a:chOff x="6200261" y="3089795"/>
            <a:chExt cx="5058845" cy="1398865"/>
          </a:xfrm>
        </p:grpSpPr>
        <p:sp>
          <p:nvSpPr>
            <p:cNvPr id="7" name="文本框 6"/>
            <p:cNvSpPr txBox="1"/>
            <p:nvPr/>
          </p:nvSpPr>
          <p:spPr>
            <a:xfrm>
              <a:off x="6200261" y="3089795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200261" y="3635855"/>
              <a:ext cx="5058845" cy="8528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XXX给你创意和灵感XXX给你创意和灵感XXX给你创意和灵感XXX给你创意和灵感XXX给你创意和灵感XXX给你创意和灵感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304418" y="4245428"/>
              <a:ext cx="914400" cy="0"/>
            </a:xfrm>
            <a:prstGeom prst="line">
              <a:avLst/>
            </a:prstGeom>
            <a:ln w="38100">
              <a:solidFill>
                <a:srgbClr val="B963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423795" y="3608705"/>
            <a:ext cx="4925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30" name="图片 29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10" name="图片 9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7349490" y="2148840"/>
            <a:ext cx="4450080" cy="3346450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758992" y="3032760"/>
            <a:ext cx="1669098" cy="1669098"/>
            <a:chOff x="8758992" y="2664460"/>
            <a:chExt cx="1669098" cy="1669098"/>
          </a:xfrm>
        </p:grpSpPr>
        <p:sp>
          <p:nvSpPr>
            <p:cNvPr id="3" name="任意多边形 43"/>
            <p:cNvSpPr/>
            <p:nvPr/>
          </p:nvSpPr>
          <p:spPr>
            <a:xfrm>
              <a:off x="8758992" y="2664460"/>
              <a:ext cx="1669098" cy="1669098"/>
            </a:xfrm>
            <a:custGeom>
              <a:avLst/>
              <a:gdLst>
                <a:gd name="connsiteX0" fmla="*/ 800633 w 1669098"/>
                <a:gd name="connsiteY0" fmla="*/ 0 h 1669098"/>
                <a:gd name="connsiteX1" fmla="*/ 868465 w 1669098"/>
                <a:gd name="connsiteY1" fmla="*/ 0 h 1669098"/>
                <a:gd name="connsiteX2" fmla="*/ 885423 w 1669098"/>
                <a:gd name="connsiteY2" fmla="*/ 16958 h 1669098"/>
                <a:gd name="connsiteX3" fmla="*/ 885423 w 1669098"/>
                <a:gd name="connsiteY3" fmla="*/ 76706 h 1669098"/>
                <a:gd name="connsiteX4" fmla="*/ 912297 w 1669098"/>
                <a:gd name="connsiteY4" fmla="*/ 78063 h 1669098"/>
                <a:gd name="connsiteX5" fmla="*/ 981741 w 1669098"/>
                <a:gd name="connsiteY5" fmla="*/ 88661 h 1669098"/>
                <a:gd name="connsiteX6" fmla="*/ 997017 w 1669098"/>
                <a:gd name="connsiteY6" fmla="*/ 31650 h 1669098"/>
                <a:gd name="connsiteX7" fmla="*/ 1017786 w 1669098"/>
                <a:gd name="connsiteY7" fmla="*/ 19658 h 1669098"/>
                <a:gd name="connsiteX8" fmla="*/ 1083307 w 1669098"/>
                <a:gd name="connsiteY8" fmla="*/ 37215 h 1669098"/>
                <a:gd name="connsiteX9" fmla="*/ 1095298 w 1669098"/>
                <a:gd name="connsiteY9" fmla="*/ 57984 h 1669098"/>
                <a:gd name="connsiteX10" fmla="*/ 1079226 w 1669098"/>
                <a:gd name="connsiteY10" fmla="*/ 117966 h 1669098"/>
                <a:gd name="connsiteX11" fmla="*/ 1130536 w 1669098"/>
                <a:gd name="connsiteY11" fmla="*/ 133894 h 1669098"/>
                <a:gd name="connsiteX12" fmla="*/ 1168448 w 1669098"/>
                <a:gd name="connsiteY12" fmla="*/ 154472 h 1669098"/>
                <a:gd name="connsiteX13" fmla="*/ 1199286 w 1669098"/>
                <a:gd name="connsiteY13" fmla="*/ 101058 h 1669098"/>
                <a:gd name="connsiteX14" fmla="*/ 1222451 w 1669098"/>
                <a:gd name="connsiteY14" fmla="*/ 94851 h 1669098"/>
                <a:gd name="connsiteX15" fmla="*/ 1281196 w 1669098"/>
                <a:gd name="connsiteY15" fmla="*/ 128766 h 1669098"/>
                <a:gd name="connsiteX16" fmla="*/ 1287403 w 1669098"/>
                <a:gd name="connsiteY16" fmla="*/ 151932 h 1669098"/>
                <a:gd name="connsiteX17" fmla="*/ 1257903 w 1669098"/>
                <a:gd name="connsiteY17" fmla="*/ 203027 h 1669098"/>
                <a:gd name="connsiteX18" fmla="*/ 1259703 w 1669098"/>
                <a:gd name="connsiteY18" fmla="*/ 204003 h 1669098"/>
                <a:gd name="connsiteX19" fmla="*/ 1332821 w 1669098"/>
                <a:gd name="connsiteY19" fmla="*/ 264331 h 1669098"/>
                <a:gd name="connsiteX20" fmla="*/ 1376700 w 1669098"/>
                <a:gd name="connsiteY20" fmla="*/ 220452 h 1669098"/>
                <a:gd name="connsiteX21" fmla="*/ 1400682 w 1669098"/>
                <a:gd name="connsiteY21" fmla="*/ 220452 h 1669098"/>
                <a:gd name="connsiteX22" fmla="*/ 1448646 w 1669098"/>
                <a:gd name="connsiteY22" fmla="*/ 268416 h 1669098"/>
                <a:gd name="connsiteX23" fmla="*/ 1448646 w 1669098"/>
                <a:gd name="connsiteY23" fmla="*/ 292398 h 1669098"/>
                <a:gd name="connsiteX24" fmla="*/ 1404767 w 1669098"/>
                <a:gd name="connsiteY24" fmla="*/ 336277 h 1669098"/>
                <a:gd name="connsiteX25" fmla="*/ 1465095 w 1669098"/>
                <a:gd name="connsiteY25" fmla="*/ 409395 h 1669098"/>
                <a:gd name="connsiteX26" fmla="*/ 1466071 w 1669098"/>
                <a:gd name="connsiteY26" fmla="*/ 411195 h 1669098"/>
                <a:gd name="connsiteX27" fmla="*/ 1517167 w 1669098"/>
                <a:gd name="connsiteY27" fmla="*/ 381695 h 1669098"/>
                <a:gd name="connsiteX28" fmla="*/ 1540332 w 1669098"/>
                <a:gd name="connsiteY28" fmla="*/ 387902 h 1669098"/>
                <a:gd name="connsiteX29" fmla="*/ 1574248 w 1669098"/>
                <a:gd name="connsiteY29" fmla="*/ 446647 h 1669098"/>
                <a:gd name="connsiteX30" fmla="*/ 1568041 w 1669098"/>
                <a:gd name="connsiteY30" fmla="*/ 469812 h 1669098"/>
                <a:gd name="connsiteX31" fmla="*/ 1514626 w 1669098"/>
                <a:gd name="connsiteY31" fmla="*/ 500651 h 1669098"/>
                <a:gd name="connsiteX32" fmla="*/ 1535204 w 1669098"/>
                <a:gd name="connsiteY32" fmla="*/ 538562 h 1669098"/>
                <a:gd name="connsiteX33" fmla="*/ 1551132 w 1669098"/>
                <a:gd name="connsiteY33" fmla="*/ 589872 h 1669098"/>
                <a:gd name="connsiteX34" fmla="*/ 1611114 w 1669098"/>
                <a:gd name="connsiteY34" fmla="*/ 573800 h 1669098"/>
                <a:gd name="connsiteX35" fmla="*/ 1631883 w 1669098"/>
                <a:gd name="connsiteY35" fmla="*/ 585792 h 1669098"/>
                <a:gd name="connsiteX36" fmla="*/ 1649440 w 1669098"/>
                <a:gd name="connsiteY36" fmla="*/ 651312 h 1669098"/>
                <a:gd name="connsiteX37" fmla="*/ 1637448 w 1669098"/>
                <a:gd name="connsiteY37" fmla="*/ 672081 h 1669098"/>
                <a:gd name="connsiteX38" fmla="*/ 1580437 w 1669098"/>
                <a:gd name="connsiteY38" fmla="*/ 687357 h 1669098"/>
                <a:gd name="connsiteX39" fmla="*/ 1591035 w 1669098"/>
                <a:gd name="connsiteY39" fmla="*/ 756801 h 1669098"/>
                <a:gd name="connsiteX40" fmla="*/ 1592392 w 1669098"/>
                <a:gd name="connsiteY40" fmla="*/ 783675 h 1669098"/>
                <a:gd name="connsiteX41" fmla="*/ 1652140 w 1669098"/>
                <a:gd name="connsiteY41" fmla="*/ 783675 h 1669098"/>
                <a:gd name="connsiteX42" fmla="*/ 1669098 w 1669098"/>
                <a:gd name="connsiteY42" fmla="*/ 800633 h 1669098"/>
                <a:gd name="connsiteX43" fmla="*/ 1669098 w 1669098"/>
                <a:gd name="connsiteY43" fmla="*/ 868465 h 1669098"/>
                <a:gd name="connsiteX44" fmla="*/ 1652140 w 1669098"/>
                <a:gd name="connsiteY44" fmla="*/ 885423 h 1669098"/>
                <a:gd name="connsiteX45" fmla="*/ 1592392 w 1669098"/>
                <a:gd name="connsiteY45" fmla="*/ 885423 h 1669098"/>
                <a:gd name="connsiteX46" fmla="*/ 1591035 w 1669098"/>
                <a:gd name="connsiteY46" fmla="*/ 912297 h 1669098"/>
                <a:gd name="connsiteX47" fmla="*/ 1580437 w 1669098"/>
                <a:gd name="connsiteY47" fmla="*/ 981741 h 1669098"/>
                <a:gd name="connsiteX48" fmla="*/ 1637448 w 1669098"/>
                <a:gd name="connsiteY48" fmla="*/ 997017 h 1669098"/>
                <a:gd name="connsiteX49" fmla="*/ 1649440 w 1669098"/>
                <a:gd name="connsiteY49" fmla="*/ 1017786 h 1669098"/>
                <a:gd name="connsiteX50" fmla="*/ 1631883 w 1669098"/>
                <a:gd name="connsiteY50" fmla="*/ 1083307 h 1669098"/>
                <a:gd name="connsiteX51" fmla="*/ 1611114 w 1669098"/>
                <a:gd name="connsiteY51" fmla="*/ 1095298 h 1669098"/>
                <a:gd name="connsiteX52" fmla="*/ 1551132 w 1669098"/>
                <a:gd name="connsiteY52" fmla="*/ 1079226 h 1669098"/>
                <a:gd name="connsiteX53" fmla="*/ 1535204 w 1669098"/>
                <a:gd name="connsiteY53" fmla="*/ 1130536 h 1669098"/>
                <a:gd name="connsiteX54" fmla="*/ 1514626 w 1669098"/>
                <a:gd name="connsiteY54" fmla="*/ 1168447 h 1669098"/>
                <a:gd name="connsiteX55" fmla="*/ 1568041 w 1669098"/>
                <a:gd name="connsiteY55" fmla="*/ 1199286 h 1669098"/>
                <a:gd name="connsiteX56" fmla="*/ 1574248 w 1669098"/>
                <a:gd name="connsiteY56" fmla="*/ 1222451 h 1669098"/>
                <a:gd name="connsiteX57" fmla="*/ 1540332 w 1669098"/>
                <a:gd name="connsiteY57" fmla="*/ 1281196 h 1669098"/>
                <a:gd name="connsiteX58" fmla="*/ 1517167 w 1669098"/>
                <a:gd name="connsiteY58" fmla="*/ 1287403 h 1669098"/>
                <a:gd name="connsiteX59" fmla="*/ 1466071 w 1669098"/>
                <a:gd name="connsiteY59" fmla="*/ 1257903 h 1669098"/>
                <a:gd name="connsiteX60" fmla="*/ 1465095 w 1669098"/>
                <a:gd name="connsiteY60" fmla="*/ 1259703 h 1669098"/>
                <a:gd name="connsiteX61" fmla="*/ 1404767 w 1669098"/>
                <a:gd name="connsiteY61" fmla="*/ 1332821 h 1669098"/>
                <a:gd name="connsiteX62" fmla="*/ 1448646 w 1669098"/>
                <a:gd name="connsiteY62" fmla="*/ 1376700 h 1669098"/>
                <a:gd name="connsiteX63" fmla="*/ 1448646 w 1669098"/>
                <a:gd name="connsiteY63" fmla="*/ 1400682 h 1669098"/>
                <a:gd name="connsiteX64" fmla="*/ 1400682 w 1669098"/>
                <a:gd name="connsiteY64" fmla="*/ 1448647 h 1669098"/>
                <a:gd name="connsiteX65" fmla="*/ 1376700 w 1669098"/>
                <a:gd name="connsiteY65" fmla="*/ 1448647 h 1669098"/>
                <a:gd name="connsiteX66" fmla="*/ 1332820 w 1669098"/>
                <a:gd name="connsiteY66" fmla="*/ 1404767 h 1669098"/>
                <a:gd name="connsiteX67" fmla="*/ 1259703 w 1669098"/>
                <a:gd name="connsiteY67" fmla="*/ 1465095 h 1669098"/>
                <a:gd name="connsiteX68" fmla="*/ 1257903 w 1669098"/>
                <a:gd name="connsiteY68" fmla="*/ 1466071 h 1669098"/>
                <a:gd name="connsiteX69" fmla="*/ 1287403 w 1669098"/>
                <a:gd name="connsiteY69" fmla="*/ 1517167 h 1669098"/>
                <a:gd name="connsiteX70" fmla="*/ 1281196 w 1669098"/>
                <a:gd name="connsiteY70" fmla="*/ 1540332 h 1669098"/>
                <a:gd name="connsiteX71" fmla="*/ 1222451 w 1669098"/>
                <a:gd name="connsiteY71" fmla="*/ 1574248 h 1669098"/>
                <a:gd name="connsiteX72" fmla="*/ 1199286 w 1669098"/>
                <a:gd name="connsiteY72" fmla="*/ 1568041 h 1669098"/>
                <a:gd name="connsiteX73" fmla="*/ 1168447 w 1669098"/>
                <a:gd name="connsiteY73" fmla="*/ 1514626 h 1669098"/>
                <a:gd name="connsiteX74" fmla="*/ 1130536 w 1669098"/>
                <a:gd name="connsiteY74" fmla="*/ 1535204 h 1669098"/>
                <a:gd name="connsiteX75" fmla="*/ 1079226 w 1669098"/>
                <a:gd name="connsiteY75" fmla="*/ 1551132 h 1669098"/>
                <a:gd name="connsiteX76" fmla="*/ 1095298 w 1669098"/>
                <a:gd name="connsiteY76" fmla="*/ 1611114 h 1669098"/>
                <a:gd name="connsiteX77" fmla="*/ 1083307 w 1669098"/>
                <a:gd name="connsiteY77" fmla="*/ 1631883 h 1669098"/>
                <a:gd name="connsiteX78" fmla="*/ 1017786 w 1669098"/>
                <a:gd name="connsiteY78" fmla="*/ 1649440 h 1669098"/>
                <a:gd name="connsiteX79" fmla="*/ 997017 w 1669098"/>
                <a:gd name="connsiteY79" fmla="*/ 1637448 h 1669098"/>
                <a:gd name="connsiteX80" fmla="*/ 981741 w 1669098"/>
                <a:gd name="connsiteY80" fmla="*/ 1580437 h 1669098"/>
                <a:gd name="connsiteX81" fmla="*/ 912297 w 1669098"/>
                <a:gd name="connsiteY81" fmla="*/ 1591035 h 1669098"/>
                <a:gd name="connsiteX82" fmla="*/ 885423 w 1669098"/>
                <a:gd name="connsiteY82" fmla="*/ 1592392 h 1669098"/>
                <a:gd name="connsiteX83" fmla="*/ 885423 w 1669098"/>
                <a:gd name="connsiteY83" fmla="*/ 1652140 h 1669098"/>
                <a:gd name="connsiteX84" fmla="*/ 868465 w 1669098"/>
                <a:gd name="connsiteY84" fmla="*/ 1669098 h 1669098"/>
                <a:gd name="connsiteX85" fmla="*/ 800633 w 1669098"/>
                <a:gd name="connsiteY85" fmla="*/ 1669098 h 1669098"/>
                <a:gd name="connsiteX86" fmla="*/ 783675 w 1669098"/>
                <a:gd name="connsiteY86" fmla="*/ 1652140 h 1669098"/>
                <a:gd name="connsiteX87" fmla="*/ 783675 w 1669098"/>
                <a:gd name="connsiteY87" fmla="*/ 1592392 h 1669098"/>
                <a:gd name="connsiteX88" fmla="*/ 756801 w 1669098"/>
                <a:gd name="connsiteY88" fmla="*/ 1591035 h 1669098"/>
                <a:gd name="connsiteX89" fmla="*/ 687357 w 1669098"/>
                <a:gd name="connsiteY89" fmla="*/ 1580437 h 1669098"/>
                <a:gd name="connsiteX90" fmla="*/ 672081 w 1669098"/>
                <a:gd name="connsiteY90" fmla="*/ 1637448 h 1669098"/>
                <a:gd name="connsiteX91" fmla="*/ 651312 w 1669098"/>
                <a:gd name="connsiteY91" fmla="*/ 1649440 h 1669098"/>
                <a:gd name="connsiteX92" fmla="*/ 585791 w 1669098"/>
                <a:gd name="connsiteY92" fmla="*/ 1631883 h 1669098"/>
                <a:gd name="connsiteX93" fmla="*/ 573800 w 1669098"/>
                <a:gd name="connsiteY93" fmla="*/ 1611114 h 1669098"/>
                <a:gd name="connsiteX94" fmla="*/ 589872 w 1669098"/>
                <a:gd name="connsiteY94" fmla="*/ 1551132 h 1669098"/>
                <a:gd name="connsiteX95" fmla="*/ 538562 w 1669098"/>
                <a:gd name="connsiteY95" fmla="*/ 1535204 h 1669098"/>
                <a:gd name="connsiteX96" fmla="*/ 500651 w 1669098"/>
                <a:gd name="connsiteY96" fmla="*/ 1514626 h 1669098"/>
                <a:gd name="connsiteX97" fmla="*/ 469812 w 1669098"/>
                <a:gd name="connsiteY97" fmla="*/ 1568041 h 1669098"/>
                <a:gd name="connsiteX98" fmla="*/ 446647 w 1669098"/>
                <a:gd name="connsiteY98" fmla="*/ 1574248 h 1669098"/>
                <a:gd name="connsiteX99" fmla="*/ 387902 w 1669098"/>
                <a:gd name="connsiteY99" fmla="*/ 1540332 h 1669098"/>
                <a:gd name="connsiteX100" fmla="*/ 381695 w 1669098"/>
                <a:gd name="connsiteY100" fmla="*/ 1517167 h 1669098"/>
                <a:gd name="connsiteX101" fmla="*/ 411195 w 1669098"/>
                <a:gd name="connsiteY101" fmla="*/ 1466071 h 1669098"/>
                <a:gd name="connsiteX102" fmla="*/ 409395 w 1669098"/>
                <a:gd name="connsiteY102" fmla="*/ 1465095 h 1669098"/>
                <a:gd name="connsiteX103" fmla="*/ 336278 w 1669098"/>
                <a:gd name="connsiteY103" fmla="*/ 1404767 h 1669098"/>
                <a:gd name="connsiteX104" fmla="*/ 292398 w 1669098"/>
                <a:gd name="connsiteY104" fmla="*/ 1448647 h 1669098"/>
                <a:gd name="connsiteX105" fmla="*/ 268416 w 1669098"/>
                <a:gd name="connsiteY105" fmla="*/ 1448647 h 1669098"/>
                <a:gd name="connsiteX106" fmla="*/ 220452 w 1669098"/>
                <a:gd name="connsiteY106" fmla="*/ 1400682 h 1669098"/>
                <a:gd name="connsiteX107" fmla="*/ 220452 w 1669098"/>
                <a:gd name="connsiteY107" fmla="*/ 1376700 h 1669098"/>
                <a:gd name="connsiteX108" fmla="*/ 264331 w 1669098"/>
                <a:gd name="connsiteY108" fmla="*/ 1332821 h 1669098"/>
                <a:gd name="connsiteX109" fmla="*/ 204003 w 1669098"/>
                <a:gd name="connsiteY109" fmla="*/ 1259703 h 1669098"/>
                <a:gd name="connsiteX110" fmla="*/ 203027 w 1669098"/>
                <a:gd name="connsiteY110" fmla="*/ 1257903 h 1669098"/>
                <a:gd name="connsiteX111" fmla="*/ 151931 w 1669098"/>
                <a:gd name="connsiteY111" fmla="*/ 1287403 h 1669098"/>
                <a:gd name="connsiteX112" fmla="*/ 128766 w 1669098"/>
                <a:gd name="connsiteY112" fmla="*/ 1281196 h 1669098"/>
                <a:gd name="connsiteX113" fmla="*/ 94850 w 1669098"/>
                <a:gd name="connsiteY113" fmla="*/ 1222451 h 1669098"/>
                <a:gd name="connsiteX114" fmla="*/ 101057 w 1669098"/>
                <a:gd name="connsiteY114" fmla="*/ 1199286 h 1669098"/>
                <a:gd name="connsiteX115" fmla="*/ 154472 w 1669098"/>
                <a:gd name="connsiteY115" fmla="*/ 1168447 h 1669098"/>
                <a:gd name="connsiteX116" fmla="*/ 133894 w 1669098"/>
                <a:gd name="connsiteY116" fmla="*/ 1130536 h 1669098"/>
                <a:gd name="connsiteX117" fmla="*/ 117966 w 1669098"/>
                <a:gd name="connsiteY117" fmla="*/ 1079226 h 1669098"/>
                <a:gd name="connsiteX118" fmla="*/ 57984 w 1669098"/>
                <a:gd name="connsiteY118" fmla="*/ 1095298 h 1669098"/>
                <a:gd name="connsiteX119" fmla="*/ 37215 w 1669098"/>
                <a:gd name="connsiteY119" fmla="*/ 1083307 h 1669098"/>
                <a:gd name="connsiteX120" fmla="*/ 19658 w 1669098"/>
                <a:gd name="connsiteY120" fmla="*/ 1017786 h 1669098"/>
                <a:gd name="connsiteX121" fmla="*/ 31650 w 1669098"/>
                <a:gd name="connsiteY121" fmla="*/ 997017 h 1669098"/>
                <a:gd name="connsiteX122" fmla="*/ 88661 w 1669098"/>
                <a:gd name="connsiteY122" fmla="*/ 981741 h 1669098"/>
                <a:gd name="connsiteX123" fmla="*/ 78063 w 1669098"/>
                <a:gd name="connsiteY123" fmla="*/ 912297 h 1669098"/>
                <a:gd name="connsiteX124" fmla="*/ 76706 w 1669098"/>
                <a:gd name="connsiteY124" fmla="*/ 885423 h 1669098"/>
                <a:gd name="connsiteX125" fmla="*/ 16958 w 1669098"/>
                <a:gd name="connsiteY125" fmla="*/ 885423 h 1669098"/>
                <a:gd name="connsiteX126" fmla="*/ 0 w 1669098"/>
                <a:gd name="connsiteY126" fmla="*/ 868465 h 1669098"/>
                <a:gd name="connsiteX127" fmla="*/ 0 w 1669098"/>
                <a:gd name="connsiteY127" fmla="*/ 800633 h 1669098"/>
                <a:gd name="connsiteX128" fmla="*/ 16958 w 1669098"/>
                <a:gd name="connsiteY128" fmla="*/ 783675 h 1669098"/>
                <a:gd name="connsiteX129" fmla="*/ 76706 w 1669098"/>
                <a:gd name="connsiteY129" fmla="*/ 783675 h 1669098"/>
                <a:gd name="connsiteX130" fmla="*/ 78063 w 1669098"/>
                <a:gd name="connsiteY130" fmla="*/ 756801 h 1669098"/>
                <a:gd name="connsiteX131" fmla="*/ 88661 w 1669098"/>
                <a:gd name="connsiteY131" fmla="*/ 687357 h 1669098"/>
                <a:gd name="connsiteX132" fmla="*/ 31650 w 1669098"/>
                <a:gd name="connsiteY132" fmla="*/ 672081 h 1669098"/>
                <a:gd name="connsiteX133" fmla="*/ 19658 w 1669098"/>
                <a:gd name="connsiteY133" fmla="*/ 651312 h 1669098"/>
                <a:gd name="connsiteX134" fmla="*/ 37215 w 1669098"/>
                <a:gd name="connsiteY134" fmla="*/ 585792 h 1669098"/>
                <a:gd name="connsiteX135" fmla="*/ 57984 w 1669098"/>
                <a:gd name="connsiteY135" fmla="*/ 573800 h 1669098"/>
                <a:gd name="connsiteX136" fmla="*/ 117966 w 1669098"/>
                <a:gd name="connsiteY136" fmla="*/ 589872 h 1669098"/>
                <a:gd name="connsiteX137" fmla="*/ 133894 w 1669098"/>
                <a:gd name="connsiteY137" fmla="*/ 538562 h 1669098"/>
                <a:gd name="connsiteX138" fmla="*/ 154472 w 1669098"/>
                <a:gd name="connsiteY138" fmla="*/ 500651 h 1669098"/>
                <a:gd name="connsiteX139" fmla="*/ 101057 w 1669098"/>
                <a:gd name="connsiteY139" fmla="*/ 469812 h 1669098"/>
                <a:gd name="connsiteX140" fmla="*/ 94850 w 1669098"/>
                <a:gd name="connsiteY140" fmla="*/ 446647 h 1669098"/>
                <a:gd name="connsiteX141" fmla="*/ 128766 w 1669098"/>
                <a:gd name="connsiteY141" fmla="*/ 387902 h 1669098"/>
                <a:gd name="connsiteX142" fmla="*/ 151931 w 1669098"/>
                <a:gd name="connsiteY142" fmla="*/ 381695 h 1669098"/>
                <a:gd name="connsiteX143" fmla="*/ 203027 w 1669098"/>
                <a:gd name="connsiteY143" fmla="*/ 411195 h 1669098"/>
                <a:gd name="connsiteX144" fmla="*/ 204003 w 1669098"/>
                <a:gd name="connsiteY144" fmla="*/ 409395 h 1669098"/>
                <a:gd name="connsiteX145" fmla="*/ 264331 w 1669098"/>
                <a:gd name="connsiteY145" fmla="*/ 336277 h 1669098"/>
                <a:gd name="connsiteX146" fmla="*/ 220452 w 1669098"/>
                <a:gd name="connsiteY146" fmla="*/ 292398 h 1669098"/>
                <a:gd name="connsiteX147" fmla="*/ 220452 w 1669098"/>
                <a:gd name="connsiteY147" fmla="*/ 268416 h 1669098"/>
                <a:gd name="connsiteX148" fmla="*/ 268416 w 1669098"/>
                <a:gd name="connsiteY148" fmla="*/ 220452 h 1669098"/>
                <a:gd name="connsiteX149" fmla="*/ 292398 w 1669098"/>
                <a:gd name="connsiteY149" fmla="*/ 220452 h 1669098"/>
                <a:gd name="connsiteX150" fmla="*/ 336277 w 1669098"/>
                <a:gd name="connsiteY150" fmla="*/ 264331 h 1669098"/>
                <a:gd name="connsiteX151" fmla="*/ 409395 w 1669098"/>
                <a:gd name="connsiteY151" fmla="*/ 204003 h 1669098"/>
                <a:gd name="connsiteX152" fmla="*/ 411195 w 1669098"/>
                <a:gd name="connsiteY152" fmla="*/ 203027 h 1669098"/>
                <a:gd name="connsiteX153" fmla="*/ 381695 w 1669098"/>
                <a:gd name="connsiteY153" fmla="*/ 151932 h 1669098"/>
                <a:gd name="connsiteX154" fmla="*/ 387902 w 1669098"/>
                <a:gd name="connsiteY154" fmla="*/ 128766 h 1669098"/>
                <a:gd name="connsiteX155" fmla="*/ 446647 w 1669098"/>
                <a:gd name="connsiteY155" fmla="*/ 94850 h 1669098"/>
                <a:gd name="connsiteX156" fmla="*/ 469812 w 1669098"/>
                <a:gd name="connsiteY156" fmla="*/ 101057 h 1669098"/>
                <a:gd name="connsiteX157" fmla="*/ 500651 w 1669098"/>
                <a:gd name="connsiteY157" fmla="*/ 154472 h 1669098"/>
                <a:gd name="connsiteX158" fmla="*/ 538562 w 1669098"/>
                <a:gd name="connsiteY158" fmla="*/ 133894 h 1669098"/>
                <a:gd name="connsiteX159" fmla="*/ 589872 w 1669098"/>
                <a:gd name="connsiteY159" fmla="*/ 117966 h 1669098"/>
                <a:gd name="connsiteX160" fmla="*/ 573800 w 1669098"/>
                <a:gd name="connsiteY160" fmla="*/ 57984 h 1669098"/>
                <a:gd name="connsiteX161" fmla="*/ 585791 w 1669098"/>
                <a:gd name="connsiteY161" fmla="*/ 37215 h 1669098"/>
                <a:gd name="connsiteX162" fmla="*/ 651312 w 1669098"/>
                <a:gd name="connsiteY162" fmla="*/ 19658 h 1669098"/>
                <a:gd name="connsiteX163" fmla="*/ 672081 w 1669098"/>
                <a:gd name="connsiteY163" fmla="*/ 31650 h 1669098"/>
                <a:gd name="connsiteX164" fmla="*/ 687357 w 1669098"/>
                <a:gd name="connsiteY164" fmla="*/ 88661 h 1669098"/>
                <a:gd name="connsiteX165" fmla="*/ 756801 w 1669098"/>
                <a:gd name="connsiteY165" fmla="*/ 78063 h 1669098"/>
                <a:gd name="connsiteX166" fmla="*/ 783675 w 1669098"/>
                <a:gd name="connsiteY166" fmla="*/ 76706 h 1669098"/>
                <a:gd name="connsiteX167" fmla="*/ 783675 w 1669098"/>
                <a:gd name="connsiteY167" fmla="*/ 16958 h 1669098"/>
                <a:gd name="connsiteX168" fmla="*/ 800633 w 1669098"/>
                <a:gd name="connsiteY168" fmla="*/ 0 h 1669098"/>
                <a:gd name="connsiteX169" fmla="*/ 834549 w 1669098"/>
                <a:gd name="connsiteY169" fmla="*/ 187960 h 1669098"/>
                <a:gd name="connsiteX170" fmla="*/ 187960 w 1669098"/>
                <a:gd name="connsiteY170" fmla="*/ 834549 h 1669098"/>
                <a:gd name="connsiteX171" fmla="*/ 834549 w 1669098"/>
                <a:gd name="connsiteY171" fmla="*/ 1481138 h 1669098"/>
                <a:gd name="connsiteX172" fmla="*/ 1481138 w 1669098"/>
                <a:gd name="connsiteY172" fmla="*/ 834549 h 1669098"/>
                <a:gd name="connsiteX173" fmla="*/ 834549 w 1669098"/>
                <a:gd name="connsiteY173" fmla="*/ 187960 h 16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669098" h="1669098">
                  <a:moveTo>
                    <a:pt x="800633" y="0"/>
                  </a:moveTo>
                  <a:lnTo>
                    <a:pt x="868465" y="0"/>
                  </a:lnTo>
                  <a:cubicBezTo>
                    <a:pt x="877831" y="0"/>
                    <a:pt x="885423" y="7592"/>
                    <a:pt x="885423" y="16958"/>
                  </a:cubicBezTo>
                  <a:lnTo>
                    <a:pt x="885423" y="76706"/>
                  </a:lnTo>
                  <a:lnTo>
                    <a:pt x="912297" y="78063"/>
                  </a:lnTo>
                  <a:lnTo>
                    <a:pt x="981741" y="88661"/>
                  </a:lnTo>
                  <a:lnTo>
                    <a:pt x="997017" y="31650"/>
                  </a:lnTo>
                  <a:cubicBezTo>
                    <a:pt x="999441" y="22603"/>
                    <a:pt x="1008739" y="17235"/>
                    <a:pt x="1017786" y="19658"/>
                  </a:cubicBezTo>
                  <a:lnTo>
                    <a:pt x="1083307" y="37215"/>
                  </a:lnTo>
                  <a:cubicBezTo>
                    <a:pt x="1092353" y="39639"/>
                    <a:pt x="1097722" y="48937"/>
                    <a:pt x="1095298" y="57984"/>
                  </a:cubicBezTo>
                  <a:lnTo>
                    <a:pt x="1079226" y="117966"/>
                  </a:lnTo>
                  <a:lnTo>
                    <a:pt x="1130536" y="133894"/>
                  </a:lnTo>
                  <a:lnTo>
                    <a:pt x="1168448" y="154472"/>
                  </a:lnTo>
                  <a:lnTo>
                    <a:pt x="1199286" y="101058"/>
                  </a:lnTo>
                  <a:cubicBezTo>
                    <a:pt x="1203969" y="92946"/>
                    <a:pt x="1214340" y="90168"/>
                    <a:pt x="1222451" y="94851"/>
                  </a:cubicBezTo>
                  <a:lnTo>
                    <a:pt x="1281196" y="128766"/>
                  </a:lnTo>
                  <a:cubicBezTo>
                    <a:pt x="1289307" y="133449"/>
                    <a:pt x="1292086" y="143820"/>
                    <a:pt x="1287403" y="151932"/>
                  </a:cubicBezTo>
                  <a:lnTo>
                    <a:pt x="1257903" y="203027"/>
                  </a:lnTo>
                  <a:lnTo>
                    <a:pt x="1259703" y="204003"/>
                  </a:lnTo>
                  <a:lnTo>
                    <a:pt x="1332821" y="264331"/>
                  </a:lnTo>
                  <a:lnTo>
                    <a:pt x="1376700" y="220452"/>
                  </a:lnTo>
                  <a:cubicBezTo>
                    <a:pt x="1383323" y="213829"/>
                    <a:pt x="1394059" y="213829"/>
                    <a:pt x="1400682" y="220452"/>
                  </a:cubicBezTo>
                  <a:lnTo>
                    <a:pt x="1448646" y="268416"/>
                  </a:lnTo>
                  <a:cubicBezTo>
                    <a:pt x="1455269" y="275039"/>
                    <a:pt x="1455269" y="285776"/>
                    <a:pt x="1448646" y="292398"/>
                  </a:cubicBezTo>
                  <a:lnTo>
                    <a:pt x="1404767" y="336277"/>
                  </a:lnTo>
                  <a:lnTo>
                    <a:pt x="1465095" y="409395"/>
                  </a:lnTo>
                  <a:lnTo>
                    <a:pt x="1466071" y="411195"/>
                  </a:lnTo>
                  <a:lnTo>
                    <a:pt x="1517167" y="381695"/>
                  </a:lnTo>
                  <a:cubicBezTo>
                    <a:pt x="1525278" y="377012"/>
                    <a:pt x="1535649" y="379791"/>
                    <a:pt x="1540332" y="387902"/>
                  </a:cubicBezTo>
                  <a:lnTo>
                    <a:pt x="1574248" y="446647"/>
                  </a:lnTo>
                  <a:cubicBezTo>
                    <a:pt x="1578931" y="454758"/>
                    <a:pt x="1576152" y="465129"/>
                    <a:pt x="1568041" y="469812"/>
                  </a:cubicBezTo>
                  <a:lnTo>
                    <a:pt x="1514626" y="500651"/>
                  </a:lnTo>
                  <a:lnTo>
                    <a:pt x="1535204" y="538562"/>
                  </a:lnTo>
                  <a:lnTo>
                    <a:pt x="1551132" y="589872"/>
                  </a:lnTo>
                  <a:lnTo>
                    <a:pt x="1611114" y="573800"/>
                  </a:lnTo>
                  <a:cubicBezTo>
                    <a:pt x="1620161" y="571376"/>
                    <a:pt x="1629459" y="576745"/>
                    <a:pt x="1631883" y="585792"/>
                  </a:cubicBezTo>
                  <a:lnTo>
                    <a:pt x="1649440" y="651312"/>
                  </a:lnTo>
                  <a:cubicBezTo>
                    <a:pt x="1651864" y="660359"/>
                    <a:pt x="1646495" y="669657"/>
                    <a:pt x="1637448" y="672081"/>
                  </a:cubicBezTo>
                  <a:lnTo>
                    <a:pt x="1580437" y="687357"/>
                  </a:lnTo>
                  <a:lnTo>
                    <a:pt x="1591035" y="756801"/>
                  </a:lnTo>
                  <a:lnTo>
                    <a:pt x="1592392" y="783675"/>
                  </a:lnTo>
                  <a:lnTo>
                    <a:pt x="1652140" y="783675"/>
                  </a:lnTo>
                  <a:cubicBezTo>
                    <a:pt x="1661506" y="783675"/>
                    <a:pt x="1669098" y="791267"/>
                    <a:pt x="1669098" y="800633"/>
                  </a:cubicBezTo>
                  <a:lnTo>
                    <a:pt x="1669098" y="868465"/>
                  </a:lnTo>
                  <a:cubicBezTo>
                    <a:pt x="1669098" y="877831"/>
                    <a:pt x="1661506" y="885423"/>
                    <a:pt x="1652140" y="885423"/>
                  </a:cubicBezTo>
                  <a:lnTo>
                    <a:pt x="1592392" y="885423"/>
                  </a:lnTo>
                  <a:lnTo>
                    <a:pt x="1591035" y="912297"/>
                  </a:lnTo>
                  <a:lnTo>
                    <a:pt x="1580437" y="981741"/>
                  </a:lnTo>
                  <a:lnTo>
                    <a:pt x="1637448" y="997017"/>
                  </a:lnTo>
                  <a:cubicBezTo>
                    <a:pt x="1646495" y="999441"/>
                    <a:pt x="1651864" y="1008739"/>
                    <a:pt x="1649440" y="1017786"/>
                  </a:cubicBezTo>
                  <a:lnTo>
                    <a:pt x="1631883" y="1083307"/>
                  </a:lnTo>
                  <a:cubicBezTo>
                    <a:pt x="1629459" y="1092353"/>
                    <a:pt x="1620161" y="1097722"/>
                    <a:pt x="1611114" y="1095298"/>
                  </a:cubicBezTo>
                  <a:lnTo>
                    <a:pt x="1551132" y="1079226"/>
                  </a:lnTo>
                  <a:lnTo>
                    <a:pt x="1535204" y="1130536"/>
                  </a:lnTo>
                  <a:lnTo>
                    <a:pt x="1514626" y="1168447"/>
                  </a:lnTo>
                  <a:lnTo>
                    <a:pt x="1568041" y="1199286"/>
                  </a:lnTo>
                  <a:cubicBezTo>
                    <a:pt x="1576152" y="1203969"/>
                    <a:pt x="1578931" y="1214340"/>
                    <a:pt x="1574248" y="1222451"/>
                  </a:cubicBezTo>
                  <a:lnTo>
                    <a:pt x="1540332" y="1281196"/>
                  </a:lnTo>
                  <a:cubicBezTo>
                    <a:pt x="1535649" y="1289307"/>
                    <a:pt x="1525278" y="1292086"/>
                    <a:pt x="1517167" y="1287403"/>
                  </a:cubicBezTo>
                  <a:lnTo>
                    <a:pt x="1466071" y="1257903"/>
                  </a:lnTo>
                  <a:lnTo>
                    <a:pt x="1465095" y="1259703"/>
                  </a:lnTo>
                  <a:lnTo>
                    <a:pt x="1404767" y="1332821"/>
                  </a:lnTo>
                  <a:lnTo>
                    <a:pt x="1448646" y="1376700"/>
                  </a:lnTo>
                  <a:cubicBezTo>
                    <a:pt x="1455269" y="1383323"/>
                    <a:pt x="1455269" y="1394059"/>
                    <a:pt x="1448646" y="1400682"/>
                  </a:cubicBezTo>
                  <a:lnTo>
                    <a:pt x="1400682" y="1448647"/>
                  </a:lnTo>
                  <a:cubicBezTo>
                    <a:pt x="1394059" y="1455269"/>
                    <a:pt x="1383323" y="1455269"/>
                    <a:pt x="1376700" y="1448647"/>
                  </a:cubicBezTo>
                  <a:lnTo>
                    <a:pt x="1332820" y="1404767"/>
                  </a:lnTo>
                  <a:lnTo>
                    <a:pt x="1259703" y="1465095"/>
                  </a:lnTo>
                  <a:lnTo>
                    <a:pt x="1257903" y="1466071"/>
                  </a:lnTo>
                  <a:lnTo>
                    <a:pt x="1287403" y="1517167"/>
                  </a:lnTo>
                  <a:cubicBezTo>
                    <a:pt x="1292086" y="1525278"/>
                    <a:pt x="1289307" y="1535649"/>
                    <a:pt x="1281196" y="1540332"/>
                  </a:cubicBezTo>
                  <a:lnTo>
                    <a:pt x="1222451" y="1574248"/>
                  </a:lnTo>
                  <a:cubicBezTo>
                    <a:pt x="1214340" y="1578931"/>
                    <a:pt x="1203969" y="1576152"/>
                    <a:pt x="1199286" y="1568041"/>
                  </a:cubicBezTo>
                  <a:lnTo>
                    <a:pt x="1168447" y="1514626"/>
                  </a:lnTo>
                  <a:lnTo>
                    <a:pt x="1130536" y="1535204"/>
                  </a:lnTo>
                  <a:lnTo>
                    <a:pt x="1079226" y="1551132"/>
                  </a:lnTo>
                  <a:lnTo>
                    <a:pt x="1095298" y="1611114"/>
                  </a:lnTo>
                  <a:cubicBezTo>
                    <a:pt x="1097722" y="1620161"/>
                    <a:pt x="1092353" y="1629459"/>
                    <a:pt x="1083307" y="1631883"/>
                  </a:cubicBezTo>
                  <a:lnTo>
                    <a:pt x="1017786" y="1649440"/>
                  </a:lnTo>
                  <a:cubicBezTo>
                    <a:pt x="1008739" y="1651864"/>
                    <a:pt x="999441" y="1646495"/>
                    <a:pt x="997017" y="1637448"/>
                  </a:cubicBezTo>
                  <a:lnTo>
                    <a:pt x="981741" y="1580437"/>
                  </a:lnTo>
                  <a:lnTo>
                    <a:pt x="912297" y="1591035"/>
                  </a:lnTo>
                  <a:lnTo>
                    <a:pt x="885423" y="1592392"/>
                  </a:lnTo>
                  <a:lnTo>
                    <a:pt x="885423" y="1652140"/>
                  </a:lnTo>
                  <a:cubicBezTo>
                    <a:pt x="885423" y="1661506"/>
                    <a:pt x="877831" y="1669098"/>
                    <a:pt x="868465" y="1669098"/>
                  </a:cubicBezTo>
                  <a:lnTo>
                    <a:pt x="800633" y="1669098"/>
                  </a:lnTo>
                  <a:cubicBezTo>
                    <a:pt x="791267" y="1669098"/>
                    <a:pt x="783675" y="1661506"/>
                    <a:pt x="783675" y="1652140"/>
                  </a:cubicBezTo>
                  <a:lnTo>
                    <a:pt x="783675" y="1592392"/>
                  </a:lnTo>
                  <a:lnTo>
                    <a:pt x="756801" y="1591035"/>
                  </a:lnTo>
                  <a:lnTo>
                    <a:pt x="687357" y="1580437"/>
                  </a:lnTo>
                  <a:lnTo>
                    <a:pt x="672081" y="1637448"/>
                  </a:lnTo>
                  <a:cubicBezTo>
                    <a:pt x="669657" y="1646495"/>
                    <a:pt x="660359" y="1651864"/>
                    <a:pt x="651312" y="1649440"/>
                  </a:cubicBezTo>
                  <a:lnTo>
                    <a:pt x="585791" y="1631883"/>
                  </a:lnTo>
                  <a:cubicBezTo>
                    <a:pt x="576745" y="1629459"/>
                    <a:pt x="571376" y="1620161"/>
                    <a:pt x="573800" y="1611114"/>
                  </a:cubicBezTo>
                  <a:lnTo>
                    <a:pt x="589872" y="1551132"/>
                  </a:lnTo>
                  <a:lnTo>
                    <a:pt x="538562" y="1535204"/>
                  </a:lnTo>
                  <a:lnTo>
                    <a:pt x="500651" y="1514626"/>
                  </a:lnTo>
                  <a:lnTo>
                    <a:pt x="469812" y="1568041"/>
                  </a:lnTo>
                  <a:cubicBezTo>
                    <a:pt x="465129" y="1576152"/>
                    <a:pt x="454758" y="1578931"/>
                    <a:pt x="446647" y="1574248"/>
                  </a:cubicBezTo>
                  <a:lnTo>
                    <a:pt x="387902" y="1540332"/>
                  </a:lnTo>
                  <a:cubicBezTo>
                    <a:pt x="379791" y="1535649"/>
                    <a:pt x="377012" y="1525278"/>
                    <a:pt x="381695" y="1517167"/>
                  </a:cubicBezTo>
                  <a:lnTo>
                    <a:pt x="411195" y="1466071"/>
                  </a:lnTo>
                  <a:lnTo>
                    <a:pt x="409395" y="1465095"/>
                  </a:lnTo>
                  <a:lnTo>
                    <a:pt x="336278" y="1404767"/>
                  </a:lnTo>
                  <a:lnTo>
                    <a:pt x="292398" y="1448647"/>
                  </a:lnTo>
                  <a:cubicBezTo>
                    <a:pt x="285775" y="1455269"/>
                    <a:pt x="275039" y="1455269"/>
                    <a:pt x="268416" y="1448647"/>
                  </a:cubicBezTo>
                  <a:lnTo>
                    <a:pt x="220452" y="1400682"/>
                  </a:lnTo>
                  <a:cubicBezTo>
                    <a:pt x="213829" y="1394059"/>
                    <a:pt x="213829" y="1383323"/>
                    <a:pt x="220452" y="1376700"/>
                  </a:cubicBezTo>
                  <a:lnTo>
                    <a:pt x="264331" y="1332821"/>
                  </a:lnTo>
                  <a:lnTo>
                    <a:pt x="204003" y="1259703"/>
                  </a:lnTo>
                  <a:lnTo>
                    <a:pt x="203027" y="1257903"/>
                  </a:lnTo>
                  <a:lnTo>
                    <a:pt x="151931" y="1287403"/>
                  </a:lnTo>
                  <a:cubicBezTo>
                    <a:pt x="143820" y="1292086"/>
                    <a:pt x="133449" y="1289307"/>
                    <a:pt x="128766" y="1281196"/>
                  </a:cubicBezTo>
                  <a:lnTo>
                    <a:pt x="94850" y="1222451"/>
                  </a:lnTo>
                  <a:cubicBezTo>
                    <a:pt x="90167" y="1214340"/>
                    <a:pt x="92946" y="1203969"/>
                    <a:pt x="101057" y="1199286"/>
                  </a:cubicBezTo>
                  <a:lnTo>
                    <a:pt x="154472" y="1168447"/>
                  </a:lnTo>
                  <a:lnTo>
                    <a:pt x="133894" y="1130536"/>
                  </a:lnTo>
                  <a:lnTo>
                    <a:pt x="117966" y="1079226"/>
                  </a:lnTo>
                  <a:lnTo>
                    <a:pt x="57984" y="1095298"/>
                  </a:lnTo>
                  <a:cubicBezTo>
                    <a:pt x="48937" y="1097722"/>
                    <a:pt x="39639" y="1092353"/>
                    <a:pt x="37215" y="1083307"/>
                  </a:cubicBezTo>
                  <a:lnTo>
                    <a:pt x="19658" y="1017786"/>
                  </a:lnTo>
                  <a:cubicBezTo>
                    <a:pt x="17234" y="1008739"/>
                    <a:pt x="22603" y="999441"/>
                    <a:pt x="31650" y="997017"/>
                  </a:cubicBezTo>
                  <a:lnTo>
                    <a:pt x="88661" y="981741"/>
                  </a:lnTo>
                  <a:lnTo>
                    <a:pt x="78063" y="912297"/>
                  </a:lnTo>
                  <a:lnTo>
                    <a:pt x="76706" y="885423"/>
                  </a:lnTo>
                  <a:lnTo>
                    <a:pt x="16958" y="885423"/>
                  </a:lnTo>
                  <a:cubicBezTo>
                    <a:pt x="7592" y="885423"/>
                    <a:pt x="0" y="877831"/>
                    <a:pt x="0" y="868465"/>
                  </a:cubicBezTo>
                  <a:lnTo>
                    <a:pt x="0" y="800633"/>
                  </a:lnTo>
                  <a:cubicBezTo>
                    <a:pt x="0" y="791267"/>
                    <a:pt x="7592" y="783675"/>
                    <a:pt x="16958" y="783675"/>
                  </a:cubicBezTo>
                  <a:lnTo>
                    <a:pt x="76706" y="783675"/>
                  </a:lnTo>
                  <a:lnTo>
                    <a:pt x="78063" y="756801"/>
                  </a:lnTo>
                  <a:lnTo>
                    <a:pt x="88661" y="687357"/>
                  </a:lnTo>
                  <a:lnTo>
                    <a:pt x="31650" y="672081"/>
                  </a:lnTo>
                  <a:cubicBezTo>
                    <a:pt x="22603" y="669657"/>
                    <a:pt x="17234" y="660359"/>
                    <a:pt x="19658" y="651312"/>
                  </a:cubicBezTo>
                  <a:lnTo>
                    <a:pt x="37215" y="585792"/>
                  </a:lnTo>
                  <a:cubicBezTo>
                    <a:pt x="39639" y="576745"/>
                    <a:pt x="48937" y="571376"/>
                    <a:pt x="57984" y="573800"/>
                  </a:cubicBezTo>
                  <a:lnTo>
                    <a:pt x="117966" y="589872"/>
                  </a:lnTo>
                  <a:lnTo>
                    <a:pt x="133894" y="538562"/>
                  </a:lnTo>
                  <a:lnTo>
                    <a:pt x="154472" y="500651"/>
                  </a:lnTo>
                  <a:lnTo>
                    <a:pt x="101057" y="469812"/>
                  </a:lnTo>
                  <a:cubicBezTo>
                    <a:pt x="92946" y="465129"/>
                    <a:pt x="90167" y="454758"/>
                    <a:pt x="94850" y="446647"/>
                  </a:cubicBezTo>
                  <a:lnTo>
                    <a:pt x="128766" y="387902"/>
                  </a:lnTo>
                  <a:cubicBezTo>
                    <a:pt x="133449" y="379791"/>
                    <a:pt x="143820" y="377012"/>
                    <a:pt x="151931" y="381695"/>
                  </a:cubicBezTo>
                  <a:lnTo>
                    <a:pt x="203027" y="411195"/>
                  </a:lnTo>
                  <a:lnTo>
                    <a:pt x="204003" y="409395"/>
                  </a:lnTo>
                  <a:lnTo>
                    <a:pt x="264331" y="336277"/>
                  </a:lnTo>
                  <a:lnTo>
                    <a:pt x="220452" y="292398"/>
                  </a:lnTo>
                  <a:cubicBezTo>
                    <a:pt x="213829" y="285776"/>
                    <a:pt x="213829" y="275039"/>
                    <a:pt x="220452" y="268416"/>
                  </a:cubicBezTo>
                  <a:lnTo>
                    <a:pt x="268416" y="220452"/>
                  </a:lnTo>
                  <a:cubicBezTo>
                    <a:pt x="275039" y="213829"/>
                    <a:pt x="285775" y="213829"/>
                    <a:pt x="292398" y="220452"/>
                  </a:cubicBezTo>
                  <a:lnTo>
                    <a:pt x="336277" y="264331"/>
                  </a:lnTo>
                  <a:lnTo>
                    <a:pt x="409395" y="204003"/>
                  </a:lnTo>
                  <a:lnTo>
                    <a:pt x="411195" y="203027"/>
                  </a:lnTo>
                  <a:lnTo>
                    <a:pt x="381695" y="151932"/>
                  </a:lnTo>
                  <a:cubicBezTo>
                    <a:pt x="377012" y="143820"/>
                    <a:pt x="379791" y="133449"/>
                    <a:pt x="387902" y="128766"/>
                  </a:cubicBezTo>
                  <a:lnTo>
                    <a:pt x="446647" y="94850"/>
                  </a:lnTo>
                  <a:cubicBezTo>
                    <a:pt x="454758" y="90167"/>
                    <a:pt x="465129" y="92946"/>
                    <a:pt x="469812" y="101057"/>
                  </a:cubicBezTo>
                  <a:lnTo>
                    <a:pt x="500651" y="154472"/>
                  </a:lnTo>
                  <a:lnTo>
                    <a:pt x="538562" y="133894"/>
                  </a:lnTo>
                  <a:lnTo>
                    <a:pt x="589872" y="117966"/>
                  </a:lnTo>
                  <a:lnTo>
                    <a:pt x="573800" y="57984"/>
                  </a:lnTo>
                  <a:cubicBezTo>
                    <a:pt x="571376" y="48937"/>
                    <a:pt x="576745" y="39639"/>
                    <a:pt x="585791" y="37215"/>
                  </a:cubicBezTo>
                  <a:lnTo>
                    <a:pt x="651312" y="19658"/>
                  </a:lnTo>
                  <a:cubicBezTo>
                    <a:pt x="660359" y="17235"/>
                    <a:pt x="669657" y="22603"/>
                    <a:pt x="672081" y="31650"/>
                  </a:cubicBezTo>
                  <a:lnTo>
                    <a:pt x="687357" y="88661"/>
                  </a:lnTo>
                  <a:lnTo>
                    <a:pt x="756801" y="78063"/>
                  </a:lnTo>
                  <a:lnTo>
                    <a:pt x="783675" y="76706"/>
                  </a:lnTo>
                  <a:lnTo>
                    <a:pt x="783675" y="16958"/>
                  </a:lnTo>
                  <a:cubicBezTo>
                    <a:pt x="783675" y="7592"/>
                    <a:pt x="791267" y="0"/>
                    <a:pt x="800633" y="0"/>
                  </a:cubicBezTo>
                  <a:close/>
                  <a:moveTo>
                    <a:pt x="834549" y="187960"/>
                  </a:moveTo>
                  <a:cubicBezTo>
                    <a:pt x="477448" y="187960"/>
                    <a:pt x="187960" y="477448"/>
                    <a:pt x="187960" y="834549"/>
                  </a:cubicBezTo>
                  <a:cubicBezTo>
                    <a:pt x="187960" y="1191650"/>
                    <a:pt x="477448" y="1481138"/>
                    <a:pt x="834549" y="1481138"/>
                  </a:cubicBezTo>
                  <a:cubicBezTo>
                    <a:pt x="1191650" y="1481138"/>
                    <a:pt x="1481138" y="1191650"/>
                    <a:pt x="1481138" y="834549"/>
                  </a:cubicBezTo>
                  <a:cubicBezTo>
                    <a:pt x="1481138" y="477448"/>
                    <a:pt x="1191650" y="187960"/>
                    <a:pt x="834549" y="18796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18231" y="2923699"/>
              <a:ext cx="1150620" cy="1150620"/>
              <a:chOff x="9018231" y="2923699"/>
              <a:chExt cx="1150620" cy="115062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9018231" y="2923699"/>
                <a:ext cx="1150620" cy="1150620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61"/>
              <p:cNvSpPr>
                <a:spLocks noEditPoints="1"/>
              </p:cNvSpPr>
              <p:nvPr/>
            </p:nvSpPr>
            <p:spPr bwMode="auto">
              <a:xfrm>
                <a:off x="9432410" y="3337878"/>
                <a:ext cx="322263" cy="322263"/>
              </a:xfrm>
              <a:custGeom>
                <a:avLst/>
                <a:gdLst>
                  <a:gd name="T0" fmla="*/ 890 w 1018"/>
                  <a:gd name="T1" fmla="*/ 61 h 1017"/>
                  <a:gd name="T2" fmla="*/ 876 w 1018"/>
                  <a:gd name="T3" fmla="*/ 5 h 1017"/>
                  <a:gd name="T4" fmla="*/ 147 w 1018"/>
                  <a:gd name="T5" fmla="*/ 2 h 1017"/>
                  <a:gd name="T6" fmla="*/ 127 w 1018"/>
                  <a:gd name="T7" fmla="*/ 31 h 1017"/>
                  <a:gd name="T8" fmla="*/ 131 w 1018"/>
                  <a:gd name="T9" fmla="*/ 148 h 1017"/>
                  <a:gd name="T10" fmla="*/ 24 w 1018"/>
                  <a:gd name="T11" fmla="*/ 243 h 1017"/>
                  <a:gd name="T12" fmla="*/ 3 w 1018"/>
                  <a:gd name="T13" fmla="*/ 383 h 1017"/>
                  <a:gd name="T14" fmla="*/ 61 w 1018"/>
                  <a:gd name="T15" fmla="*/ 493 h 1017"/>
                  <a:gd name="T16" fmla="*/ 170 w 1018"/>
                  <a:gd name="T17" fmla="*/ 551 h 1017"/>
                  <a:gd name="T18" fmla="*/ 274 w 1018"/>
                  <a:gd name="T19" fmla="*/ 546 h 1017"/>
                  <a:gd name="T20" fmla="*/ 382 w 1018"/>
                  <a:gd name="T21" fmla="*/ 690 h 1017"/>
                  <a:gd name="T22" fmla="*/ 410 w 1018"/>
                  <a:gd name="T23" fmla="*/ 735 h 1017"/>
                  <a:gd name="T24" fmla="*/ 410 w 1018"/>
                  <a:gd name="T25" fmla="*/ 791 h 1017"/>
                  <a:gd name="T26" fmla="*/ 379 w 1018"/>
                  <a:gd name="T27" fmla="*/ 837 h 1017"/>
                  <a:gd name="T28" fmla="*/ 318 w 1018"/>
                  <a:gd name="T29" fmla="*/ 858 h 1017"/>
                  <a:gd name="T30" fmla="*/ 248 w 1018"/>
                  <a:gd name="T31" fmla="*/ 880 h 1017"/>
                  <a:gd name="T32" fmla="*/ 197 w 1018"/>
                  <a:gd name="T33" fmla="*/ 948 h 1017"/>
                  <a:gd name="T34" fmla="*/ 196 w 1018"/>
                  <a:gd name="T35" fmla="*/ 1003 h 1017"/>
                  <a:gd name="T36" fmla="*/ 795 w 1018"/>
                  <a:gd name="T37" fmla="*/ 1017 h 1017"/>
                  <a:gd name="T38" fmla="*/ 826 w 1018"/>
                  <a:gd name="T39" fmla="*/ 992 h 1017"/>
                  <a:gd name="T40" fmla="*/ 812 w 1018"/>
                  <a:gd name="T41" fmla="*/ 925 h 1017"/>
                  <a:gd name="T42" fmla="*/ 750 w 1018"/>
                  <a:gd name="T43" fmla="*/ 869 h 1017"/>
                  <a:gd name="T44" fmla="*/ 681 w 1018"/>
                  <a:gd name="T45" fmla="*/ 856 h 1017"/>
                  <a:gd name="T46" fmla="*/ 633 w 1018"/>
                  <a:gd name="T47" fmla="*/ 830 h 1017"/>
                  <a:gd name="T48" fmla="*/ 605 w 1018"/>
                  <a:gd name="T49" fmla="*/ 772 h 1017"/>
                  <a:gd name="T50" fmla="*/ 616 w 1018"/>
                  <a:gd name="T51" fmla="*/ 718 h 1017"/>
                  <a:gd name="T52" fmla="*/ 639 w 1018"/>
                  <a:gd name="T53" fmla="*/ 683 h 1017"/>
                  <a:gd name="T54" fmla="*/ 774 w 1018"/>
                  <a:gd name="T55" fmla="*/ 554 h 1017"/>
                  <a:gd name="T56" fmla="*/ 887 w 1018"/>
                  <a:gd name="T57" fmla="*/ 540 h 1017"/>
                  <a:gd name="T58" fmla="*/ 983 w 1018"/>
                  <a:gd name="T59" fmla="*/ 461 h 1017"/>
                  <a:gd name="T60" fmla="*/ 1018 w 1018"/>
                  <a:gd name="T61" fmla="*/ 342 h 1017"/>
                  <a:gd name="T62" fmla="*/ 971 w 1018"/>
                  <a:gd name="T63" fmla="*/ 210 h 1017"/>
                  <a:gd name="T64" fmla="*/ 154 w 1018"/>
                  <a:gd name="T65" fmla="*/ 481 h 1017"/>
                  <a:gd name="T66" fmla="*/ 88 w 1018"/>
                  <a:gd name="T67" fmla="*/ 426 h 1017"/>
                  <a:gd name="T68" fmla="*/ 63 w 1018"/>
                  <a:gd name="T69" fmla="*/ 345 h 1017"/>
                  <a:gd name="T70" fmla="*/ 92 w 1018"/>
                  <a:gd name="T71" fmla="*/ 256 h 1017"/>
                  <a:gd name="T72" fmla="*/ 152 w 1018"/>
                  <a:gd name="T73" fmla="*/ 252 h 1017"/>
                  <a:gd name="T74" fmla="*/ 241 w 1018"/>
                  <a:gd name="T75" fmla="*/ 488 h 1017"/>
                  <a:gd name="T76" fmla="*/ 176 w 1018"/>
                  <a:gd name="T77" fmla="*/ 487 h 1017"/>
                  <a:gd name="T78" fmla="*/ 717 w 1018"/>
                  <a:gd name="T79" fmla="*/ 925 h 1017"/>
                  <a:gd name="T80" fmla="*/ 263 w 1018"/>
                  <a:gd name="T81" fmla="*/ 954 h 1017"/>
                  <a:gd name="T82" fmla="*/ 301 w 1018"/>
                  <a:gd name="T83" fmla="*/ 925 h 1017"/>
                  <a:gd name="T84" fmla="*/ 380 w 1018"/>
                  <a:gd name="T85" fmla="*/ 910 h 1017"/>
                  <a:gd name="T86" fmla="*/ 448 w 1018"/>
                  <a:gd name="T87" fmla="*/ 854 h 1017"/>
                  <a:gd name="T88" fmla="*/ 476 w 1018"/>
                  <a:gd name="T89" fmla="*/ 778 h 1017"/>
                  <a:gd name="T90" fmla="*/ 509 w 1018"/>
                  <a:gd name="T91" fmla="*/ 795 h 1017"/>
                  <a:gd name="T92" fmla="*/ 543 w 1018"/>
                  <a:gd name="T93" fmla="*/ 778 h 1017"/>
                  <a:gd name="T94" fmla="*/ 578 w 1018"/>
                  <a:gd name="T95" fmla="*/ 865 h 1017"/>
                  <a:gd name="T96" fmla="*/ 653 w 1018"/>
                  <a:gd name="T97" fmla="*/ 915 h 1017"/>
                  <a:gd name="T98" fmla="*/ 494 w 1018"/>
                  <a:gd name="T99" fmla="*/ 709 h 1017"/>
                  <a:gd name="T100" fmla="*/ 329 w 1018"/>
                  <a:gd name="T101" fmla="*/ 511 h 1017"/>
                  <a:gd name="T102" fmla="*/ 247 w 1018"/>
                  <a:gd name="T103" fmla="*/ 342 h 1017"/>
                  <a:gd name="T104" fmla="*/ 196 w 1018"/>
                  <a:gd name="T105" fmla="*/ 132 h 1017"/>
                  <a:gd name="T106" fmla="*/ 817 w 1018"/>
                  <a:gd name="T107" fmla="*/ 164 h 1017"/>
                  <a:gd name="T108" fmla="*/ 762 w 1018"/>
                  <a:gd name="T109" fmla="*/ 369 h 1017"/>
                  <a:gd name="T110" fmla="*/ 663 w 1018"/>
                  <a:gd name="T111" fmla="*/ 550 h 1017"/>
                  <a:gd name="T112" fmla="*/ 509 w 1018"/>
                  <a:gd name="T113" fmla="*/ 722 h 1017"/>
                  <a:gd name="T114" fmla="*/ 911 w 1018"/>
                  <a:gd name="T115" fmla="*/ 448 h 1017"/>
                  <a:gd name="T116" fmla="*/ 842 w 1018"/>
                  <a:gd name="T117" fmla="*/ 487 h 1017"/>
                  <a:gd name="T118" fmla="*/ 777 w 1018"/>
                  <a:gd name="T119" fmla="*/ 489 h 1017"/>
                  <a:gd name="T120" fmla="*/ 866 w 1018"/>
                  <a:gd name="T121" fmla="*/ 252 h 1017"/>
                  <a:gd name="T122" fmla="*/ 926 w 1018"/>
                  <a:gd name="T123" fmla="*/ 257 h 1017"/>
                  <a:gd name="T124" fmla="*/ 955 w 1018"/>
                  <a:gd name="T125" fmla="*/ 345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8" h="1017">
                    <a:moveTo>
                      <a:pt x="887" y="148"/>
                    </a:moveTo>
                    <a:lnTo>
                      <a:pt x="887" y="148"/>
                    </a:lnTo>
                    <a:lnTo>
                      <a:pt x="884" y="147"/>
                    </a:lnTo>
                    <a:lnTo>
                      <a:pt x="884" y="147"/>
                    </a:lnTo>
                    <a:lnTo>
                      <a:pt x="887" y="119"/>
                    </a:lnTo>
                    <a:lnTo>
                      <a:pt x="889" y="90"/>
                    </a:lnTo>
                    <a:lnTo>
                      <a:pt x="890" y="61"/>
                    </a:lnTo>
                    <a:lnTo>
                      <a:pt x="890" y="31"/>
                    </a:lnTo>
                    <a:lnTo>
                      <a:pt x="890" y="31"/>
                    </a:lnTo>
                    <a:lnTo>
                      <a:pt x="890" y="26"/>
                    </a:lnTo>
                    <a:lnTo>
                      <a:pt x="888" y="19"/>
                    </a:lnTo>
                    <a:lnTo>
                      <a:pt x="885" y="14"/>
                    </a:lnTo>
                    <a:lnTo>
                      <a:pt x="882" y="10"/>
                    </a:lnTo>
                    <a:lnTo>
                      <a:pt x="876" y="5"/>
                    </a:lnTo>
                    <a:lnTo>
                      <a:pt x="871" y="2"/>
                    </a:lnTo>
                    <a:lnTo>
                      <a:pt x="866" y="0"/>
                    </a:lnTo>
                    <a:lnTo>
                      <a:pt x="8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53" y="0"/>
                    </a:lnTo>
                    <a:lnTo>
                      <a:pt x="147" y="2"/>
                    </a:lnTo>
                    <a:lnTo>
                      <a:pt x="141" y="5"/>
                    </a:lnTo>
                    <a:lnTo>
                      <a:pt x="137" y="10"/>
                    </a:lnTo>
                    <a:lnTo>
                      <a:pt x="133" y="14"/>
                    </a:lnTo>
                    <a:lnTo>
                      <a:pt x="130" y="19"/>
                    </a:lnTo>
                    <a:lnTo>
                      <a:pt x="129" y="26"/>
                    </a:lnTo>
                    <a:lnTo>
                      <a:pt x="127" y="31"/>
                    </a:lnTo>
                    <a:lnTo>
                      <a:pt x="127" y="31"/>
                    </a:lnTo>
                    <a:lnTo>
                      <a:pt x="127" y="61"/>
                    </a:lnTo>
                    <a:lnTo>
                      <a:pt x="130" y="90"/>
                    </a:lnTo>
                    <a:lnTo>
                      <a:pt x="132" y="119"/>
                    </a:lnTo>
                    <a:lnTo>
                      <a:pt x="134" y="147"/>
                    </a:lnTo>
                    <a:lnTo>
                      <a:pt x="134" y="147"/>
                    </a:lnTo>
                    <a:lnTo>
                      <a:pt x="131" y="148"/>
                    </a:lnTo>
                    <a:lnTo>
                      <a:pt x="131" y="148"/>
                    </a:lnTo>
                    <a:lnTo>
                      <a:pt x="110" y="157"/>
                    </a:lnTo>
                    <a:lnTo>
                      <a:pt x="93" y="168"/>
                    </a:lnTo>
                    <a:lnTo>
                      <a:pt x="76" y="180"/>
                    </a:lnTo>
                    <a:lnTo>
                      <a:pt x="61" y="194"/>
                    </a:lnTo>
                    <a:lnTo>
                      <a:pt x="47" y="210"/>
                    </a:lnTo>
                    <a:lnTo>
                      <a:pt x="35" y="226"/>
                    </a:lnTo>
                    <a:lnTo>
                      <a:pt x="24" y="243"/>
                    </a:lnTo>
                    <a:lnTo>
                      <a:pt x="16" y="263"/>
                    </a:lnTo>
                    <a:lnTo>
                      <a:pt x="8" y="281"/>
                    </a:lnTo>
                    <a:lnTo>
                      <a:pt x="4" y="301"/>
                    </a:lnTo>
                    <a:lnTo>
                      <a:pt x="1" y="322"/>
                    </a:lnTo>
                    <a:lnTo>
                      <a:pt x="0" y="342"/>
                    </a:lnTo>
                    <a:lnTo>
                      <a:pt x="0" y="363"/>
                    </a:lnTo>
                    <a:lnTo>
                      <a:pt x="3" y="383"/>
                    </a:lnTo>
                    <a:lnTo>
                      <a:pt x="8" y="404"/>
                    </a:lnTo>
                    <a:lnTo>
                      <a:pt x="15" y="425"/>
                    </a:lnTo>
                    <a:lnTo>
                      <a:pt x="15" y="425"/>
                    </a:lnTo>
                    <a:lnTo>
                      <a:pt x="24" y="443"/>
                    </a:lnTo>
                    <a:lnTo>
                      <a:pt x="35" y="461"/>
                    </a:lnTo>
                    <a:lnTo>
                      <a:pt x="47" y="478"/>
                    </a:lnTo>
                    <a:lnTo>
                      <a:pt x="61" y="493"/>
                    </a:lnTo>
                    <a:lnTo>
                      <a:pt x="76" y="507"/>
                    </a:lnTo>
                    <a:lnTo>
                      <a:pt x="93" y="519"/>
                    </a:lnTo>
                    <a:lnTo>
                      <a:pt x="110" y="530"/>
                    </a:lnTo>
                    <a:lnTo>
                      <a:pt x="130" y="540"/>
                    </a:lnTo>
                    <a:lnTo>
                      <a:pt x="130" y="540"/>
                    </a:lnTo>
                    <a:lnTo>
                      <a:pt x="150" y="546"/>
                    </a:lnTo>
                    <a:lnTo>
                      <a:pt x="170" y="551"/>
                    </a:lnTo>
                    <a:lnTo>
                      <a:pt x="191" y="555"/>
                    </a:lnTo>
                    <a:lnTo>
                      <a:pt x="211" y="556"/>
                    </a:lnTo>
                    <a:lnTo>
                      <a:pt x="211" y="556"/>
                    </a:lnTo>
                    <a:lnTo>
                      <a:pt x="227" y="555"/>
                    </a:lnTo>
                    <a:lnTo>
                      <a:pt x="243" y="554"/>
                    </a:lnTo>
                    <a:lnTo>
                      <a:pt x="259" y="550"/>
                    </a:lnTo>
                    <a:lnTo>
                      <a:pt x="274" y="546"/>
                    </a:lnTo>
                    <a:lnTo>
                      <a:pt x="274" y="546"/>
                    </a:lnTo>
                    <a:lnTo>
                      <a:pt x="301" y="586"/>
                    </a:lnTo>
                    <a:lnTo>
                      <a:pt x="327" y="621"/>
                    </a:lnTo>
                    <a:lnTo>
                      <a:pt x="353" y="654"/>
                    </a:lnTo>
                    <a:lnTo>
                      <a:pt x="379" y="683"/>
                    </a:lnTo>
                    <a:lnTo>
                      <a:pt x="379" y="683"/>
                    </a:lnTo>
                    <a:lnTo>
                      <a:pt x="382" y="690"/>
                    </a:lnTo>
                    <a:lnTo>
                      <a:pt x="386" y="695"/>
                    </a:lnTo>
                    <a:lnTo>
                      <a:pt x="386" y="695"/>
                    </a:lnTo>
                    <a:lnTo>
                      <a:pt x="393" y="703"/>
                    </a:lnTo>
                    <a:lnTo>
                      <a:pt x="398" y="710"/>
                    </a:lnTo>
                    <a:lnTo>
                      <a:pt x="402" y="718"/>
                    </a:lnTo>
                    <a:lnTo>
                      <a:pt x="406" y="726"/>
                    </a:lnTo>
                    <a:lnTo>
                      <a:pt x="410" y="735"/>
                    </a:lnTo>
                    <a:lnTo>
                      <a:pt x="412" y="744"/>
                    </a:lnTo>
                    <a:lnTo>
                      <a:pt x="413" y="753"/>
                    </a:lnTo>
                    <a:lnTo>
                      <a:pt x="414" y="763"/>
                    </a:lnTo>
                    <a:lnTo>
                      <a:pt x="414" y="763"/>
                    </a:lnTo>
                    <a:lnTo>
                      <a:pt x="413" y="772"/>
                    </a:lnTo>
                    <a:lnTo>
                      <a:pt x="412" y="782"/>
                    </a:lnTo>
                    <a:lnTo>
                      <a:pt x="410" y="791"/>
                    </a:lnTo>
                    <a:lnTo>
                      <a:pt x="406" y="799"/>
                    </a:lnTo>
                    <a:lnTo>
                      <a:pt x="402" y="808"/>
                    </a:lnTo>
                    <a:lnTo>
                      <a:pt x="398" y="816"/>
                    </a:lnTo>
                    <a:lnTo>
                      <a:pt x="393" y="824"/>
                    </a:lnTo>
                    <a:lnTo>
                      <a:pt x="386" y="830"/>
                    </a:lnTo>
                    <a:lnTo>
                      <a:pt x="386" y="830"/>
                    </a:lnTo>
                    <a:lnTo>
                      <a:pt x="379" y="837"/>
                    </a:lnTo>
                    <a:lnTo>
                      <a:pt x="371" y="842"/>
                    </a:lnTo>
                    <a:lnTo>
                      <a:pt x="364" y="847"/>
                    </a:lnTo>
                    <a:lnTo>
                      <a:pt x="355" y="851"/>
                    </a:lnTo>
                    <a:lnTo>
                      <a:pt x="346" y="854"/>
                    </a:lnTo>
                    <a:lnTo>
                      <a:pt x="337" y="856"/>
                    </a:lnTo>
                    <a:lnTo>
                      <a:pt x="328" y="858"/>
                    </a:lnTo>
                    <a:lnTo>
                      <a:pt x="318" y="858"/>
                    </a:lnTo>
                    <a:lnTo>
                      <a:pt x="318" y="858"/>
                    </a:lnTo>
                    <a:lnTo>
                      <a:pt x="306" y="859"/>
                    </a:lnTo>
                    <a:lnTo>
                      <a:pt x="293" y="861"/>
                    </a:lnTo>
                    <a:lnTo>
                      <a:pt x="281" y="865"/>
                    </a:lnTo>
                    <a:lnTo>
                      <a:pt x="269" y="869"/>
                    </a:lnTo>
                    <a:lnTo>
                      <a:pt x="257" y="874"/>
                    </a:lnTo>
                    <a:lnTo>
                      <a:pt x="248" y="880"/>
                    </a:lnTo>
                    <a:lnTo>
                      <a:pt x="237" y="887"/>
                    </a:lnTo>
                    <a:lnTo>
                      <a:pt x="228" y="896"/>
                    </a:lnTo>
                    <a:lnTo>
                      <a:pt x="220" y="904"/>
                    </a:lnTo>
                    <a:lnTo>
                      <a:pt x="212" y="915"/>
                    </a:lnTo>
                    <a:lnTo>
                      <a:pt x="207" y="925"/>
                    </a:lnTo>
                    <a:lnTo>
                      <a:pt x="202" y="937"/>
                    </a:lnTo>
                    <a:lnTo>
                      <a:pt x="197" y="948"/>
                    </a:lnTo>
                    <a:lnTo>
                      <a:pt x="194" y="960"/>
                    </a:lnTo>
                    <a:lnTo>
                      <a:pt x="192" y="973"/>
                    </a:lnTo>
                    <a:lnTo>
                      <a:pt x="191" y="986"/>
                    </a:lnTo>
                    <a:lnTo>
                      <a:pt x="191" y="986"/>
                    </a:lnTo>
                    <a:lnTo>
                      <a:pt x="192" y="992"/>
                    </a:lnTo>
                    <a:lnTo>
                      <a:pt x="194" y="998"/>
                    </a:lnTo>
                    <a:lnTo>
                      <a:pt x="196" y="1003"/>
                    </a:lnTo>
                    <a:lnTo>
                      <a:pt x="200" y="1008"/>
                    </a:lnTo>
                    <a:lnTo>
                      <a:pt x="205" y="1012"/>
                    </a:lnTo>
                    <a:lnTo>
                      <a:pt x="210" y="1015"/>
                    </a:lnTo>
                    <a:lnTo>
                      <a:pt x="217" y="1017"/>
                    </a:lnTo>
                    <a:lnTo>
                      <a:pt x="223" y="1017"/>
                    </a:lnTo>
                    <a:lnTo>
                      <a:pt x="795" y="1017"/>
                    </a:lnTo>
                    <a:lnTo>
                      <a:pt x="795" y="1017"/>
                    </a:lnTo>
                    <a:lnTo>
                      <a:pt x="801" y="1017"/>
                    </a:lnTo>
                    <a:lnTo>
                      <a:pt x="808" y="1015"/>
                    </a:lnTo>
                    <a:lnTo>
                      <a:pt x="813" y="1012"/>
                    </a:lnTo>
                    <a:lnTo>
                      <a:pt x="817" y="1008"/>
                    </a:lnTo>
                    <a:lnTo>
                      <a:pt x="822" y="1003"/>
                    </a:lnTo>
                    <a:lnTo>
                      <a:pt x="825" y="998"/>
                    </a:lnTo>
                    <a:lnTo>
                      <a:pt x="826" y="992"/>
                    </a:lnTo>
                    <a:lnTo>
                      <a:pt x="827" y="986"/>
                    </a:lnTo>
                    <a:lnTo>
                      <a:pt x="827" y="986"/>
                    </a:lnTo>
                    <a:lnTo>
                      <a:pt x="826" y="973"/>
                    </a:lnTo>
                    <a:lnTo>
                      <a:pt x="825" y="960"/>
                    </a:lnTo>
                    <a:lnTo>
                      <a:pt x="822" y="948"/>
                    </a:lnTo>
                    <a:lnTo>
                      <a:pt x="817" y="937"/>
                    </a:lnTo>
                    <a:lnTo>
                      <a:pt x="812" y="925"/>
                    </a:lnTo>
                    <a:lnTo>
                      <a:pt x="806" y="915"/>
                    </a:lnTo>
                    <a:lnTo>
                      <a:pt x="798" y="904"/>
                    </a:lnTo>
                    <a:lnTo>
                      <a:pt x="790" y="896"/>
                    </a:lnTo>
                    <a:lnTo>
                      <a:pt x="781" y="887"/>
                    </a:lnTo>
                    <a:lnTo>
                      <a:pt x="771" y="880"/>
                    </a:lnTo>
                    <a:lnTo>
                      <a:pt x="761" y="874"/>
                    </a:lnTo>
                    <a:lnTo>
                      <a:pt x="750" y="869"/>
                    </a:lnTo>
                    <a:lnTo>
                      <a:pt x="738" y="865"/>
                    </a:lnTo>
                    <a:lnTo>
                      <a:pt x="725" y="861"/>
                    </a:lnTo>
                    <a:lnTo>
                      <a:pt x="713" y="859"/>
                    </a:lnTo>
                    <a:lnTo>
                      <a:pt x="699" y="858"/>
                    </a:lnTo>
                    <a:lnTo>
                      <a:pt x="699" y="858"/>
                    </a:lnTo>
                    <a:lnTo>
                      <a:pt x="691" y="858"/>
                    </a:lnTo>
                    <a:lnTo>
                      <a:pt x="681" y="856"/>
                    </a:lnTo>
                    <a:lnTo>
                      <a:pt x="673" y="854"/>
                    </a:lnTo>
                    <a:lnTo>
                      <a:pt x="663" y="851"/>
                    </a:lnTo>
                    <a:lnTo>
                      <a:pt x="655" y="847"/>
                    </a:lnTo>
                    <a:lnTo>
                      <a:pt x="647" y="842"/>
                    </a:lnTo>
                    <a:lnTo>
                      <a:pt x="639" y="837"/>
                    </a:lnTo>
                    <a:lnTo>
                      <a:pt x="633" y="830"/>
                    </a:lnTo>
                    <a:lnTo>
                      <a:pt x="633" y="830"/>
                    </a:lnTo>
                    <a:lnTo>
                      <a:pt x="626" y="824"/>
                    </a:lnTo>
                    <a:lnTo>
                      <a:pt x="620" y="816"/>
                    </a:lnTo>
                    <a:lnTo>
                      <a:pt x="616" y="808"/>
                    </a:lnTo>
                    <a:lnTo>
                      <a:pt x="611" y="799"/>
                    </a:lnTo>
                    <a:lnTo>
                      <a:pt x="608" y="791"/>
                    </a:lnTo>
                    <a:lnTo>
                      <a:pt x="606" y="782"/>
                    </a:lnTo>
                    <a:lnTo>
                      <a:pt x="605" y="772"/>
                    </a:lnTo>
                    <a:lnTo>
                      <a:pt x="605" y="763"/>
                    </a:lnTo>
                    <a:lnTo>
                      <a:pt x="605" y="763"/>
                    </a:lnTo>
                    <a:lnTo>
                      <a:pt x="605" y="753"/>
                    </a:lnTo>
                    <a:lnTo>
                      <a:pt x="606" y="744"/>
                    </a:lnTo>
                    <a:lnTo>
                      <a:pt x="608" y="735"/>
                    </a:lnTo>
                    <a:lnTo>
                      <a:pt x="611" y="726"/>
                    </a:lnTo>
                    <a:lnTo>
                      <a:pt x="616" y="718"/>
                    </a:lnTo>
                    <a:lnTo>
                      <a:pt x="620" y="710"/>
                    </a:lnTo>
                    <a:lnTo>
                      <a:pt x="626" y="703"/>
                    </a:lnTo>
                    <a:lnTo>
                      <a:pt x="633" y="695"/>
                    </a:lnTo>
                    <a:lnTo>
                      <a:pt x="633" y="695"/>
                    </a:lnTo>
                    <a:lnTo>
                      <a:pt x="637" y="690"/>
                    </a:lnTo>
                    <a:lnTo>
                      <a:pt x="639" y="683"/>
                    </a:lnTo>
                    <a:lnTo>
                      <a:pt x="639" y="683"/>
                    </a:lnTo>
                    <a:lnTo>
                      <a:pt x="665" y="654"/>
                    </a:lnTo>
                    <a:lnTo>
                      <a:pt x="691" y="622"/>
                    </a:lnTo>
                    <a:lnTo>
                      <a:pt x="718" y="586"/>
                    </a:lnTo>
                    <a:lnTo>
                      <a:pt x="743" y="546"/>
                    </a:lnTo>
                    <a:lnTo>
                      <a:pt x="743" y="546"/>
                    </a:lnTo>
                    <a:lnTo>
                      <a:pt x="758" y="550"/>
                    </a:lnTo>
                    <a:lnTo>
                      <a:pt x="774" y="554"/>
                    </a:lnTo>
                    <a:lnTo>
                      <a:pt x="791" y="555"/>
                    </a:lnTo>
                    <a:lnTo>
                      <a:pt x="806" y="556"/>
                    </a:lnTo>
                    <a:lnTo>
                      <a:pt x="806" y="556"/>
                    </a:lnTo>
                    <a:lnTo>
                      <a:pt x="827" y="555"/>
                    </a:lnTo>
                    <a:lnTo>
                      <a:pt x="847" y="551"/>
                    </a:lnTo>
                    <a:lnTo>
                      <a:pt x="868" y="546"/>
                    </a:lnTo>
                    <a:lnTo>
                      <a:pt x="887" y="540"/>
                    </a:lnTo>
                    <a:lnTo>
                      <a:pt x="887" y="540"/>
                    </a:lnTo>
                    <a:lnTo>
                      <a:pt x="906" y="530"/>
                    </a:lnTo>
                    <a:lnTo>
                      <a:pt x="925" y="519"/>
                    </a:lnTo>
                    <a:lnTo>
                      <a:pt x="941" y="507"/>
                    </a:lnTo>
                    <a:lnTo>
                      <a:pt x="956" y="493"/>
                    </a:lnTo>
                    <a:lnTo>
                      <a:pt x="970" y="478"/>
                    </a:lnTo>
                    <a:lnTo>
                      <a:pt x="983" y="461"/>
                    </a:lnTo>
                    <a:lnTo>
                      <a:pt x="993" y="443"/>
                    </a:lnTo>
                    <a:lnTo>
                      <a:pt x="1002" y="425"/>
                    </a:lnTo>
                    <a:lnTo>
                      <a:pt x="1002" y="425"/>
                    </a:lnTo>
                    <a:lnTo>
                      <a:pt x="1009" y="404"/>
                    </a:lnTo>
                    <a:lnTo>
                      <a:pt x="1014" y="383"/>
                    </a:lnTo>
                    <a:lnTo>
                      <a:pt x="1017" y="363"/>
                    </a:lnTo>
                    <a:lnTo>
                      <a:pt x="1018" y="342"/>
                    </a:lnTo>
                    <a:lnTo>
                      <a:pt x="1017" y="322"/>
                    </a:lnTo>
                    <a:lnTo>
                      <a:pt x="1014" y="301"/>
                    </a:lnTo>
                    <a:lnTo>
                      <a:pt x="1008" y="281"/>
                    </a:lnTo>
                    <a:lnTo>
                      <a:pt x="1002" y="263"/>
                    </a:lnTo>
                    <a:lnTo>
                      <a:pt x="993" y="243"/>
                    </a:lnTo>
                    <a:lnTo>
                      <a:pt x="983" y="226"/>
                    </a:lnTo>
                    <a:lnTo>
                      <a:pt x="971" y="210"/>
                    </a:lnTo>
                    <a:lnTo>
                      <a:pt x="957" y="194"/>
                    </a:lnTo>
                    <a:lnTo>
                      <a:pt x="942" y="180"/>
                    </a:lnTo>
                    <a:lnTo>
                      <a:pt x="925" y="168"/>
                    </a:lnTo>
                    <a:lnTo>
                      <a:pt x="906" y="157"/>
                    </a:lnTo>
                    <a:lnTo>
                      <a:pt x="887" y="148"/>
                    </a:lnTo>
                    <a:lnTo>
                      <a:pt x="887" y="148"/>
                    </a:lnTo>
                    <a:close/>
                    <a:moveTo>
                      <a:pt x="154" y="481"/>
                    </a:moveTo>
                    <a:lnTo>
                      <a:pt x="154" y="481"/>
                    </a:lnTo>
                    <a:lnTo>
                      <a:pt x="140" y="474"/>
                    </a:lnTo>
                    <a:lnTo>
                      <a:pt x="129" y="467"/>
                    </a:lnTo>
                    <a:lnTo>
                      <a:pt x="117" y="458"/>
                    </a:lnTo>
                    <a:lnTo>
                      <a:pt x="106" y="448"/>
                    </a:lnTo>
                    <a:lnTo>
                      <a:pt x="96" y="438"/>
                    </a:lnTo>
                    <a:lnTo>
                      <a:pt x="88" y="426"/>
                    </a:lnTo>
                    <a:lnTo>
                      <a:pt x="80" y="413"/>
                    </a:lnTo>
                    <a:lnTo>
                      <a:pt x="74" y="400"/>
                    </a:lnTo>
                    <a:lnTo>
                      <a:pt x="74" y="400"/>
                    </a:lnTo>
                    <a:lnTo>
                      <a:pt x="70" y="386"/>
                    </a:lnTo>
                    <a:lnTo>
                      <a:pt x="66" y="373"/>
                    </a:lnTo>
                    <a:lnTo>
                      <a:pt x="64" y="359"/>
                    </a:lnTo>
                    <a:lnTo>
                      <a:pt x="63" y="345"/>
                    </a:lnTo>
                    <a:lnTo>
                      <a:pt x="63" y="331"/>
                    </a:lnTo>
                    <a:lnTo>
                      <a:pt x="65" y="319"/>
                    </a:lnTo>
                    <a:lnTo>
                      <a:pt x="68" y="305"/>
                    </a:lnTo>
                    <a:lnTo>
                      <a:pt x="73" y="292"/>
                    </a:lnTo>
                    <a:lnTo>
                      <a:pt x="78" y="280"/>
                    </a:lnTo>
                    <a:lnTo>
                      <a:pt x="85" y="268"/>
                    </a:lnTo>
                    <a:lnTo>
                      <a:pt x="92" y="256"/>
                    </a:lnTo>
                    <a:lnTo>
                      <a:pt x="101" y="247"/>
                    </a:lnTo>
                    <a:lnTo>
                      <a:pt x="110" y="236"/>
                    </a:lnTo>
                    <a:lnTo>
                      <a:pt x="120" y="227"/>
                    </a:lnTo>
                    <a:lnTo>
                      <a:pt x="132" y="219"/>
                    </a:lnTo>
                    <a:lnTo>
                      <a:pt x="144" y="212"/>
                    </a:lnTo>
                    <a:lnTo>
                      <a:pt x="144" y="212"/>
                    </a:lnTo>
                    <a:lnTo>
                      <a:pt x="152" y="252"/>
                    </a:lnTo>
                    <a:lnTo>
                      <a:pt x="162" y="290"/>
                    </a:lnTo>
                    <a:lnTo>
                      <a:pt x="173" y="326"/>
                    </a:lnTo>
                    <a:lnTo>
                      <a:pt x="184" y="361"/>
                    </a:lnTo>
                    <a:lnTo>
                      <a:pt x="197" y="395"/>
                    </a:lnTo>
                    <a:lnTo>
                      <a:pt x="211" y="428"/>
                    </a:lnTo>
                    <a:lnTo>
                      <a:pt x="226" y="459"/>
                    </a:lnTo>
                    <a:lnTo>
                      <a:pt x="241" y="488"/>
                    </a:lnTo>
                    <a:lnTo>
                      <a:pt x="241" y="488"/>
                    </a:lnTo>
                    <a:lnTo>
                      <a:pt x="230" y="490"/>
                    </a:lnTo>
                    <a:lnTo>
                      <a:pt x="220" y="491"/>
                    </a:lnTo>
                    <a:lnTo>
                      <a:pt x="209" y="491"/>
                    </a:lnTo>
                    <a:lnTo>
                      <a:pt x="197" y="491"/>
                    </a:lnTo>
                    <a:lnTo>
                      <a:pt x="187" y="490"/>
                    </a:lnTo>
                    <a:lnTo>
                      <a:pt x="176" y="487"/>
                    </a:lnTo>
                    <a:lnTo>
                      <a:pt x="165" y="485"/>
                    </a:lnTo>
                    <a:lnTo>
                      <a:pt x="154" y="481"/>
                    </a:lnTo>
                    <a:lnTo>
                      <a:pt x="154" y="481"/>
                    </a:lnTo>
                    <a:close/>
                    <a:moveTo>
                      <a:pt x="699" y="922"/>
                    </a:moveTo>
                    <a:lnTo>
                      <a:pt x="699" y="922"/>
                    </a:lnTo>
                    <a:lnTo>
                      <a:pt x="709" y="923"/>
                    </a:lnTo>
                    <a:lnTo>
                      <a:pt x="717" y="925"/>
                    </a:lnTo>
                    <a:lnTo>
                      <a:pt x="725" y="927"/>
                    </a:lnTo>
                    <a:lnTo>
                      <a:pt x="733" y="931"/>
                    </a:lnTo>
                    <a:lnTo>
                      <a:pt x="739" y="935"/>
                    </a:lnTo>
                    <a:lnTo>
                      <a:pt x="746" y="941"/>
                    </a:lnTo>
                    <a:lnTo>
                      <a:pt x="751" y="947"/>
                    </a:lnTo>
                    <a:lnTo>
                      <a:pt x="755" y="954"/>
                    </a:lnTo>
                    <a:lnTo>
                      <a:pt x="263" y="954"/>
                    </a:lnTo>
                    <a:lnTo>
                      <a:pt x="263" y="954"/>
                    </a:lnTo>
                    <a:lnTo>
                      <a:pt x="268" y="947"/>
                    </a:lnTo>
                    <a:lnTo>
                      <a:pt x="273" y="941"/>
                    </a:lnTo>
                    <a:lnTo>
                      <a:pt x="279" y="935"/>
                    </a:lnTo>
                    <a:lnTo>
                      <a:pt x="286" y="931"/>
                    </a:lnTo>
                    <a:lnTo>
                      <a:pt x="294" y="927"/>
                    </a:lnTo>
                    <a:lnTo>
                      <a:pt x="301" y="925"/>
                    </a:lnTo>
                    <a:lnTo>
                      <a:pt x="310" y="923"/>
                    </a:lnTo>
                    <a:lnTo>
                      <a:pt x="318" y="922"/>
                    </a:lnTo>
                    <a:lnTo>
                      <a:pt x="318" y="922"/>
                    </a:lnTo>
                    <a:lnTo>
                      <a:pt x="333" y="922"/>
                    </a:lnTo>
                    <a:lnTo>
                      <a:pt x="350" y="919"/>
                    </a:lnTo>
                    <a:lnTo>
                      <a:pt x="365" y="915"/>
                    </a:lnTo>
                    <a:lnTo>
                      <a:pt x="380" y="910"/>
                    </a:lnTo>
                    <a:lnTo>
                      <a:pt x="394" y="903"/>
                    </a:lnTo>
                    <a:lnTo>
                      <a:pt x="406" y="896"/>
                    </a:lnTo>
                    <a:lnTo>
                      <a:pt x="419" y="886"/>
                    </a:lnTo>
                    <a:lnTo>
                      <a:pt x="431" y="875"/>
                    </a:lnTo>
                    <a:lnTo>
                      <a:pt x="431" y="875"/>
                    </a:lnTo>
                    <a:lnTo>
                      <a:pt x="440" y="865"/>
                    </a:lnTo>
                    <a:lnTo>
                      <a:pt x="448" y="854"/>
                    </a:lnTo>
                    <a:lnTo>
                      <a:pt x="456" y="842"/>
                    </a:lnTo>
                    <a:lnTo>
                      <a:pt x="462" y="830"/>
                    </a:lnTo>
                    <a:lnTo>
                      <a:pt x="468" y="817"/>
                    </a:lnTo>
                    <a:lnTo>
                      <a:pt x="471" y="805"/>
                    </a:lnTo>
                    <a:lnTo>
                      <a:pt x="474" y="792"/>
                    </a:lnTo>
                    <a:lnTo>
                      <a:pt x="476" y="778"/>
                    </a:lnTo>
                    <a:lnTo>
                      <a:pt x="476" y="778"/>
                    </a:lnTo>
                    <a:lnTo>
                      <a:pt x="490" y="788"/>
                    </a:lnTo>
                    <a:lnTo>
                      <a:pt x="490" y="788"/>
                    </a:lnTo>
                    <a:lnTo>
                      <a:pt x="494" y="792"/>
                    </a:lnTo>
                    <a:lnTo>
                      <a:pt x="500" y="793"/>
                    </a:lnTo>
                    <a:lnTo>
                      <a:pt x="504" y="795"/>
                    </a:lnTo>
                    <a:lnTo>
                      <a:pt x="509" y="795"/>
                    </a:lnTo>
                    <a:lnTo>
                      <a:pt x="509" y="795"/>
                    </a:lnTo>
                    <a:lnTo>
                      <a:pt x="514" y="795"/>
                    </a:lnTo>
                    <a:lnTo>
                      <a:pt x="519" y="793"/>
                    </a:lnTo>
                    <a:lnTo>
                      <a:pt x="523" y="792"/>
                    </a:lnTo>
                    <a:lnTo>
                      <a:pt x="528" y="788"/>
                    </a:lnTo>
                    <a:lnTo>
                      <a:pt x="528" y="788"/>
                    </a:lnTo>
                    <a:lnTo>
                      <a:pt x="543" y="778"/>
                    </a:lnTo>
                    <a:lnTo>
                      <a:pt x="543" y="778"/>
                    </a:lnTo>
                    <a:lnTo>
                      <a:pt x="544" y="792"/>
                    </a:lnTo>
                    <a:lnTo>
                      <a:pt x="547" y="805"/>
                    </a:lnTo>
                    <a:lnTo>
                      <a:pt x="551" y="817"/>
                    </a:lnTo>
                    <a:lnTo>
                      <a:pt x="557" y="830"/>
                    </a:lnTo>
                    <a:lnTo>
                      <a:pt x="562" y="842"/>
                    </a:lnTo>
                    <a:lnTo>
                      <a:pt x="570" y="854"/>
                    </a:lnTo>
                    <a:lnTo>
                      <a:pt x="578" y="865"/>
                    </a:lnTo>
                    <a:lnTo>
                      <a:pt x="588" y="875"/>
                    </a:lnTo>
                    <a:lnTo>
                      <a:pt x="588" y="875"/>
                    </a:lnTo>
                    <a:lnTo>
                      <a:pt x="600" y="886"/>
                    </a:lnTo>
                    <a:lnTo>
                      <a:pt x="611" y="896"/>
                    </a:lnTo>
                    <a:lnTo>
                      <a:pt x="625" y="903"/>
                    </a:lnTo>
                    <a:lnTo>
                      <a:pt x="639" y="910"/>
                    </a:lnTo>
                    <a:lnTo>
                      <a:pt x="653" y="915"/>
                    </a:lnTo>
                    <a:lnTo>
                      <a:pt x="668" y="919"/>
                    </a:lnTo>
                    <a:lnTo>
                      <a:pt x="684" y="922"/>
                    </a:lnTo>
                    <a:lnTo>
                      <a:pt x="699" y="922"/>
                    </a:lnTo>
                    <a:lnTo>
                      <a:pt x="699" y="922"/>
                    </a:lnTo>
                    <a:close/>
                    <a:moveTo>
                      <a:pt x="509" y="722"/>
                    </a:moveTo>
                    <a:lnTo>
                      <a:pt x="509" y="722"/>
                    </a:lnTo>
                    <a:lnTo>
                      <a:pt x="494" y="709"/>
                    </a:lnTo>
                    <a:lnTo>
                      <a:pt x="476" y="692"/>
                    </a:lnTo>
                    <a:lnTo>
                      <a:pt x="456" y="672"/>
                    </a:lnTo>
                    <a:lnTo>
                      <a:pt x="432" y="647"/>
                    </a:lnTo>
                    <a:lnTo>
                      <a:pt x="408" y="618"/>
                    </a:lnTo>
                    <a:lnTo>
                      <a:pt x="382" y="586"/>
                    </a:lnTo>
                    <a:lnTo>
                      <a:pt x="355" y="550"/>
                    </a:lnTo>
                    <a:lnTo>
                      <a:pt x="329" y="511"/>
                    </a:lnTo>
                    <a:lnTo>
                      <a:pt x="316" y="489"/>
                    </a:lnTo>
                    <a:lnTo>
                      <a:pt x="303" y="467"/>
                    </a:lnTo>
                    <a:lnTo>
                      <a:pt x="292" y="444"/>
                    </a:lnTo>
                    <a:lnTo>
                      <a:pt x="280" y="420"/>
                    </a:lnTo>
                    <a:lnTo>
                      <a:pt x="268" y="395"/>
                    </a:lnTo>
                    <a:lnTo>
                      <a:pt x="257" y="369"/>
                    </a:lnTo>
                    <a:lnTo>
                      <a:pt x="247" y="342"/>
                    </a:lnTo>
                    <a:lnTo>
                      <a:pt x="237" y="315"/>
                    </a:lnTo>
                    <a:lnTo>
                      <a:pt x="228" y="286"/>
                    </a:lnTo>
                    <a:lnTo>
                      <a:pt x="220" y="257"/>
                    </a:lnTo>
                    <a:lnTo>
                      <a:pt x="212" y="227"/>
                    </a:lnTo>
                    <a:lnTo>
                      <a:pt x="206" y="196"/>
                    </a:lnTo>
                    <a:lnTo>
                      <a:pt x="200" y="164"/>
                    </a:lnTo>
                    <a:lnTo>
                      <a:pt x="196" y="132"/>
                    </a:lnTo>
                    <a:lnTo>
                      <a:pt x="193" y="98"/>
                    </a:lnTo>
                    <a:lnTo>
                      <a:pt x="192" y="63"/>
                    </a:lnTo>
                    <a:lnTo>
                      <a:pt x="827" y="63"/>
                    </a:lnTo>
                    <a:lnTo>
                      <a:pt x="827" y="63"/>
                    </a:lnTo>
                    <a:lnTo>
                      <a:pt x="825" y="98"/>
                    </a:lnTo>
                    <a:lnTo>
                      <a:pt x="822" y="132"/>
                    </a:lnTo>
                    <a:lnTo>
                      <a:pt x="817" y="164"/>
                    </a:lnTo>
                    <a:lnTo>
                      <a:pt x="812" y="196"/>
                    </a:lnTo>
                    <a:lnTo>
                      <a:pt x="806" y="227"/>
                    </a:lnTo>
                    <a:lnTo>
                      <a:pt x="798" y="257"/>
                    </a:lnTo>
                    <a:lnTo>
                      <a:pt x="791" y="286"/>
                    </a:lnTo>
                    <a:lnTo>
                      <a:pt x="781" y="315"/>
                    </a:lnTo>
                    <a:lnTo>
                      <a:pt x="771" y="342"/>
                    </a:lnTo>
                    <a:lnTo>
                      <a:pt x="762" y="369"/>
                    </a:lnTo>
                    <a:lnTo>
                      <a:pt x="750" y="395"/>
                    </a:lnTo>
                    <a:lnTo>
                      <a:pt x="739" y="420"/>
                    </a:lnTo>
                    <a:lnTo>
                      <a:pt x="726" y="444"/>
                    </a:lnTo>
                    <a:lnTo>
                      <a:pt x="714" y="467"/>
                    </a:lnTo>
                    <a:lnTo>
                      <a:pt x="702" y="489"/>
                    </a:lnTo>
                    <a:lnTo>
                      <a:pt x="689" y="511"/>
                    </a:lnTo>
                    <a:lnTo>
                      <a:pt x="663" y="550"/>
                    </a:lnTo>
                    <a:lnTo>
                      <a:pt x="636" y="586"/>
                    </a:lnTo>
                    <a:lnTo>
                      <a:pt x="610" y="618"/>
                    </a:lnTo>
                    <a:lnTo>
                      <a:pt x="586" y="647"/>
                    </a:lnTo>
                    <a:lnTo>
                      <a:pt x="563" y="672"/>
                    </a:lnTo>
                    <a:lnTo>
                      <a:pt x="542" y="692"/>
                    </a:lnTo>
                    <a:lnTo>
                      <a:pt x="523" y="709"/>
                    </a:lnTo>
                    <a:lnTo>
                      <a:pt x="509" y="722"/>
                    </a:lnTo>
                    <a:lnTo>
                      <a:pt x="509" y="722"/>
                    </a:lnTo>
                    <a:close/>
                    <a:moveTo>
                      <a:pt x="943" y="400"/>
                    </a:moveTo>
                    <a:lnTo>
                      <a:pt x="943" y="400"/>
                    </a:lnTo>
                    <a:lnTo>
                      <a:pt x="936" y="413"/>
                    </a:lnTo>
                    <a:lnTo>
                      <a:pt x="929" y="426"/>
                    </a:lnTo>
                    <a:lnTo>
                      <a:pt x="920" y="438"/>
                    </a:lnTo>
                    <a:lnTo>
                      <a:pt x="911" y="448"/>
                    </a:lnTo>
                    <a:lnTo>
                      <a:pt x="900" y="458"/>
                    </a:lnTo>
                    <a:lnTo>
                      <a:pt x="889" y="467"/>
                    </a:lnTo>
                    <a:lnTo>
                      <a:pt x="876" y="474"/>
                    </a:lnTo>
                    <a:lnTo>
                      <a:pt x="864" y="481"/>
                    </a:lnTo>
                    <a:lnTo>
                      <a:pt x="864" y="481"/>
                    </a:lnTo>
                    <a:lnTo>
                      <a:pt x="853" y="485"/>
                    </a:lnTo>
                    <a:lnTo>
                      <a:pt x="842" y="487"/>
                    </a:lnTo>
                    <a:lnTo>
                      <a:pt x="831" y="490"/>
                    </a:lnTo>
                    <a:lnTo>
                      <a:pt x="821" y="491"/>
                    </a:lnTo>
                    <a:lnTo>
                      <a:pt x="809" y="491"/>
                    </a:lnTo>
                    <a:lnTo>
                      <a:pt x="798" y="491"/>
                    </a:lnTo>
                    <a:lnTo>
                      <a:pt x="787" y="490"/>
                    </a:lnTo>
                    <a:lnTo>
                      <a:pt x="777" y="489"/>
                    </a:lnTo>
                    <a:lnTo>
                      <a:pt x="777" y="489"/>
                    </a:lnTo>
                    <a:lnTo>
                      <a:pt x="792" y="459"/>
                    </a:lnTo>
                    <a:lnTo>
                      <a:pt x="807" y="428"/>
                    </a:lnTo>
                    <a:lnTo>
                      <a:pt x="821" y="396"/>
                    </a:lnTo>
                    <a:lnTo>
                      <a:pt x="833" y="361"/>
                    </a:lnTo>
                    <a:lnTo>
                      <a:pt x="845" y="326"/>
                    </a:lnTo>
                    <a:lnTo>
                      <a:pt x="856" y="290"/>
                    </a:lnTo>
                    <a:lnTo>
                      <a:pt x="866" y="252"/>
                    </a:lnTo>
                    <a:lnTo>
                      <a:pt x="874" y="212"/>
                    </a:lnTo>
                    <a:lnTo>
                      <a:pt x="874" y="212"/>
                    </a:lnTo>
                    <a:lnTo>
                      <a:pt x="886" y="220"/>
                    </a:lnTo>
                    <a:lnTo>
                      <a:pt x="898" y="227"/>
                    </a:lnTo>
                    <a:lnTo>
                      <a:pt x="908" y="237"/>
                    </a:lnTo>
                    <a:lnTo>
                      <a:pt x="917" y="247"/>
                    </a:lnTo>
                    <a:lnTo>
                      <a:pt x="926" y="257"/>
                    </a:lnTo>
                    <a:lnTo>
                      <a:pt x="933" y="268"/>
                    </a:lnTo>
                    <a:lnTo>
                      <a:pt x="940" y="280"/>
                    </a:lnTo>
                    <a:lnTo>
                      <a:pt x="945" y="293"/>
                    </a:lnTo>
                    <a:lnTo>
                      <a:pt x="949" y="306"/>
                    </a:lnTo>
                    <a:lnTo>
                      <a:pt x="952" y="319"/>
                    </a:lnTo>
                    <a:lnTo>
                      <a:pt x="954" y="332"/>
                    </a:lnTo>
                    <a:lnTo>
                      <a:pt x="955" y="345"/>
                    </a:lnTo>
                    <a:lnTo>
                      <a:pt x="954" y="359"/>
                    </a:lnTo>
                    <a:lnTo>
                      <a:pt x="952" y="373"/>
                    </a:lnTo>
                    <a:lnTo>
                      <a:pt x="948" y="386"/>
                    </a:lnTo>
                    <a:lnTo>
                      <a:pt x="943" y="400"/>
                    </a:lnTo>
                    <a:lnTo>
                      <a:pt x="943" y="4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763911" y="3032760"/>
            <a:ext cx="1669098" cy="1669098"/>
            <a:chOff x="1763911" y="2664460"/>
            <a:chExt cx="1669098" cy="1669098"/>
          </a:xfrm>
        </p:grpSpPr>
        <p:sp>
          <p:nvSpPr>
            <p:cNvPr id="8" name="任意多边形 48"/>
            <p:cNvSpPr/>
            <p:nvPr/>
          </p:nvSpPr>
          <p:spPr>
            <a:xfrm>
              <a:off x="1763911" y="2664460"/>
              <a:ext cx="1669098" cy="1669098"/>
            </a:xfrm>
            <a:custGeom>
              <a:avLst/>
              <a:gdLst>
                <a:gd name="connsiteX0" fmla="*/ 800633 w 1669098"/>
                <a:gd name="connsiteY0" fmla="*/ 0 h 1669098"/>
                <a:gd name="connsiteX1" fmla="*/ 868465 w 1669098"/>
                <a:gd name="connsiteY1" fmla="*/ 0 h 1669098"/>
                <a:gd name="connsiteX2" fmla="*/ 885423 w 1669098"/>
                <a:gd name="connsiteY2" fmla="*/ 16958 h 1669098"/>
                <a:gd name="connsiteX3" fmla="*/ 885423 w 1669098"/>
                <a:gd name="connsiteY3" fmla="*/ 76706 h 1669098"/>
                <a:gd name="connsiteX4" fmla="*/ 912297 w 1669098"/>
                <a:gd name="connsiteY4" fmla="*/ 78063 h 1669098"/>
                <a:gd name="connsiteX5" fmla="*/ 981741 w 1669098"/>
                <a:gd name="connsiteY5" fmla="*/ 88661 h 1669098"/>
                <a:gd name="connsiteX6" fmla="*/ 997017 w 1669098"/>
                <a:gd name="connsiteY6" fmla="*/ 31650 h 1669098"/>
                <a:gd name="connsiteX7" fmla="*/ 1017786 w 1669098"/>
                <a:gd name="connsiteY7" fmla="*/ 19658 h 1669098"/>
                <a:gd name="connsiteX8" fmla="*/ 1083307 w 1669098"/>
                <a:gd name="connsiteY8" fmla="*/ 37215 h 1669098"/>
                <a:gd name="connsiteX9" fmla="*/ 1095298 w 1669098"/>
                <a:gd name="connsiteY9" fmla="*/ 57984 h 1669098"/>
                <a:gd name="connsiteX10" fmla="*/ 1079226 w 1669098"/>
                <a:gd name="connsiteY10" fmla="*/ 117966 h 1669098"/>
                <a:gd name="connsiteX11" fmla="*/ 1130536 w 1669098"/>
                <a:gd name="connsiteY11" fmla="*/ 133894 h 1669098"/>
                <a:gd name="connsiteX12" fmla="*/ 1168448 w 1669098"/>
                <a:gd name="connsiteY12" fmla="*/ 154472 h 1669098"/>
                <a:gd name="connsiteX13" fmla="*/ 1199286 w 1669098"/>
                <a:gd name="connsiteY13" fmla="*/ 101058 h 1669098"/>
                <a:gd name="connsiteX14" fmla="*/ 1222451 w 1669098"/>
                <a:gd name="connsiteY14" fmla="*/ 94851 h 1669098"/>
                <a:gd name="connsiteX15" fmla="*/ 1281196 w 1669098"/>
                <a:gd name="connsiteY15" fmla="*/ 128766 h 1669098"/>
                <a:gd name="connsiteX16" fmla="*/ 1287403 w 1669098"/>
                <a:gd name="connsiteY16" fmla="*/ 151932 h 1669098"/>
                <a:gd name="connsiteX17" fmla="*/ 1257903 w 1669098"/>
                <a:gd name="connsiteY17" fmla="*/ 203027 h 1669098"/>
                <a:gd name="connsiteX18" fmla="*/ 1259703 w 1669098"/>
                <a:gd name="connsiteY18" fmla="*/ 204003 h 1669098"/>
                <a:gd name="connsiteX19" fmla="*/ 1332821 w 1669098"/>
                <a:gd name="connsiteY19" fmla="*/ 264331 h 1669098"/>
                <a:gd name="connsiteX20" fmla="*/ 1376700 w 1669098"/>
                <a:gd name="connsiteY20" fmla="*/ 220452 h 1669098"/>
                <a:gd name="connsiteX21" fmla="*/ 1400682 w 1669098"/>
                <a:gd name="connsiteY21" fmla="*/ 220452 h 1669098"/>
                <a:gd name="connsiteX22" fmla="*/ 1448646 w 1669098"/>
                <a:gd name="connsiteY22" fmla="*/ 268416 h 1669098"/>
                <a:gd name="connsiteX23" fmla="*/ 1448646 w 1669098"/>
                <a:gd name="connsiteY23" fmla="*/ 292398 h 1669098"/>
                <a:gd name="connsiteX24" fmla="*/ 1404767 w 1669098"/>
                <a:gd name="connsiteY24" fmla="*/ 336277 h 1669098"/>
                <a:gd name="connsiteX25" fmla="*/ 1465095 w 1669098"/>
                <a:gd name="connsiteY25" fmla="*/ 409395 h 1669098"/>
                <a:gd name="connsiteX26" fmla="*/ 1466071 w 1669098"/>
                <a:gd name="connsiteY26" fmla="*/ 411195 h 1669098"/>
                <a:gd name="connsiteX27" fmla="*/ 1517167 w 1669098"/>
                <a:gd name="connsiteY27" fmla="*/ 381695 h 1669098"/>
                <a:gd name="connsiteX28" fmla="*/ 1540332 w 1669098"/>
                <a:gd name="connsiteY28" fmla="*/ 387902 h 1669098"/>
                <a:gd name="connsiteX29" fmla="*/ 1574248 w 1669098"/>
                <a:gd name="connsiteY29" fmla="*/ 446647 h 1669098"/>
                <a:gd name="connsiteX30" fmla="*/ 1568041 w 1669098"/>
                <a:gd name="connsiteY30" fmla="*/ 469812 h 1669098"/>
                <a:gd name="connsiteX31" fmla="*/ 1514626 w 1669098"/>
                <a:gd name="connsiteY31" fmla="*/ 500651 h 1669098"/>
                <a:gd name="connsiteX32" fmla="*/ 1535204 w 1669098"/>
                <a:gd name="connsiteY32" fmla="*/ 538562 h 1669098"/>
                <a:gd name="connsiteX33" fmla="*/ 1551132 w 1669098"/>
                <a:gd name="connsiteY33" fmla="*/ 589872 h 1669098"/>
                <a:gd name="connsiteX34" fmla="*/ 1611114 w 1669098"/>
                <a:gd name="connsiteY34" fmla="*/ 573800 h 1669098"/>
                <a:gd name="connsiteX35" fmla="*/ 1631883 w 1669098"/>
                <a:gd name="connsiteY35" fmla="*/ 585792 h 1669098"/>
                <a:gd name="connsiteX36" fmla="*/ 1649440 w 1669098"/>
                <a:gd name="connsiteY36" fmla="*/ 651312 h 1669098"/>
                <a:gd name="connsiteX37" fmla="*/ 1637448 w 1669098"/>
                <a:gd name="connsiteY37" fmla="*/ 672081 h 1669098"/>
                <a:gd name="connsiteX38" fmla="*/ 1580437 w 1669098"/>
                <a:gd name="connsiteY38" fmla="*/ 687357 h 1669098"/>
                <a:gd name="connsiteX39" fmla="*/ 1591035 w 1669098"/>
                <a:gd name="connsiteY39" fmla="*/ 756801 h 1669098"/>
                <a:gd name="connsiteX40" fmla="*/ 1592392 w 1669098"/>
                <a:gd name="connsiteY40" fmla="*/ 783675 h 1669098"/>
                <a:gd name="connsiteX41" fmla="*/ 1652140 w 1669098"/>
                <a:gd name="connsiteY41" fmla="*/ 783675 h 1669098"/>
                <a:gd name="connsiteX42" fmla="*/ 1669098 w 1669098"/>
                <a:gd name="connsiteY42" fmla="*/ 800633 h 1669098"/>
                <a:gd name="connsiteX43" fmla="*/ 1669098 w 1669098"/>
                <a:gd name="connsiteY43" fmla="*/ 868465 h 1669098"/>
                <a:gd name="connsiteX44" fmla="*/ 1652140 w 1669098"/>
                <a:gd name="connsiteY44" fmla="*/ 885423 h 1669098"/>
                <a:gd name="connsiteX45" fmla="*/ 1592392 w 1669098"/>
                <a:gd name="connsiteY45" fmla="*/ 885423 h 1669098"/>
                <a:gd name="connsiteX46" fmla="*/ 1591035 w 1669098"/>
                <a:gd name="connsiteY46" fmla="*/ 912297 h 1669098"/>
                <a:gd name="connsiteX47" fmla="*/ 1580437 w 1669098"/>
                <a:gd name="connsiteY47" fmla="*/ 981741 h 1669098"/>
                <a:gd name="connsiteX48" fmla="*/ 1637448 w 1669098"/>
                <a:gd name="connsiteY48" fmla="*/ 997017 h 1669098"/>
                <a:gd name="connsiteX49" fmla="*/ 1649440 w 1669098"/>
                <a:gd name="connsiteY49" fmla="*/ 1017786 h 1669098"/>
                <a:gd name="connsiteX50" fmla="*/ 1631883 w 1669098"/>
                <a:gd name="connsiteY50" fmla="*/ 1083307 h 1669098"/>
                <a:gd name="connsiteX51" fmla="*/ 1611114 w 1669098"/>
                <a:gd name="connsiteY51" fmla="*/ 1095298 h 1669098"/>
                <a:gd name="connsiteX52" fmla="*/ 1551132 w 1669098"/>
                <a:gd name="connsiteY52" fmla="*/ 1079226 h 1669098"/>
                <a:gd name="connsiteX53" fmla="*/ 1535204 w 1669098"/>
                <a:gd name="connsiteY53" fmla="*/ 1130536 h 1669098"/>
                <a:gd name="connsiteX54" fmla="*/ 1514626 w 1669098"/>
                <a:gd name="connsiteY54" fmla="*/ 1168447 h 1669098"/>
                <a:gd name="connsiteX55" fmla="*/ 1568041 w 1669098"/>
                <a:gd name="connsiteY55" fmla="*/ 1199286 h 1669098"/>
                <a:gd name="connsiteX56" fmla="*/ 1574248 w 1669098"/>
                <a:gd name="connsiteY56" fmla="*/ 1222451 h 1669098"/>
                <a:gd name="connsiteX57" fmla="*/ 1540332 w 1669098"/>
                <a:gd name="connsiteY57" fmla="*/ 1281196 h 1669098"/>
                <a:gd name="connsiteX58" fmla="*/ 1517167 w 1669098"/>
                <a:gd name="connsiteY58" fmla="*/ 1287403 h 1669098"/>
                <a:gd name="connsiteX59" fmla="*/ 1466071 w 1669098"/>
                <a:gd name="connsiteY59" fmla="*/ 1257903 h 1669098"/>
                <a:gd name="connsiteX60" fmla="*/ 1465095 w 1669098"/>
                <a:gd name="connsiteY60" fmla="*/ 1259703 h 1669098"/>
                <a:gd name="connsiteX61" fmla="*/ 1404767 w 1669098"/>
                <a:gd name="connsiteY61" fmla="*/ 1332821 h 1669098"/>
                <a:gd name="connsiteX62" fmla="*/ 1448646 w 1669098"/>
                <a:gd name="connsiteY62" fmla="*/ 1376700 h 1669098"/>
                <a:gd name="connsiteX63" fmla="*/ 1448646 w 1669098"/>
                <a:gd name="connsiteY63" fmla="*/ 1400682 h 1669098"/>
                <a:gd name="connsiteX64" fmla="*/ 1400682 w 1669098"/>
                <a:gd name="connsiteY64" fmla="*/ 1448647 h 1669098"/>
                <a:gd name="connsiteX65" fmla="*/ 1376700 w 1669098"/>
                <a:gd name="connsiteY65" fmla="*/ 1448647 h 1669098"/>
                <a:gd name="connsiteX66" fmla="*/ 1332820 w 1669098"/>
                <a:gd name="connsiteY66" fmla="*/ 1404767 h 1669098"/>
                <a:gd name="connsiteX67" fmla="*/ 1259703 w 1669098"/>
                <a:gd name="connsiteY67" fmla="*/ 1465095 h 1669098"/>
                <a:gd name="connsiteX68" fmla="*/ 1257903 w 1669098"/>
                <a:gd name="connsiteY68" fmla="*/ 1466071 h 1669098"/>
                <a:gd name="connsiteX69" fmla="*/ 1287403 w 1669098"/>
                <a:gd name="connsiteY69" fmla="*/ 1517167 h 1669098"/>
                <a:gd name="connsiteX70" fmla="*/ 1281196 w 1669098"/>
                <a:gd name="connsiteY70" fmla="*/ 1540332 h 1669098"/>
                <a:gd name="connsiteX71" fmla="*/ 1222451 w 1669098"/>
                <a:gd name="connsiteY71" fmla="*/ 1574248 h 1669098"/>
                <a:gd name="connsiteX72" fmla="*/ 1199286 w 1669098"/>
                <a:gd name="connsiteY72" fmla="*/ 1568041 h 1669098"/>
                <a:gd name="connsiteX73" fmla="*/ 1168447 w 1669098"/>
                <a:gd name="connsiteY73" fmla="*/ 1514626 h 1669098"/>
                <a:gd name="connsiteX74" fmla="*/ 1130536 w 1669098"/>
                <a:gd name="connsiteY74" fmla="*/ 1535204 h 1669098"/>
                <a:gd name="connsiteX75" fmla="*/ 1079226 w 1669098"/>
                <a:gd name="connsiteY75" fmla="*/ 1551132 h 1669098"/>
                <a:gd name="connsiteX76" fmla="*/ 1095298 w 1669098"/>
                <a:gd name="connsiteY76" fmla="*/ 1611114 h 1669098"/>
                <a:gd name="connsiteX77" fmla="*/ 1083307 w 1669098"/>
                <a:gd name="connsiteY77" fmla="*/ 1631883 h 1669098"/>
                <a:gd name="connsiteX78" fmla="*/ 1017786 w 1669098"/>
                <a:gd name="connsiteY78" fmla="*/ 1649440 h 1669098"/>
                <a:gd name="connsiteX79" fmla="*/ 997017 w 1669098"/>
                <a:gd name="connsiteY79" fmla="*/ 1637448 h 1669098"/>
                <a:gd name="connsiteX80" fmla="*/ 981741 w 1669098"/>
                <a:gd name="connsiteY80" fmla="*/ 1580437 h 1669098"/>
                <a:gd name="connsiteX81" fmla="*/ 912297 w 1669098"/>
                <a:gd name="connsiteY81" fmla="*/ 1591035 h 1669098"/>
                <a:gd name="connsiteX82" fmla="*/ 885423 w 1669098"/>
                <a:gd name="connsiteY82" fmla="*/ 1592392 h 1669098"/>
                <a:gd name="connsiteX83" fmla="*/ 885423 w 1669098"/>
                <a:gd name="connsiteY83" fmla="*/ 1652140 h 1669098"/>
                <a:gd name="connsiteX84" fmla="*/ 868465 w 1669098"/>
                <a:gd name="connsiteY84" fmla="*/ 1669098 h 1669098"/>
                <a:gd name="connsiteX85" fmla="*/ 800633 w 1669098"/>
                <a:gd name="connsiteY85" fmla="*/ 1669098 h 1669098"/>
                <a:gd name="connsiteX86" fmla="*/ 783675 w 1669098"/>
                <a:gd name="connsiteY86" fmla="*/ 1652140 h 1669098"/>
                <a:gd name="connsiteX87" fmla="*/ 783675 w 1669098"/>
                <a:gd name="connsiteY87" fmla="*/ 1592392 h 1669098"/>
                <a:gd name="connsiteX88" fmla="*/ 756801 w 1669098"/>
                <a:gd name="connsiteY88" fmla="*/ 1591035 h 1669098"/>
                <a:gd name="connsiteX89" fmla="*/ 687357 w 1669098"/>
                <a:gd name="connsiteY89" fmla="*/ 1580437 h 1669098"/>
                <a:gd name="connsiteX90" fmla="*/ 672081 w 1669098"/>
                <a:gd name="connsiteY90" fmla="*/ 1637448 h 1669098"/>
                <a:gd name="connsiteX91" fmla="*/ 651312 w 1669098"/>
                <a:gd name="connsiteY91" fmla="*/ 1649440 h 1669098"/>
                <a:gd name="connsiteX92" fmla="*/ 585791 w 1669098"/>
                <a:gd name="connsiteY92" fmla="*/ 1631883 h 1669098"/>
                <a:gd name="connsiteX93" fmla="*/ 573800 w 1669098"/>
                <a:gd name="connsiteY93" fmla="*/ 1611114 h 1669098"/>
                <a:gd name="connsiteX94" fmla="*/ 589872 w 1669098"/>
                <a:gd name="connsiteY94" fmla="*/ 1551132 h 1669098"/>
                <a:gd name="connsiteX95" fmla="*/ 538562 w 1669098"/>
                <a:gd name="connsiteY95" fmla="*/ 1535204 h 1669098"/>
                <a:gd name="connsiteX96" fmla="*/ 500651 w 1669098"/>
                <a:gd name="connsiteY96" fmla="*/ 1514626 h 1669098"/>
                <a:gd name="connsiteX97" fmla="*/ 469812 w 1669098"/>
                <a:gd name="connsiteY97" fmla="*/ 1568041 h 1669098"/>
                <a:gd name="connsiteX98" fmla="*/ 446647 w 1669098"/>
                <a:gd name="connsiteY98" fmla="*/ 1574248 h 1669098"/>
                <a:gd name="connsiteX99" fmla="*/ 387902 w 1669098"/>
                <a:gd name="connsiteY99" fmla="*/ 1540332 h 1669098"/>
                <a:gd name="connsiteX100" fmla="*/ 381695 w 1669098"/>
                <a:gd name="connsiteY100" fmla="*/ 1517167 h 1669098"/>
                <a:gd name="connsiteX101" fmla="*/ 411195 w 1669098"/>
                <a:gd name="connsiteY101" fmla="*/ 1466071 h 1669098"/>
                <a:gd name="connsiteX102" fmla="*/ 409395 w 1669098"/>
                <a:gd name="connsiteY102" fmla="*/ 1465095 h 1669098"/>
                <a:gd name="connsiteX103" fmla="*/ 336278 w 1669098"/>
                <a:gd name="connsiteY103" fmla="*/ 1404767 h 1669098"/>
                <a:gd name="connsiteX104" fmla="*/ 292398 w 1669098"/>
                <a:gd name="connsiteY104" fmla="*/ 1448647 h 1669098"/>
                <a:gd name="connsiteX105" fmla="*/ 268416 w 1669098"/>
                <a:gd name="connsiteY105" fmla="*/ 1448647 h 1669098"/>
                <a:gd name="connsiteX106" fmla="*/ 220452 w 1669098"/>
                <a:gd name="connsiteY106" fmla="*/ 1400682 h 1669098"/>
                <a:gd name="connsiteX107" fmla="*/ 220452 w 1669098"/>
                <a:gd name="connsiteY107" fmla="*/ 1376700 h 1669098"/>
                <a:gd name="connsiteX108" fmla="*/ 264331 w 1669098"/>
                <a:gd name="connsiteY108" fmla="*/ 1332821 h 1669098"/>
                <a:gd name="connsiteX109" fmla="*/ 204003 w 1669098"/>
                <a:gd name="connsiteY109" fmla="*/ 1259703 h 1669098"/>
                <a:gd name="connsiteX110" fmla="*/ 203027 w 1669098"/>
                <a:gd name="connsiteY110" fmla="*/ 1257903 h 1669098"/>
                <a:gd name="connsiteX111" fmla="*/ 151931 w 1669098"/>
                <a:gd name="connsiteY111" fmla="*/ 1287403 h 1669098"/>
                <a:gd name="connsiteX112" fmla="*/ 128766 w 1669098"/>
                <a:gd name="connsiteY112" fmla="*/ 1281196 h 1669098"/>
                <a:gd name="connsiteX113" fmla="*/ 94850 w 1669098"/>
                <a:gd name="connsiteY113" fmla="*/ 1222451 h 1669098"/>
                <a:gd name="connsiteX114" fmla="*/ 101057 w 1669098"/>
                <a:gd name="connsiteY114" fmla="*/ 1199286 h 1669098"/>
                <a:gd name="connsiteX115" fmla="*/ 154472 w 1669098"/>
                <a:gd name="connsiteY115" fmla="*/ 1168447 h 1669098"/>
                <a:gd name="connsiteX116" fmla="*/ 133894 w 1669098"/>
                <a:gd name="connsiteY116" fmla="*/ 1130536 h 1669098"/>
                <a:gd name="connsiteX117" fmla="*/ 117966 w 1669098"/>
                <a:gd name="connsiteY117" fmla="*/ 1079226 h 1669098"/>
                <a:gd name="connsiteX118" fmla="*/ 57984 w 1669098"/>
                <a:gd name="connsiteY118" fmla="*/ 1095298 h 1669098"/>
                <a:gd name="connsiteX119" fmla="*/ 37215 w 1669098"/>
                <a:gd name="connsiteY119" fmla="*/ 1083307 h 1669098"/>
                <a:gd name="connsiteX120" fmla="*/ 19658 w 1669098"/>
                <a:gd name="connsiteY120" fmla="*/ 1017786 h 1669098"/>
                <a:gd name="connsiteX121" fmla="*/ 31650 w 1669098"/>
                <a:gd name="connsiteY121" fmla="*/ 997017 h 1669098"/>
                <a:gd name="connsiteX122" fmla="*/ 88661 w 1669098"/>
                <a:gd name="connsiteY122" fmla="*/ 981741 h 1669098"/>
                <a:gd name="connsiteX123" fmla="*/ 78063 w 1669098"/>
                <a:gd name="connsiteY123" fmla="*/ 912297 h 1669098"/>
                <a:gd name="connsiteX124" fmla="*/ 76706 w 1669098"/>
                <a:gd name="connsiteY124" fmla="*/ 885423 h 1669098"/>
                <a:gd name="connsiteX125" fmla="*/ 16958 w 1669098"/>
                <a:gd name="connsiteY125" fmla="*/ 885423 h 1669098"/>
                <a:gd name="connsiteX126" fmla="*/ 0 w 1669098"/>
                <a:gd name="connsiteY126" fmla="*/ 868465 h 1669098"/>
                <a:gd name="connsiteX127" fmla="*/ 0 w 1669098"/>
                <a:gd name="connsiteY127" fmla="*/ 800633 h 1669098"/>
                <a:gd name="connsiteX128" fmla="*/ 16958 w 1669098"/>
                <a:gd name="connsiteY128" fmla="*/ 783675 h 1669098"/>
                <a:gd name="connsiteX129" fmla="*/ 76706 w 1669098"/>
                <a:gd name="connsiteY129" fmla="*/ 783675 h 1669098"/>
                <a:gd name="connsiteX130" fmla="*/ 78063 w 1669098"/>
                <a:gd name="connsiteY130" fmla="*/ 756801 h 1669098"/>
                <a:gd name="connsiteX131" fmla="*/ 88661 w 1669098"/>
                <a:gd name="connsiteY131" fmla="*/ 687357 h 1669098"/>
                <a:gd name="connsiteX132" fmla="*/ 31650 w 1669098"/>
                <a:gd name="connsiteY132" fmla="*/ 672081 h 1669098"/>
                <a:gd name="connsiteX133" fmla="*/ 19658 w 1669098"/>
                <a:gd name="connsiteY133" fmla="*/ 651312 h 1669098"/>
                <a:gd name="connsiteX134" fmla="*/ 37215 w 1669098"/>
                <a:gd name="connsiteY134" fmla="*/ 585792 h 1669098"/>
                <a:gd name="connsiteX135" fmla="*/ 57984 w 1669098"/>
                <a:gd name="connsiteY135" fmla="*/ 573800 h 1669098"/>
                <a:gd name="connsiteX136" fmla="*/ 117966 w 1669098"/>
                <a:gd name="connsiteY136" fmla="*/ 589872 h 1669098"/>
                <a:gd name="connsiteX137" fmla="*/ 133894 w 1669098"/>
                <a:gd name="connsiteY137" fmla="*/ 538562 h 1669098"/>
                <a:gd name="connsiteX138" fmla="*/ 154472 w 1669098"/>
                <a:gd name="connsiteY138" fmla="*/ 500651 h 1669098"/>
                <a:gd name="connsiteX139" fmla="*/ 101057 w 1669098"/>
                <a:gd name="connsiteY139" fmla="*/ 469812 h 1669098"/>
                <a:gd name="connsiteX140" fmla="*/ 94850 w 1669098"/>
                <a:gd name="connsiteY140" fmla="*/ 446647 h 1669098"/>
                <a:gd name="connsiteX141" fmla="*/ 128766 w 1669098"/>
                <a:gd name="connsiteY141" fmla="*/ 387902 h 1669098"/>
                <a:gd name="connsiteX142" fmla="*/ 151931 w 1669098"/>
                <a:gd name="connsiteY142" fmla="*/ 381695 h 1669098"/>
                <a:gd name="connsiteX143" fmla="*/ 203027 w 1669098"/>
                <a:gd name="connsiteY143" fmla="*/ 411195 h 1669098"/>
                <a:gd name="connsiteX144" fmla="*/ 204003 w 1669098"/>
                <a:gd name="connsiteY144" fmla="*/ 409395 h 1669098"/>
                <a:gd name="connsiteX145" fmla="*/ 264331 w 1669098"/>
                <a:gd name="connsiteY145" fmla="*/ 336277 h 1669098"/>
                <a:gd name="connsiteX146" fmla="*/ 220452 w 1669098"/>
                <a:gd name="connsiteY146" fmla="*/ 292398 h 1669098"/>
                <a:gd name="connsiteX147" fmla="*/ 220452 w 1669098"/>
                <a:gd name="connsiteY147" fmla="*/ 268416 h 1669098"/>
                <a:gd name="connsiteX148" fmla="*/ 268416 w 1669098"/>
                <a:gd name="connsiteY148" fmla="*/ 220452 h 1669098"/>
                <a:gd name="connsiteX149" fmla="*/ 292398 w 1669098"/>
                <a:gd name="connsiteY149" fmla="*/ 220452 h 1669098"/>
                <a:gd name="connsiteX150" fmla="*/ 336277 w 1669098"/>
                <a:gd name="connsiteY150" fmla="*/ 264331 h 1669098"/>
                <a:gd name="connsiteX151" fmla="*/ 409395 w 1669098"/>
                <a:gd name="connsiteY151" fmla="*/ 204003 h 1669098"/>
                <a:gd name="connsiteX152" fmla="*/ 411195 w 1669098"/>
                <a:gd name="connsiteY152" fmla="*/ 203027 h 1669098"/>
                <a:gd name="connsiteX153" fmla="*/ 381695 w 1669098"/>
                <a:gd name="connsiteY153" fmla="*/ 151932 h 1669098"/>
                <a:gd name="connsiteX154" fmla="*/ 387902 w 1669098"/>
                <a:gd name="connsiteY154" fmla="*/ 128766 h 1669098"/>
                <a:gd name="connsiteX155" fmla="*/ 446647 w 1669098"/>
                <a:gd name="connsiteY155" fmla="*/ 94850 h 1669098"/>
                <a:gd name="connsiteX156" fmla="*/ 469812 w 1669098"/>
                <a:gd name="connsiteY156" fmla="*/ 101057 h 1669098"/>
                <a:gd name="connsiteX157" fmla="*/ 500651 w 1669098"/>
                <a:gd name="connsiteY157" fmla="*/ 154472 h 1669098"/>
                <a:gd name="connsiteX158" fmla="*/ 538562 w 1669098"/>
                <a:gd name="connsiteY158" fmla="*/ 133894 h 1669098"/>
                <a:gd name="connsiteX159" fmla="*/ 589872 w 1669098"/>
                <a:gd name="connsiteY159" fmla="*/ 117966 h 1669098"/>
                <a:gd name="connsiteX160" fmla="*/ 573800 w 1669098"/>
                <a:gd name="connsiteY160" fmla="*/ 57984 h 1669098"/>
                <a:gd name="connsiteX161" fmla="*/ 585791 w 1669098"/>
                <a:gd name="connsiteY161" fmla="*/ 37215 h 1669098"/>
                <a:gd name="connsiteX162" fmla="*/ 651312 w 1669098"/>
                <a:gd name="connsiteY162" fmla="*/ 19658 h 1669098"/>
                <a:gd name="connsiteX163" fmla="*/ 672081 w 1669098"/>
                <a:gd name="connsiteY163" fmla="*/ 31650 h 1669098"/>
                <a:gd name="connsiteX164" fmla="*/ 687357 w 1669098"/>
                <a:gd name="connsiteY164" fmla="*/ 88661 h 1669098"/>
                <a:gd name="connsiteX165" fmla="*/ 756801 w 1669098"/>
                <a:gd name="connsiteY165" fmla="*/ 78063 h 1669098"/>
                <a:gd name="connsiteX166" fmla="*/ 783675 w 1669098"/>
                <a:gd name="connsiteY166" fmla="*/ 76706 h 1669098"/>
                <a:gd name="connsiteX167" fmla="*/ 783675 w 1669098"/>
                <a:gd name="connsiteY167" fmla="*/ 16958 h 1669098"/>
                <a:gd name="connsiteX168" fmla="*/ 800633 w 1669098"/>
                <a:gd name="connsiteY168" fmla="*/ 0 h 1669098"/>
                <a:gd name="connsiteX169" fmla="*/ 834549 w 1669098"/>
                <a:gd name="connsiteY169" fmla="*/ 187960 h 1669098"/>
                <a:gd name="connsiteX170" fmla="*/ 187960 w 1669098"/>
                <a:gd name="connsiteY170" fmla="*/ 834549 h 1669098"/>
                <a:gd name="connsiteX171" fmla="*/ 834549 w 1669098"/>
                <a:gd name="connsiteY171" fmla="*/ 1481138 h 1669098"/>
                <a:gd name="connsiteX172" fmla="*/ 1481138 w 1669098"/>
                <a:gd name="connsiteY172" fmla="*/ 834549 h 1669098"/>
                <a:gd name="connsiteX173" fmla="*/ 834549 w 1669098"/>
                <a:gd name="connsiteY173" fmla="*/ 187960 h 16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669098" h="1669098">
                  <a:moveTo>
                    <a:pt x="800633" y="0"/>
                  </a:moveTo>
                  <a:lnTo>
                    <a:pt x="868465" y="0"/>
                  </a:lnTo>
                  <a:cubicBezTo>
                    <a:pt x="877831" y="0"/>
                    <a:pt x="885423" y="7592"/>
                    <a:pt x="885423" y="16958"/>
                  </a:cubicBezTo>
                  <a:lnTo>
                    <a:pt x="885423" y="76706"/>
                  </a:lnTo>
                  <a:lnTo>
                    <a:pt x="912297" y="78063"/>
                  </a:lnTo>
                  <a:lnTo>
                    <a:pt x="981741" y="88661"/>
                  </a:lnTo>
                  <a:lnTo>
                    <a:pt x="997017" y="31650"/>
                  </a:lnTo>
                  <a:cubicBezTo>
                    <a:pt x="999441" y="22603"/>
                    <a:pt x="1008739" y="17235"/>
                    <a:pt x="1017786" y="19658"/>
                  </a:cubicBezTo>
                  <a:lnTo>
                    <a:pt x="1083307" y="37215"/>
                  </a:lnTo>
                  <a:cubicBezTo>
                    <a:pt x="1092353" y="39639"/>
                    <a:pt x="1097722" y="48937"/>
                    <a:pt x="1095298" y="57984"/>
                  </a:cubicBezTo>
                  <a:lnTo>
                    <a:pt x="1079226" y="117966"/>
                  </a:lnTo>
                  <a:lnTo>
                    <a:pt x="1130536" y="133894"/>
                  </a:lnTo>
                  <a:lnTo>
                    <a:pt x="1168448" y="154472"/>
                  </a:lnTo>
                  <a:lnTo>
                    <a:pt x="1199286" y="101058"/>
                  </a:lnTo>
                  <a:cubicBezTo>
                    <a:pt x="1203969" y="92946"/>
                    <a:pt x="1214340" y="90168"/>
                    <a:pt x="1222451" y="94851"/>
                  </a:cubicBezTo>
                  <a:lnTo>
                    <a:pt x="1281196" y="128766"/>
                  </a:lnTo>
                  <a:cubicBezTo>
                    <a:pt x="1289307" y="133449"/>
                    <a:pt x="1292086" y="143820"/>
                    <a:pt x="1287403" y="151932"/>
                  </a:cubicBezTo>
                  <a:lnTo>
                    <a:pt x="1257903" y="203027"/>
                  </a:lnTo>
                  <a:lnTo>
                    <a:pt x="1259703" y="204003"/>
                  </a:lnTo>
                  <a:lnTo>
                    <a:pt x="1332821" y="264331"/>
                  </a:lnTo>
                  <a:lnTo>
                    <a:pt x="1376700" y="220452"/>
                  </a:lnTo>
                  <a:cubicBezTo>
                    <a:pt x="1383323" y="213829"/>
                    <a:pt x="1394059" y="213829"/>
                    <a:pt x="1400682" y="220452"/>
                  </a:cubicBezTo>
                  <a:lnTo>
                    <a:pt x="1448646" y="268416"/>
                  </a:lnTo>
                  <a:cubicBezTo>
                    <a:pt x="1455269" y="275039"/>
                    <a:pt x="1455269" y="285776"/>
                    <a:pt x="1448646" y="292398"/>
                  </a:cubicBezTo>
                  <a:lnTo>
                    <a:pt x="1404767" y="336277"/>
                  </a:lnTo>
                  <a:lnTo>
                    <a:pt x="1465095" y="409395"/>
                  </a:lnTo>
                  <a:lnTo>
                    <a:pt x="1466071" y="411195"/>
                  </a:lnTo>
                  <a:lnTo>
                    <a:pt x="1517167" y="381695"/>
                  </a:lnTo>
                  <a:cubicBezTo>
                    <a:pt x="1525278" y="377012"/>
                    <a:pt x="1535649" y="379791"/>
                    <a:pt x="1540332" y="387902"/>
                  </a:cubicBezTo>
                  <a:lnTo>
                    <a:pt x="1574248" y="446647"/>
                  </a:lnTo>
                  <a:cubicBezTo>
                    <a:pt x="1578931" y="454758"/>
                    <a:pt x="1576152" y="465129"/>
                    <a:pt x="1568041" y="469812"/>
                  </a:cubicBezTo>
                  <a:lnTo>
                    <a:pt x="1514626" y="500651"/>
                  </a:lnTo>
                  <a:lnTo>
                    <a:pt x="1535204" y="538562"/>
                  </a:lnTo>
                  <a:lnTo>
                    <a:pt x="1551132" y="589872"/>
                  </a:lnTo>
                  <a:lnTo>
                    <a:pt x="1611114" y="573800"/>
                  </a:lnTo>
                  <a:cubicBezTo>
                    <a:pt x="1620161" y="571376"/>
                    <a:pt x="1629459" y="576745"/>
                    <a:pt x="1631883" y="585792"/>
                  </a:cubicBezTo>
                  <a:lnTo>
                    <a:pt x="1649440" y="651312"/>
                  </a:lnTo>
                  <a:cubicBezTo>
                    <a:pt x="1651864" y="660359"/>
                    <a:pt x="1646495" y="669657"/>
                    <a:pt x="1637448" y="672081"/>
                  </a:cubicBezTo>
                  <a:lnTo>
                    <a:pt x="1580437" y="687357"/>
                  </a:lnTo>
                  <a:lnTo>
                    <a:pt x="1591035" y="756801"/>
                  </a:lnTo>
                  <a:lnTo>
                    <a:pt x="1592392" y="783675"/>
                  </a:lnTo>
                  <a:lnTo>
                    <a:pt x="1652140" y="783675"/>
                  </a:lnTo>
                  <a:cubicBezTo>
                    <a:pt x="1661506" y="783675"/>
                    <a:pt x="1669098" y="791267"/>
                    <a:pt x="1669098" y="800633"/>
                  </a:cubicBezTo>
                  <a:lnTo>
                    <a:pt x="1669098" y="868465"/>
                  </a:lnTo>
                  <a:cubicBezTo>
                    <a:pt x="1669098" y="877831"/>
                    <a:pt x="1661506" y="885423"/>
                    <a:pt x="1652140" y="885423"/>
                  </a:cubicBezTo>
                  <a:lnTo>
                    <a:pt x="1592392" y="885423"/>
                  </a:lnTo>
                  <a:lnTo>
                    <a:pt x="1591035" y="912297"/>
                  </a:lnTo>
                  <a:lnTo>
                    <a:pt x="1580437" y="981741"/>
                  </a:lnTo>
                  <a:lnTo>
                    <a:pt x="1637448" y="997017"/>
                  </a:lnTo>
                  <a:cubicBezTo>
                    <a:pt x="1646495" y="999441"/>
                    <a:pt x="1651864" y="1008739"/>
                    <a:pt x="1649440" y="1017786"/>
                  </a:cubicBezTo>
                  <a:lnTo>
                    <a:pt x="1631883" y="1083307"/>
                  </a:lnTo>
                  <a:cubicBezTo>
                    <a:pt x="1629459" y="1092353"/>
                    <a:pt x="1620161" y="1097722"/>
                    <a:pt x="1611114" y="1095298"/>
                  </a:cubicBezTo>
                  <a:lnTo>
                    <a:pt x="1551132" y="1079226"/>
                  </a:lnTo>
                  <a:lnTo>
                    <a:pt x="1535204" y="1130536"/>
                  </a:lnTo>
                  <a:lnTo>
                    <a:pt x="1514626" y="1168447"/>
                  </a:lnTo>
                  <a:lnTo>
                    <a:pt x="1568041" y="1199286"/>
                  </a:lnTo>
                  <a:cubicBezTo>
                    <a:pt x="1576152" y="1203969"/>
                    <a:pt x="1578931" y="1214340"/>
                    <a:pt x="1574248" y="1222451"/>
                  </a:cubicBezTo>
                  <a:lnTo>
                    <a:pt x="1540332" y="1281196"/>
                  </a:lnTo>
                  <a:cubicBezTo>
                    <a:pt x="1535649" y="1289307"/>
                    <a:pt x="1525278" y="1292086"/>
                    <a:pt x="1517167" y="1287403"/>
                  </a:cubicBezTo>
                  <a:lnTo>
                    <a:pt x="1466071" y="1257903"/>
                  </a:lnTo>
                  <a:lnTo>
                    <a:pt x="1465095" y="1259703"/>
                  </a:lnTo>
                  <a:lnTo>
                    <a:pt x="1404767" y="1332821"/>
                  </a:lnTo>
                  <a:lnTo>
                    <a:pt x="1448646" y="1376700"/>
                  </a:lnTo>
                  <a:cubicBezTo>
                    <a:pt x="1455269" y="1383323"/>
                    <a:pt x="1455269" y="1394059"/>
                    <a:pt x="1448646" y="1400682"/>
                  </a:cubicBezTo>
                  <a:lnTo>
                    <a:pt x="1400682" y="1448647"/>
                  </a:lnTo>
                  <a:cubicBezTo>
                    <a:pt x="1394059" y="1455269"/>
                    <a:pt x="1383323" y="1455269"/>
                    <a:pt x="1376700" y="1448647"/>
                  </a:cubicBezTo>
                  <a:lnTo>
                    <a:pt x="1332820" y="1404767"/>
                  </a:lnTo>
                  <a:lnTo>
                    <a:pt x="1259703" y="1465095"/>
                  </a:lnTo>
                  <a:lnTo>
                    <a:pt x="1257903" y="1466071"/>
                  </a:lnTo>
                  <a:lnTo>
                    <a:pt x="1287403" y="1517167"/>
                  </a:lnTo>
                  <a:cubicBezTo>
                    <a:pt x="1292086" y="1525278"/>
                    <a:pt x="1289307" y="1535649"/>
                    <a:pt x="1281196" y="1540332"/>
                  </a:cubicBezTo>
                  <a:lnTo>
                    <a:pt x="1222451" y="1574248"/>
                  </a:lnTo>
                  <a:cubicBezTo>
                    <a:pt x="1214340" y="1578931"/>
                    <a:pt x="1203969" y="1576152"/>
                    <a:pt x="1199286" y="1568041"/>
                  </a:cubicBezTo>
                  <a:lnTo>
                    <a:pt x="1168447" y="1514626"/>
                  </a:lnTo>
                  <a:lnTo>
                    <a:pt x="1130536" y="1535204"/>
                  </a:lnTo>
                  <a:lnTo>
                    <a:pt x="1079226" y="1551132"/>
                  </a:lnTo>
                  <a:lnTo>
                    <a:pt x="1095298" y="1611114"/>
                  </a:lnTo>
                  <a:cubicBezTo>
                    <a:pt x="1097722" y="1620161"/>
                    <a:pt x="1092353" y="1629459"/>
                    <a:pt x="1083307" y="1631883"/>
                  </a:cubicBezTo>
                  <a:lnTo>
                    <a:pt x="1017786" y="1649440"/>
                  </a:lnTo>
                  <a:cubicBezTo>
                    <a:pt x="1008739" y="1651864"/>
                    <a:pt x="999441" y="1646495"/>
                    <a:pt x="997017" y="1637448"/>
                  </a:cubicBezTo>
                  <a:lnTo>
                    <a:pt x="981741" y="1580437"/>
                  </a:lnTo>
                  <a:lnTo>
                    <a:pt x="912297" y="1591035"/>
                  </a:lnTo>
                  <a:lnTo>
                    <a:pt x="885423" y="1592392"/>
                  </a:lnTo>
                  <a:lnTo>
                    <a:pt x="885423" y="1652140"/>
                  </a:lnTo>
                  <a:cubicBezTo>
                    <a:pt x="885423" y="1661506"/>
                    <a:pt x="877831" y="1669098"/>
                    <a:pt x="868465" y="1669098"/>
                  </a:cubicBezTo>
                  <a:lnTo>
                    <a:pt x="800633" y="1669098"/>
                  </a:lnTo>
                  <a:cubicBezTo>
                    <a:pt x="791267" y="1669098"/>
                    <a:pt x="783675" y="1661506"/>
                    <a:pt x="783675" y="1652140"/>
                  </a:cubicBezTo>
                  <a:lnTo>
                    <a:pt x="783675" y="1592392"/>
                  </a:lnTo>
                  <a:lnTo>
                    <a:pt x="756801" y="1591035"/>
                  </a:lnTo>
                  <a:lnTo>
                    <a:pt x="687357" y="1580437"/>
                  </a:lnTo>
                  <a:lnTo>
                    <a:pt x="672081" y="1637448"/>
                  </a:lnTo>
                  <a:cubicBezTo>
                    <a:pt x="669657" y="1646495"/>
                    <a:pt x="660359" y="1651864"/>
                    <a:pt x="651312" y="1649440"/>
                  </a:cubicBezTo>
                  <a:lnTo>
                    <a:pt x="585791" y="1631883"/>
                  </a:lnTo>
                  <a:cubicBezTo>
                    <a:pt x="576745" y="1629459"/>
                    <a:pt x="571376" y="1620161"/>
                    <a:pt x="573800" y="1611114"/>
                  </a:cubicBezTo>
                  <a:lnTo>
                    <a:pt x="589872" y="1551132"/>
                  </a:lnTo>
                  <a:lnTo>
                    <a:pt x="538562" y="1535204"/>
                  </a:lnTo>
                  <a:lnTo>
                    <a:pt x="500651" y="1514626"/>
                  </a:lnTo>
                  <a:lnTo>
                    <a:pt x="469812" y="1568041"/>
                  </a:lnTo>
                  <a:cubicBezTo>
                    <a:pt x="465129" y="1576152"/>
                    <a:pt x="454758" y="1578931"/>
                    <a:pt x="446647" y="1574248"/>
                  </a:cubicBezTo>
                  <a:lnTo>
                    <a:pt x="387902" y="1540332"/>
                  </a:lnTo>
                  <a:cubicBezTo>
                    <a:pt x="379791" y="1535649"/>
                    <a:pt x="377012" y="1525278"/>
                    <a:pt x="381695" y="1517167"/>
                  </a:cubicBezTo>
                  <a:lnTo>
                    <a:pt x="411195" y="1466071"/>
                  </a:lnTo>
                  <a:lnTo>
                    <a:pt x="409395" y="1465095"/>
                  </a:lnTo>
                  <a:lnTo>
                    <a:pt x="336278" y="1404767"/>
                  </a:lnTo>
                  <a:lnTo>
                    <a:pt x="292398" y="1448647"/>
                  </a:lnTo>
                  <a:cubicBezTo>
                    <a:pt x="285775" y="1455269"/>
                    <a:pt x="275039" y="1455269"/>
                    <a:pt x="268416" y="1448647"/>
                  </a:cubicBezTo>
                  <a:lnTo>
                    <a:pt x="220452" y="1400682"/>
                  </a:lnTo>
                  <a:cubicBezTo>
                    <a:pt x="213829" y="1394059"/>
                    <a:pt x="213829" y="1383323"/>
                    <a:pt x="220452" y="1376700"/>
                  </a:cubicBezTo>
                  <a:lnTo>
                    <a:pt x="264331" y="1332821"/>
                  </a:lnTo>
                  <a:lnTo>
                    <a:pt x="204003" y="1259703"/>
                  </a:lnTo>
                  <a:lnTo>
                    <a:pt x="203027" y="1257903"/>
                  </a:lnTo>
                  <a:lnTo>
                    <a:pt x="151931" y="1287403"/>
                  </a:lnTo>
                  <a:cubicBezTo>
                    <a:pt x="143820" y="1292086"/>
                    <a:pt x="133449" y="1289307"/>
                    <a:pt x="128766" y="1281196"/>
                  </a:cubicBezTo>
                  <a:lnTo>
                    <a:pt x="94850" y="1222451"/>
                  </a:lnTo>
                  <a:cubicBezTo>
                    <a:pt x="90167" y="1214340"/>
                    <a:pt x="92946" y="1203969"/>
                    <a:pt x="101057" y="1199286"/>
                  </a:cubicBezTo>
                  <a:lnTo>
                    <a:pt x="154472" y="1168447"/>
                  </a:lnTo>
                  <a:lnTo>
                    <a:pt x="133894" y="1130536"/>
                  </a:lnTo>
                  <a:lnTo>
                    <a:pt x="117966" y="1079226"/>
                  </a:lnTo>
                  <a:lnTo>
                    <a:pt x="57984" y="1095298"/>
                  </a:lnTo>
                  <a:cubicBezTo>
                    <a:pt x="48937" y="1097722"/>
                    <a:pt x="39639" y="1092353"/>
                    <a:pt x="37215" y="1083307"/>
                  </a:cubicBezTo>
                  <a:lnTo>
                    <a:pt x="19658" y="1017786"/>
                  </a:lnTo>
                  <a:cubicBezTo>
                    <a:pt x="17234" y="1008739"/>
                    <a:pt x="22603" y="999441"/>
                    <a:pt x="31650" y="997017"/>
                  </a:cubicBezTo>
                  <a:lnTo>
                    <a:pt x="88661" y="981741"/>
                  </a:lnTo>
                  <a:lnTo>
                    <a:pt x="78063" y="912297"/>
                  </a:lnTo>
                  <a:lnTo>
                    <a:pt x="76706" y="885423"/>
                  </a:lnTo>
                  <a:lnTo>
                    <a:pt x="16958" y="885423"/>
                  </a:lnTo>
                  <a:cubicBezTo>
                    <a:pt x="7592" y="885423"/>
                    <a:pt x="0" y="877831"/>
                    <a:pt x="0" y="868465"/>
                  </a:cubicBezTo>
                  <a:lnTo>
                    <a:pt x="0" y="800633"/>
                  </a:lnTo>
                  <a:cubicBezTo>
                    <a:pt x="0" y="791267"/>
                    <a:pt x="7592" y="783675"/>
                    <a:pt x="16958" y="783675"/>
                  </a:cubicBezTo>
                  <a:lnTo>
                    <a:pt x="76706" y="783675"/>
                  </a:lnTo>
                  <a:lnTo>
                    <a:pt x="78063" y="756801"/>
                  </a:lnTo>
                  <a:lnTo>
                    <a:pt x="88661" y="687357"/>
                  </a:lnTo>
                  <a:lnTo>
                    <a:pt x="31650" y="672081"/>
                  </a:lnTo>
                  <a:cubicBezTo>
                    <a:pt x="22603" y="669657"/>
                    <a:pt x="17234" y="660359"/>
                    <a:pt x="19658" y="651312"/>
                  </a:cubicBezTo>
                  <a:lnTo>
                    <a:pt x="37215" y="585792"/>
                  </a:lnTo>
                  <a:cubicBezTo>
                    <a:pt x="39639" y="576745"/>
                    <a:pt x="48937" y="571376"/>
                    <a:pt x="57984" y="573800"/>
                  </a:cubicBezTo>
                  <a:lnTo>
                    <a:pt x="117966" y="589872"/>
                  </a:lnTo>
                  <a:lnTo>
                    <a:pt x="133894" y="538562"/>
                  </a:lnTo>
                  <a:lnTo>
                    <a:pt x="154472" y="500651"/>
                  </a:lnTo>
                  <a:lnTo>
                    <a:pt x="101057" y="469812"/>
                  </a:lnTo>
                  <a:cubicBezTo>
                    <a:pt x="92946" y="465129"/>
                    <a:pt x="90167" y="454758"/>
                    <a:pt x="94850" y="446647"/>
                  </a:cubicBezTo>
                  <a:lnTo>
                    <a:pt x="128766" y="387902"/>
                  </a:lnTo>
                  <a:cubicBezTo>
                    <a:pt x="133449" y="379791"/>
                    <a:pt x="143820" y="377012"/>
                    <a:pt x="151931" y="381695"/>
                  </a:cubicBezTo>
                  <a:lnTo>
                    <a:pt x="203027" y="411195"/>
                  </a:lnTo>
                  <a:lnTo>
                    <a:pt x="204003" y="409395"/>
                  </a:lnTo>
                  <a:lnTo>
                    <a:pt x="264331" y="336277"/>
                  </a:lnTo>
                  <a:lnTo>
                    <a:pt x="220452" y="292398"/>
                  </a:lnTo>
                  <a:cubicBezTo>
                    <a:pt x="213829" y="285776"/>
                    <a:pt x="213829" y="275039"/>
                    <a:pt x="220452" y="268416"/>
                  </a:cubicBezTo>
                  <a:lnTo>
                    <a:pt x="268416" y="220452"/>
                  </a:lnTo>
                  <a:cubicBezTo>
                    <a:pt x="275039" y="213829"/>
                    <a:pt x="285775" y="213829"/>
                    <a:pt x="292398" y="220452"/>
                  </a:cubicBezTo>
                  <a:lnTo>
                    <a:pt x="336277" y="264331"/>
                  </a:lnTo>
                  <a:lnTo>
                    <a:pt x="409395" y="204003"/>
                  </a:lnTo>
                  <a:lnTo>
                    <a:pt x="411195" y="203027"/>
                  </a:lnTo>
                  <a:lnTo>
                    <a:pt x="381695" y="151932"/>
                  </a:lnTo>
                  <a:cubicBezTo>
                    <a:pt x="377012" y="143820"/>
                    <a:pt x="379791" y="133449"/>
                    <a:pt x="387902" y="128766"/>
                  </a:cubicBezTo>
                  <a:lnTo>
                    <a:pt x="446647" y="94850"/>
                  </a:lnTo>
                  <a:cubicBezTo>
                    <a:pt x="454758" y="90167"/>
                    <a:pt x="465129" y="92946"/>
                    <a:pt x="469812" y="101057"/>
                  </a:cubicBezTo>
                  <a:lnTo>
                    <a:pt x="500651" y="154472"/>
                  </a:lnTo>
                  <a:lnTo>
                    <a:pt x="538562" y="133894"/>
                  </a:lnTo>
                  <a:lnTo>
                    <a:pt x="589872" y="117966"/>
                  </a:lnTo>
                  <a:lnTo>
                    <a:pt x="573800" y="57984"/>
                  </a:lnTo>
                  <a:cubicBezTo>
                    <a:pt x="571376" y="48937"/>
                    <a:pt x="576745" y="39639"/>
                    <a:pt x="585791" y="37215"/>
                  </a:cubicBezTo>
                  <a:lnTo>
                    <a:pt x="651312" y="19658"/>
                  </a:lnTo>
                  <a:cubicBezTo>
                    <a:pt x="660359" y="17235"/>
                    <a:pt x="669657" y="22603"/>
                    <a:pt x="672081" y="31650"/>
                  </a:cubicBezTo>
                  <a:lnTo>
                    <a:pt x="687357" y="88661"/>
                  </a:lnTo>
                  <a:lnTo>
                    <a:pt x="756801" y="78063"/>
                  </a:lnTo>
                  <a:lnTo>
                    <a:pt x="783675" y="76706"/>
                  </a:lnTo>
                  <a:lnTo>
                    <a:pt x="783675" y="16958"/>
                  </a:lnTo>
                  <a:cubicBezTo>
                    <a:pt x="783675" y="7592"/>
                    <a:pt x="791267" y="0"/>
                    <a:pt x="800633" y="0"/>
                  </a:cubicBezTo>
                  <a:close/>
                  <a:moveTo>
                    <a:pt x="834549" y="187960"/>
                  </a:moveTo>
                  <a:cubicBezTo>
                    <a:pt x="477448" y="187960"/>
                    <a:pt x="187960" y="477448"/>
                    <a:pt x="187960" y="834549"/>
                  </a:cubicBezTo>
                  <a:cubicBezTo>
                    <a:pt x="187960" y="1191650"/>
                    <a:pt x="477448" y="1481138"/>
                    <a:pt x="834549" y="1481138"/>
                  </a:cubicBezTo>
                  <a:cubicBezTo>
                    <a:pt x="1191650" y="1481138"/>
                    <a:pt x="1481138" y="1191650"/>
                    <a:pt x="1481138" y="834549"/>
                  </a:cubicBezTo>
                  <a:cubicBezTo>
                    <a:pt x="1481138" y="477448"/>
                    <a:pt x="1191650" y="187960"/>
                    <a:pt x="834549" y="18796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023150" y="2923699"/>
              <a:ext cx="1150620" cy="1150620"/>
              <a:chOff x="2023150" y="2923699"/>
              <a:chExt cx="1150620" cy="115062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023150" y="2923699"/>
                <a:ext cx="1150620" cy="1150620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82"/>
              <p:cNvSpPr>
                <a:spLocks noEditPoints="1"/>
              </p:cNvSpPr>
              <p:nvPr/>
            </p:nvSpPr>
            <p:spPr bwMode="auto">
              <a:xfrm>
                <a:off x="2487335" y="3337878"/>
                <a:ext cx="222250" cy="322263"/>
              </a:xfrm>
              <a:custGeom>
                <a:avLst/>
                <a:gdLst>
                  <a:gd name="T0" fmla="*/ 695 w 700"/>
                  <a:gd name="T1" fmla="*/ 430 h 1017"/>
                  <a:gd name="T2" fmla="*/ 685 w 700"/>
                  <a:gd name="T3" fmla="*/ 418 h 1017"/>
                  <a:gd name="T4" fmla="*/ 667 w 700"/>
                  <a:gd name="T5" fmla="*/ 413 h 1017"/>
                  <a:gd name="T6" fmla="*/ 445 w 700"/>
                  <a:gd name="T7" fmla="*/ 31 h 1017"/>
                  <a:gd name="T8" fmla="*/ 444 w 700"/>
                  <a:gd name="T9" fmla="*/ 27 h 1017"/>
                  <a:gd name="T10" fmla="*/ 441 w 700"/>
                  <a:gd name="T11" fmla="*/ 17 h 1017"/>
                  <a:gd name="T12" fmla="*/ 436 w 700"/>
                  <a:gd name="T13" fmla="*/ 8 h 1017"/>
                  <a:gd name="T14" fmla="*/ 427 w 700"/>
                  <a:gd name="T15" fmla="*/ 3 h 1017"/>
                  <a:gd name="T16" fmla="*/ 423 w 700"/>
                  <a:gd name="T17" fmla="*/ 1 h 1017"/>
                  <a:gd name="T18" fmla="*/ 413 w 700"/>
                  <a:gd name="T19" fmla="*/ 0 h 1017"/>
                  <a:gd name="T20" fmla="*/ 403 w 700"/>
                  <a:gd name="T21" fmla="*/ 1 h 1017"/>
                  <a:gd name="T22" fmla="*/ 394 w 700"/>
                  <a:gd name="T23" fmla="*/ 6 h 1017"/>
                  <a:gd name="T24" fmla="*/ 387 w 700"/>
                  <a:gd name="T25" fmla="*/ 13 h 1017"/>
                  <a:gd name="T26" fmla="*/ 5 w 700"/>
                  <a:gd name="T27" fmla="*/ 554 h 1017"/>
                  <a:gd name="T28" fmla="*/ 0 w 700"/>
                  <a:gd name="T29" fmla="*/ 570 h 1017"/>
                  <a:gd name="T30" fmla="*/ 3 w 700"/>
                  <a:gd name="T31" fmla="*/ 587 h 1017"/>
                  <a:gd name="T32" fmla="*/ 9 w 700"/>
                  <a:gd name="T33" fmla="*/ 594 h 1017"/>
                  <a:gd name="T34" fmla="*/ 23 w 700"/>
                  <a:gd name="T35" fmla="*/ 603 h 1017"/>
                  <a:gd name="T36" fmla="*/ 254 w 700"/>
                  <a:gd name="T37" fmla="*/ 604 h 1017"/>
                  <a:gd name="T38" fmla="*/ 254 w 700"/>
                  <a:gd name="T39" fmla="*/ 986 h 1017"/>
                  <a:gd name="T40" fmla="*/ 255 w 700"/>
                  <a:gd name="T41" fmla="*/ 996 h 1017"/>
                  <a:gd name="T42" fmla="*/ 261 w 700"/>
                  <a:gd name="T43" fmla="*/ 1004 h 1017"/>
                  <a:gd name="T44" fmla="*/ 267 w 700"/>
                  <a:gd name="T45" fmla="*/ 1012 h 1017"/>
                  <a:gd name="T46" fmla="*/ 276 w 700"/>
                  <a:gd name="T47" fmla="*/ 1016 h 1017"/>
                  <a:gd name="T48" fmla="*/ 281 w 700"/>
                  <a:gd name="T49" fmla="*/ 1017 h 1017"/>
                  <a:gd name="T50" fmla="*/ 285 w 700"/>
                  <a:gd name="T51" fmla="*/ 1017 h 1017"/>
                  <a:gd name="T52" fmla="*/ 300 w 700"/>
                  <a:gd name="T53" fmla="*/ 1014 h 1017"/>
                  <a:gd name="T54" fmla="*/ 312 w 700"/>
                  <a:gd name="T55" fmla="*/ 1004 h 1017"/>
                  <a:gd name="T56" fmla="*/ 693 w 700"/>
                  <a:gd name="T57" fmla="*/ 463 h 1017"/>
                  <a:gd name="T58" fmla="*/ 700 w 700"/>
                  <a:gd name="T59" fmla="*/ 447 h 1017"/>
                  <a:gd name="T60" fmla="*/ 695 w 700"/>
                  <a:gd name="T61" fmla="*/ 430 h 1017"/>
                  <a:gd name="T62" fmla="*/ 318 w 700"/>
                  <a:gd name="T63" fmla="*/ 885 h 1017"/>
                  <a:gd name="T64" fmla="*/ 318 w 700"/>
                  <a:gd name="T65" fmla="*/ 572 h 1017"/>
                  <a:gd name="T66" fmla="*/ 315 w 700"/>
                  <a:gd name="T67" fmla="*/ 560 h 1017"/>
                  <a:gd name="T68" fmla="*/ 308 w 700"/>
                  <a:gd name="T69" fmla="*/ 549 h 1017"/>
                  <a:gd name="T70" fmla="*/ 298 w 700"/>
                  <a:gd name="T71" fmla="*/ 543 h 1017"/>
                  <a:gd name="T72" fmla="*/ 285 w 700"/>
                  <a:gd name="T73" fmla="*/ 541 h 1017"/>
                  <a:gd name="T74" fmla="*/ 381 w 700"/>
                  <a:gd name="T75" fmla="*/ 132 h 1017"/>
                  <a:gd name="T76" fmla="*/ 381 w 700"/>
                  <a:gd name="T77" fmla="*/ 445 h 1017"/>
                  <a:gd name="T78" fmla="*/ 384 w 700"/>
                  <a:gd name="T79" fmla="*/ 457 h 1017"/>
                  <a:gd name="T80" fmla="*/ 391 w 700"/>
                  <a:gd name="T81" fmla="*/ 468 h 1017"/>
                  <a:gd name="T82" fmla="*/ 400 w 700"/>
                  <a:gd name="T83" fmla="*/ 474 h 1017"/>
                  <a:gd name="T84" fmla="*/ 413 w 700"/>
                  <a:gd name="T85" fmla="*/ 476 h 1017"/>
                  <a:gd name="T86" fmla="*/ 318 w 700"/>
                  <a:gd name="T87" fmla="*/ 885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00" h="1017">
                    <a:moveTo>
                      <a:pt x="695" y="430"/>
                    </a:moveTo>
                    <a:lnTo>
                      <a:pt x="695" y="430"/>
                    </a:lnTo>
                    <a:lnTo>
                      <a:pt x="691" y="424"/>
                    </a:lnTo>
                    <a:lnTo>
                      <a:pt x="685" y="418"/>
                    </a:lnTo>
                    <a:lnTo>
                      <a:pt x="676" y="414"/>
                    </a:lnTo>
                    <a:lnTo>
                      <a:pt x="667" y="413"/>
                    </a:lnTo>
                    <a:lnTo>
                      <a:pt x="445" y="413"/>
                    </a:lnTo>
                    <a:lnTo>
                      <a:pt x="445" y="31"/>
                    </a:lnTo>
                    <a:lnTo>
                      <a:pt x="445" y="31"/>
                    </a:lnTo>
                    <a:lnTo>
                      <a:pt x="444" y="27"/>
                    </a:lnTo>
                    <a:lnTo>
                      <a:pt x="443" y="21"/>
                    </a:lnTo>
                    <a:lnTo>
                      <a:pt x="441" y="17"/>
                    </a:lnTo>
                    <a:lnTo>
                      <a:pt x="439" y="13"/>
                    </a:lnTo>
                    <a:lnTo>
                      <a:pt x="436" y="8"/>
                    </a:lnTo>
                    <a:lnTo>
                      <a:pt x="431" y="5"/>
                    </a:lnTo>
                    <a:lnTo>
                      <a:pt x="427" y="3"/>
                    </a:lnTo>
                    <a:lnTo>
                      <a:pt x="423" y="1"/>
                    </a:lnTo>
                    <a:lnTo>
                      <a:pt x="423" y="1"/>
                    </a:lnTo>
                    <a:lnTo>
                      <a:pt x="417" y="0"/>
                    </a:lnTo>
                    <a:lnTo>
                      <a:pt x="413" y="0"/>
                    </a:lnTo>
                    <a:lnTo>
                      <a:pt x="408" y="0"/>
                    </a:lnTo>
                    <a:lnTo>
                      <a:pt x="403" y="1"/>
                    </a:lnTo>
                    <a:lnTo>
                      <a:pt x="398" y="3"/>
                    </a:lnTo>
                    <a:lnTo>
                      <a:pt x="394" y="6"/>
                    </a:lnTo>
                    <a:lnTo>
                      <a:pt x="391" y="10"/>
                    </a:lnTo>
                    <a:lnTo>
                      <a:pt x="387" y="13"/>
                    </a:lnTo>
                    <a:lnTo>
                      <a:pt x="5" y="554"/>
                    </a:lnTo>
                    <a:lnTo>
                      <a:pt x="5" y="554"/>
                    </a:lnTo>
                    <a:lnTo>
                      <a:pt x="1" y="562"/>
                    </a:lnTo>
                    <a:lnTo>
                      <a:pt x="0" y="570"/>
                    </a:lnTo>
                    <a:lnTo>
                      <a:pt x="0" y="578"/>
                    </a:lnTo>
                    <a:lnTo>
                      <a:pt x="3" y="587"/>
                    </a:lnTo>
                    <a:lnTo>
                      <a:pt x="3" y="587"/>
                    </a:lnTo>
                    <a:lnTo>
                      <a:pt x="9" y="594"/>
                    </a:lnTo>
                    <a:lnTo>
                      <a:pt x="15" y="600"/>
                    </a:lnTo>
                    <a:lnTo>
                      <a:pt x="23" y="603"/>
                    </a:lnTo>
                    <a:lnTo>
                      <a:pt x="31" y="604"/>
                    </a:lnTo>
                    <a:lnTo>
                      <a:pt x="254" y="604"/>
                    </a:lnTo>
                    <a:lnTo>
                      <a:pt x="254" y="986"/>
                    </a:lnTo>
                    <a:lnTo>
                      <a:pt x="254" y="986"/>
                    </a:lnTo>
                    <a:lnTo>
                      <a:pt x="254" y="991"/>
                    </a:lnTo>
                    <a:lnTo>
                      <a:pt x="255" y="996"/>
                    </a:lnTo>
                    <a:lnTo>
                      <a:pt x="258" y="1000"/>
                    </a:lnTo>
                    <a:lnTo>
                      <a:pt x="261" y="1004"/>
                    </a:lnTo>
                    <a:lnTo>
                      <a:pt x="264" y="1008"/>
                    </a:lnTo>
                    <a:lnTo>
                      <a:pt x="267" y="1012"/>
                    </a:lnTo>
                    <a:lnTo>
                      <a:pt x="272" y="1014"/>
                    </a:lnTo>
                    <a:lnTo>
                      <a:pt x="276" y="1016"/>
                    </a:lnTo>
                    <a:lnTo>
                      <a:pt x="276" y="1016"/>
                    </a:lnTo>
                    <a:lnTo>
                      <a:pt x="281" y="1017"/>
                    </a:lnTo>
                    <a:lnTo>
                      <a:pt x="285" y="1017"/>
                    </a:lnTo>
                    <a:lnTo>
                      <a:pt x="285" y="1017"/>
                    </a:lnTo>
                    <a:lnTo>
                      <a:pt x="293" y="1017"/>
                    </a:lnTo>
                    <a:lnTo>
                      <a:pt x="300" y="1014"/>
                    </a:lnTo>
                    <a:lnTo>
                      <a:pt x="307" y="1009"/>
                    </a:lnTo>
                    <a:lnTo>
                      <a:pt x="312" y="1004"/>
                    </a:lnTo>
                    <a:lnTo>
                      <a:pt x="693" y="463"/>
                    </a:lnTo>
                    <a:lnTo>
                      <a:pt x="693" y="463"/>
                    </a:lnTo>
                    <a:lnTo>
                      <a:pt x="697" y="456"/>
                    </a:lnTo>
                    <a:lnTo>
                      <a:pt x="700" y="447"/>
                    </a:lnTo>
                    <a:lnTo>
                      <a:pt x="699" y="439"/>
                    </a:lnTo>
                    <a:lnTo>
                      <a:pt x="695" y="430"/>
                    </a:lnTo>
                    <a:lnTo>
                      <a:pt x="695" y="430"/>
                    </a:lnTo>
                    <a:close/>
                    <a:moveTo>
                      <a:pt x="318" y="885"/>
                    </a:moveTo>
                    <a:lnTo>
                      <a:pt x="318" y="572"/>
                    </a:lnTo>
                    <a:lnTo>
                      <a:pt x="318" y="572"/>
                    </a:lnTo>
                    <a:lnTo>
                      <a:pt x="318" y="565"/>
                    </a:lnTo>
                    <a:lnTo>
                      <a:pt x="315" y="560"/>
                    </a:lnTo>
                    <a:lnTo>
                      <a:pt x="312" y="555"/>
                    </a:lnTo>
                    <a:lnTo>
                      <a:pt x="308" y="549"/>
                    </a:lnTo>
                    <a:lnTo>
                      <a:pt x="304" y="546"/>
                    </a:lnTo>
                    <a:lnTo>
                      <a:pt x="298" y="543"/>
                    </a:lnTo>
                    <a:lnTo>
                      <a:pt x="292" y="541"/>
                    </a:lnTo>
                    <a:lnTo>
                      <a:pt x="285" y="541"/>
                    </a:lnTo>
                    <a:lnTo>
                      <a:pt x="93" y="541"/>
                    </a:lnTo>
                    <a:lnTo>
                      <a:pt x="381" y="132"/>
                    </a:lnTo>
                    <a:lnTo>
                      <a:pt x="381" y="445"/>
                    </a:lnTo>
                    <a:lnTo>
                      <a:pt x="381" y="445"/>
                    </a:lnTo>
                    <a:lnTo>
                      <a:pt x="382" y="452"/>
                    </a:lnTo>
                    <a:lnTo>
                      <a:pt x="384" y="457"/>
                    </a:lnTo>
                    <a:lnTo>
                      <a:pt x="386" y="462"/>
                    </a:lnTo>
                    <a:lnTo>
                      <a:pt x="391" y="468"/>
                    </a:lnTo>
                    <a:lnTo>
                      <a:pt x="395" y="471"/>
                    </a:lnTo>
                    <a:lnTo>
                      <a:pt x="400" y="474"/>
                    </a:lnTo>
                    <a:lnTo>
                      <a:pt x="407" y="476"/>
                    </a:lnTo>
                    <a:lnTo>
                      <a:pt x="413" y="476"/>
                    </a:lnTo>
                    <a:lnTo>
                      <a:pt x="606" y="476"/>
                    </a:lnTo>
                    <a:lnTo>
                      <a:pt x="318" y="8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010221" y="3032760"/>
            <a:ext cx="1669098" cy="1669098"/>
            <a:chOff x="7010221" y="2664460"/>
            <a:chExt cx="1669098" cy="1669098"/>
          </a:xfrm>
        </p:grpSpPr>
        <p:sp>
          <p:nvSpPr>
            <p:cNvPr id="13" name="任意多边形 53"/>
            <p:cNvSpPr/>
            <p:nvPr/>
          </p:nvSpPr>
          <p:spPr>
            <a:xfrm>
              <a:off x="7010221" y="2664460"/>
              <a:ext cx="1669098" cy="1669098"/>
            </a:xfrm>
            <a:custGeom>
              <a:avLst/>
              <a:gdLst>
                <a:gd name="connsiteX0" fmla="*/ 800633 w 1669098"/>
                <a:gd name="connsiteY0" fmla="*/ 0 h 1669098"/>
                <a:gd name="connsiteX1" fmla="*/ 868465 w 1669098"/>
                <a:gd name="connsiteY1" fmla="*/ 0 h 1669098"/>
                <a:gd name="connsiteX2" fmla="*/ 885423 w 1669098"/>
                <a:gd name="connsiteY2" fmla="*/ 16958 h 1669098"/>
                <a:gd name="connsiteX3" fmla="*/ 885423 w 1669098"/>
                <a:gd name="connsiteY3" fmla="*/ 76706 h 1669098"/>
                <a:gd name="connsiteX4" fmla="*/ 912297 w 1669098"/>
                <a:gd name="connsiteY4" fmla="*/ 78063 h 1669098"/>
                <a:gd name="connsiteX5" fmla="*/ 981741 w 1669098"/>
                <a:gd name="connsiteY5" fmla="*/ 88661 h 1669098"/>
                <a:gd name="connsiteX6" fmla="*/ 997017 w 1669098"/>
                <a:gd name="connsiteY6" fmla="*/ 31650 h 1669098"/>
                <a:gd name="connsiteX7" fmla="*/ 1017786 w 1669098"/>
                <a:gd name="connsiteY7" fmla="*/ 19658 h 1669098"/>
                <a:gd name="connsiteX8" fmla="*/ 1083307 w 1669098"/>
                <a:gd name="connsiteY8" fmla="*/ 37215 h 1669098"/>
                <a:gd name="connsiteX9" fmla="*/ 1095298 w 1669098"/>
                <a:gd name="connsiteY9" fmla="*/ 57984 h 1669098"/>
                <a:gd name="connsiteX10" fmla="*/ 1079226 w 1669098"/>
                <a:gd name="connsiteY10" fmla="*/ 117966 h 1669098"/>
                <a:gd name="connsiteX11" fmla="*/ 1130536 w 1669098"/>
                <a:gd name="connsiteY11" fmla="*/ 133894 h 1669098"/>
                <a:gd name="connsiteX12" fmla="*/ 1168448 w 1669098"/>
                <a:gd name="connsiteY12" fmla="*/ 154472 h 1669098"/>
                <a:gd name="connsiteX13" fmla="*/ 1199286 w 1669098"/>
                <a:gd name="connsiteY13" fmla="*/ 101058 h 1669098"/>
                <a:gd name="connsiteX14" fmla="*/ 1222451 w 1669098"/>
                <a:gd name="connsiteY14" fmla="*/ 94851 h 1669098"/>
                <a:gd name="connsiteX15" fmla="*/ 1281196 w 1669098"/>
                <a:gd name="connsiteY15" fmla="*/ 128766 h 1669098"/>
                <a:gd name="connsiteX16" fmla="*/ 1287403 w 1669098"/>
                <a:gd name="connsiteY16" fmla="*/ 151932 h 1669098"/>
                <a:gd name="connsiteX17" fmla="*/ 1257903 w 1669098"/>
                <a:gd name="connsiteY17" fmla="*/ 203027 h 1669098"/>
                <a:gd name="connsiteX18" fmla="*/ 1259703 w 1669098"/>
                <a:gd name="connsiteY18" fmla="*/ 204003 h 1669098"/>
                <a:gd name="connsiteX19" fmla="*/ 1332821 w 1669098"/>
                <a:gd name="connsiteY19" fmla="*/ 264331 h 1669098"/>
                <a:gd name="connsiteX20" fmla="*/ 1376700 w 1669098"/>
                <a:gd name="connsiteY20" fmla="*/ 220452 h 1669098"/>
                <a:gd name="connsiteX21" fmla="*/ 1400682 w 1669098"/>
                <a:gd name="connsiteY21" fmla="*/ 220452 h 1669098"/>
                <a:gd name="connsiteX22" fmla="*/ 1448646 w 1669098"/>
                <a:gd name="connsiteY22" fmla="*/ 268416 h 1669098"/>
                <a:gd name="connsiteX23" fmla="*/ 1448646 w 1669098"/>
                <a:gd name="connsiteY23" fmla="*/ 292398 h 1669098"/>
                <a:gd name="connsiteX24" fmla="*/ 1404767 w 1669098"/>
                <a:gd name="connsiteY24" fmla="*/ 336277 h 1669098"/>
                <a:gd name="connsiteX25" fmla="*/ 1465095 w 1669098"/>
                <a:gd name="connsiteY25" fmla="*/ 409395 h 1669098"/>
                <a:gd name="connsiteX26" fmla="*/ 1466071 w 1669098"/>
                <a:gd name="connsiteY26" fmla="*/ 411195 h 1669098"/>
                <a:gd name="connsiteX27" fmla="*/ 1517167 w 1669098"/>
                <a:gd name="connsiteY27" fmla="*/ 381695 h 1669098"/>
                <a:gd name="connsiteX28" fmla="*/ 1540332 w 1669098"/>
                <a:gd name="connsiteY28" fmla="*/ 387902 h 1669098"/>
                <a:gd name="connsiteX29" fmla="*/ 1574248 w 1669098"/>
                <a:gd name="connsiteY29" fmla="*/ 446647 h 1669098"/>
                <a:gd name="connsiteX30" fmla="*/ 1568041 w 1669098"/>
                <a:gd name="connsiteY30" fmla="*/ 469812 h 1669098"/>
                <a:gd name="connsiteX31" fmla="*/ 1514626 w 1669098"/>
                <a:gd name="connsiteY31" fmla="*/ 500651 h 1669098"/>
                <a:gd name="connsiteX32" fmla="*/ 1535204 w 1669098"/>
                <a:gd name="connsiteY32" fmla="*/ 538562 h 1669098"/>
                <a:gd name="connsiteX33" fmla="*/ 1551132 w 1669098"/>
                <a:gd name="connsiteY33" fmla="*/ 589872 h 1669098"/>
                <a:gd name="connsiteX34" fmla="*/ 1611114 w 1669098"/>
                <a:gd name="connsiteY34" fmla="*/ 573800 h 1669098"/>
                <a:gd name="connsiteX35" fmla="*/ 1631883 w 1669098"/>
                <a:gd name="connsiteY35" fmla="*/ 585792 h 1669098"/>
                <a:gd name="connsiteX36" fmla="*/ 1649440 w 1669098"/>
                <a:gd name="connsiteY36" fmla="*/ 651312 h 1669098"/>
                <a:gd name="connsiteX37" fmla="*/ 1637448 w 1669098"/>
                <a:gd name="connsiteY37" fmla="*/ 672081 h 1669098"/>
                <a:gd name="connsiteX38" fmla="*/ 1580437 w 1669098"/>
                <a:gd name="connsiteY38" fmla="*/ 687357 h 1669098"/>
                <a:gd name="connsiteX39" fmla="*/ 1591035 w 1669098"/>
                <a:gd name="connsiteY39" fmla="*/ 756801 h 1669098"/>
                <a:gd name="connsiteX40" fmla="*/ 1592392 w 1669098"/>
                <a:gd name="connsiteY40" fmla="*/ 783675 h 1669098"/>
                <a:gd name="connsiteX41" fmla="*/ 1652140 w 1669098"/>
                <a:gd name="connsiteY41" fmla="*/ 783675 h 1669098"/>
                <a:gd name="connsiteX42" fmla="*/ 1669098 w 1669098"/>
                <a:gd name="connsiteY42" fmla="*/ 800633 h 1669098"/>
                <a:gd name="connsiteX43" fmla="*/ 1669098 w 1669098"/>
                <a:gd name="connsiteY43" fmla="*/ 868465 h 1669098"/>
                <a:gd name="connsiteX44" fmla="*/ 1652140 w 1669098"/>
                <a:gd name="connsiteY44" fmla="*/ 885423 h 1669098"/>
                <a:gd name="connsiteX45" fmla="*/ 1592392 w 1669098"/>
                <a:gd name="connsiteY45" fmla="*/ 885423 h 1669098"/>
                <a:gd name="connsiteX46" fmla="*/ 1591035 w 1669098"/>
                <a:gd name="connsiteY46" fmla="*/ 912297 h 1669098"/>
                <a:gd name="connsiteX47" fmla="*/ 1580437 w 1669098"/>
                <a:gd name="connsiteY47" fmla="*/ 981741 h 1669098"/>
                <a:gd name="connsiteX48" fmla="*/ 1637448 w 1669098"/>
                <a:gd name="connsiteY48" fmla="*/ 997017 h 1669098"/>
                <a:gd name="connsiteX49" fmla="*/ 1649440 w 1669098"/>
                <a:gd name="connsiteY49" fmla="*/ 1017786 h 1669098"/>
                <a:gd name="connsiteX50" fmla="*/ 1631883 w 1669098"/>
                <a:gd name="connsiteY50" fmla="*/ 1083307 h 1669098"/>
                <a:gd name="connsiteX51" fmla="*/ 1611114 w 1669098"/>
                <a:gd name="connsiteY51" fmla="*/ 1095298 h 1669098"/>
                <a:gd name="connsiteX52" fmla="*/ 1551132 w 1669098"/>
                <a:gd name="connsiteY52" fmla="*/ 1079226 h 1669098"/>
                <a:gd name="connsiteX53" fmla="*/ 1535204 w 1669098"/>
                <a:gd name="connsiteY53" fmla="*/ 1130536 h 1669098"/>
                <a:gd name="connsiteX54" fmla="*/ 1514626 w 1669098"/>
                <a:gd name="connsiteY54" fmla="*/ 1168447 h 1669098"/>
                <a:gd name="connsiteX55" fmla="*/ 1568041 w 1669098"/>
                <a:gd name="connsiteY55" fmla="*/ 1199286 h 1669098"/>
                <a:gd name="connsiteX56" fmla="*/ 1574248 w 1669098"/>
                <a:gd name="connsiteY56" fmla="*/ 1222451 h 1669098"/>
                <a:gd name="connsiteX57" fmla="*/ 1540332 w 1669098"/>
                <a:gd name="connsiteY57" fmla="*/ 1281196 h 1669098"/>
                <a:gd name="connsiteX58" fmla="*/ 1517167 w 1669098"/>
                <a:gd name="connsiteY58" fmla="*/ 1287403 h 1669098"/>
                <a:gd name="connsiteX59" fmla="*/ 1466071 w 1669098"/>
                <a:gd name="connsiteY59" fmla="*/ 1257903 h 1669098"/>
                <a:gd name="connsiteX60" fmla="*/ 1465095 w 1669098"/>
                <a:gd name="connsiteY60" fmla="*/ 1259703 h 1669098"/>
                <a:gd name="connsiteX61" fmla="*/ 1404767 w 1669098"/>
                <a:gd name="connsiteY61" fmla="*/ 1332821 h 1669098"/>
                <a:gd name="connsiteX62" fmla="*/ 1448646 w 1669098"/>
                <a:gd name="connsiteY62" fmla="*/ 1376700 h 1669098"/>
                <a:gd name="connsiteX63" fmla="*/ 1448646 w 1669098"/>
                <a:gd name="connsiteY63" fmla="*/ 1400682 h 1669098"/>
                <a:gd name="connsiteX64" fmla="*/ 1400682 w 1669098"/>
                <a:gd name="connsiteY64" fmla="*/ 1448647 h 1669098"/>
                <a:gd name="connsiteX65" fmla="*/ 1376700 w 1669098"/>
                <a:gd name="connsiteY65" fmla="*/ 1448647 h 1669098"/>
                <a:gd name="connsiteX66" fmla="*/ 1332820 w 1669098"/>
                <a:gd name="connsiteY66" fmla="*/ 1404767 h 1669098"/>
                <a:gd name="connsiteX67" fmla="*/ 1259703 w 1669098"/>
                <a:gd name="connsiteY67" fmla="*/ 1465095 h 1669098"/>
                <a:gd name="connsiteX68" fmla="*/ 1257903 w 1669098"/>
                <a:gd name="connsiteY68" fmla="*/ 1466071 h 1669098"/>
                <a:gd name="connsiteX69" fmla="*/ 1287403 w 1669098"/>
                <a:gd name="connsiteY69" fmla="*/ 1517167 h 1669098"/>
                <a:gd name="connsiteX70" fmla="*/ 1281196 w 1669098"/>
                <a:gd name="connsiteY70" fmla="*/ 1540332 h 1669098"/>
                <a:gd name="connsiteX71" fmla="*/ 1222451 w 1669098"/>
                <a:gd name="connsiteY71" fmla="*/ 1574248 h 1669098"/>
                <a:gd name="connsiteX72" fmla="*/ 1199286 w 1669098"/>
                <a:gd name="connsiteY72" fmla="*/ 1568041 h 1669098"/>
                <a:gd name="connsiteX73" fmla="*/ 1168447 w 1669098"/>
                <a:gd name="connsiteY73" fmla="*/ 1514626 h 1669098"/>
                <a:gd name="connsiteX74" fmla="*/ 1130536 w 1669098"/>
                <a:gd name="connsiteY74" fmla="*/ 1535204 h 1669098"/>
                <a:gd name="connsiteX75" fmla="*/ 1079226 w 1669098"/>
                <a:gd name="connsiteY75" fmla="*/ 1551132 h 1669098"/>
                <a:gd name="connsiteX76" fmla="*/ 1095298 w 1669098"/>
                <a:gd name="connsiteY76" fmla="*/ 1611114 h 1669098"/>
                <a:gd name="connsiteX77" fmla="*/ 1083307 w 1669098"/>
                <a:gd name="connsiteY77" fmla="*/ 1631883 h 1669098"/>
                <a:gd name="connsiteX78" fmla="*/ 1017786 w 1669098"/>
                <a:gd name="connsiteY78" fmla="*/ 1649440 h 1669098"/>
                <a:gd name="connsiteX79" fmla="*/ 997017 w 1669098"/>
                <a:gd name="connsiteY79" fmla="*/ 1637448 h 1669098"/>
                <a:gd name="connsiteX80" fmla="*/ 981741 w 1669098"/>
                <a:gd name="connsiteY80" fmla="*/ 1580437 h 1669098"/>
                <a:gd name="connsiteX81" fmla="*/ 912297 w 1669098"/>
                <a:gd name="connsiteY81" fmla="*/ 1591035 h 1669098"/>
                <a:gd name="connsiteX82" fmla="*/ 885423 w 1669098"/>
                <a:gd name="connsiteY82" fmla="*/ 1592392 h 1669098"/>
                <a:gd name="connsiteX83" fmla="*/ 885423 w 1669098"/>
                <a:gd name="connsiteY83" fmla="*/ 1652140 h 1669098"/>
                <a:gd name="connsiteX84" fmla="*/ 868465 w 1669098"/>
                <a:gd name="connsiteY84" fmla="*/ 1669098 h 1669098"/>
                <a:gd name="connsiteX85" fmla="*/ 800633 w 1669098"/>
                <a:gd name="connsiteY85" fmla="*/ 1669098 h 1669098"/>
                <a:gd name="connsiteX86" fmla="*/ 783675 w 1669098"/>
                <a:gd name="connsiteY86" fmla="*/ 1652140 h 1669098"/>
                <a:gd name="connsiteX87" fmla="*/ 783675 w 1669098"/>
                <a:gd name="connsiteY87" fmla="*/ 1592392 h 1669098"/>
                <a:gd name="connsiteX88" fmla="*/ 756801 w 1669098"/>
                <a:gd name="connsiteY88" fmla="*/ 1591035 h 1669098"/>
                <a:gd name="connsiteX89" fmla="*/ 687357 w 1669098"/>
                <a:gd name="connsiteY89" fmla="*/ 1580437 h 1669098"/>
                <a:gd name="connsiteX90" fmla="*/ 672081 w 1669098"/>
                <a:gd name="connsiteY90" fmla="*/ 1637448 h 1669098"/>
                <a:gd name="connsiteX91" fmla="*/ 651312 w 1669098"/>
                <a:gd name="connsiteY91" fmla="*/ 1649440 h 1669098"/>
                <a:gd name="connsiteX92" fmla="*/ 585791 w 1669098"/>
                <a:gd name="connsiteY92" fmla="*/ 1631883 h 1669098"/>
                <a:gd name="connsiteX93" fmla="*/ 573800 w 1669098"/>
                <a:gd name="connsiteY93" fmla="*/ 1611114 h 1669098"/>
                <a:gd name="connsiteX94" fmla="*/ 589872 w 1669098"/>
                <a:gd name="connsiteY94" fmla="*/ 1551132 h 1669098"/>
                <a:gd name="connsiteX95" fmla="*/ 538562 w 1669098"/>
                <a:gd name="connsiteY95" fmla="*/ 1535204 h 1669098"/>
                <a:gd name="connsiteX96" fmla="*/ 500651 w 1669098"/>
                <a:gd name="connsiteY96" fmla="*/ 1514626 h 1669098"/>
                <a:gd name="connsiteX97" fmla="*/ 469812 w 1669098"/>
                <a:gd name="connsiteY97" fmla="*/ 1568041 h 1669098"/>
                <a:gd name="connsiteX98" fmla="*/ 446647 w 1669098"/>
                <a:gd name="connsiteY98" fmla="*/ 1574248 h 1669098"/>
                <a:gd name="connsiteX99" fmla="*/ 387902 w 1669098"/>
                <a:gd name="connsiteY99" fmla="*/ 1540332 h 1669098"/>
                <a:gd name="connsiteX100" fmla="*/ 381695 w 1669098"/>
                <a:gd name="connsiteY100" fmla="*/ 1517167 h 1669098"/>
                <a:gd name="connsiteX101" fmla="*/ 411195 w 1669098"/>
                <a:gd name="connsiteY101" fmla="*/ 1466071 h 1669098"/>
                <a:gd name="connsiteX102" fmla="*/ 409395 w 1669098"/>
                <a:gd name="connsiteY102" fmla="*/ 1465095 h 1669098"/>
                <a:gd name="connsiteX103" fmla="*/ 336278 w 1669098"/>
                <a:gd name="connsiteY103" fmla="*/ 1404767 h 1669098"/>
                <a:gd name="connsiteX104" fmla="*/ 292398 w 1669098"/>
                <a:gd name="connsiteY104" fmla="*/ 1448647 h 1669098"/>
                <a:gd name="connsiteX105" fmla="*/ 268416 w 1669098"/>
                <a:gd name="connsiteY105" fmla="*/ 1448647 h 1669098"/>
                <a:gd name="connsiteX106" fmla="*/ 220452 w 1669098"/>
                <a:gd name="connsiteY106" fmla="*/ 1400682 h 1669098"/>
                <a:gd name="connsiteX107" fmla="*/ 220452 w 1669098"/>
                <a:gd name="connsiteY107" fmla="*/ 1376700 h 1669098"/>
                <a:gd name="connsiteX108" fmla="*/ 264331 w 1669098"/>
                <a:gd name="connsiteY108" fmla="*/ 1332821 h 1669098"/>
                <a:gd name="connsiteX109" fmla="*/ 204003 w 1669098"/>
                <a:gd name="connsiteY109" fmla="*/ 1259703 h 1669098"/>
                <a:gd name="connsiteX110" fmla="*/ 203027 w 1669098"/>
                <a:gd name="connsiteY110" fmla="*/ 1257903 h 1669098"/>
                <a:gd name="connsiteX111" fmla="*/ 151931 w 1669098"/>
                <a:gd name="connsiteY111" fmla="*/ 1287403 h 1669098"/>
                <a:gd name="connsiteX112" fmla="*/ 128766 w 1669098"/>
                <a:gd name="connsiteY112" fmla="*/ 1281196 h 1669098"/>
                <a:gd name="connsiteX113" fmla="*/ 94850 w 1669098"/>
                <a:gd name="connsiteY113" fmla="*/ 1222451 h 1669098"/>
                <a:gd name="connsiteX114" fmla="*/ 101057 w 1669098"/>
                <a:gd name="connsiteY114" fmla="*/ 1199286 h 1669098"/>
                <a:gd name="connsiteX115" fmla="*/ 154472 w 1669098"/>
                <a:gd name="connsiteY115" fmla="*/ 1168447 h 1669098"/>
                <a:gd name="connsiteX116" fmla="*/ 133894 w 1669098"/>
                <a:gd name="connsiteY116" fmla="*/ 1130536 h 1669098"/>
                <a:gd name="connsiteX117" fmla="*/ 117966 w 1669098"/>
                <a:gd name="connsiteY117" fmla="*/ 1079226 h 1669098"/>
                <a:gd name="connsiteX118" fmla="*/ 57984 w 1669098"/>
                <a:gd name="connsiteY118" fmla="*/ 1095298 h 1669098"/>
                <a:gd name="connsiteX119" fmla="*/ 37215 w 1669098"/>
                <a:gd name="connsiteY119" fmla="*/ 1083307 h 1669098"/>
                <a:gd name="connsiteX120" fmla="*/ 19658 w 1669098"/>
                <a:gd name="connsiteY120" fmla="*/ 1017786 h 1669098"/>
                <a:gd name="connsiteX121" fmla="*/ 31650 w 1669098"/>
                <a:gd name="connsiteY121" fmla="*/ 997017 h 1669098"/>
                <a:gd name="connsiteX122" fmla="*/ 88661 w 1669098"/>
                <a:gd name="connsiteY122" fmla="*/ 981741 h 1669098"/>
                <a:gd name="connsiteX123" fmla="*/ 78063 w 1669098"/>
                <a:gd name="connsiteY123" fmla="*/ 912297 h 1669098"/>
                <a:gd name="connsiteX124" fmla="*/ 76706 w 1669098"/>
                <a:gd name="connsiteY124" fmla="*/ 885423 h 1669098"/>
                <a:gd name="connsiteX125" fmla="*/ 16958 w 1669098"/>
                <a:gd name="connsiteY125" fmla="*/ 885423 h 1669098"/>
                <a:gd name="connsiteX126" fmla="*/ 0 w 1669098"/>
                <a:gd name="connsiteY126" fmla="*/ 868465 h 1669098"/>
                <a:gd name="connsiteX127" fmla="*/ 0 w 1669098"/>
                <a:gd name="connsiteY127" fmla="*/ 800633 h 1669098"/>
                <a:gd name="connsiteX128" fmla="*/ 16958 w 1669098"/>
                <a:gd name="connsiteY128" fmla="*/ 783675 h 1669098"/>
                <a:gd name="connsiteX129" fmla="*/ 76706 w 1669098"/>
                <a:gd name="connsiteY129" fmla="*/ 783675 h 1669098"/>
                <a:gd name="connsiteX130" fmla="*/ 78063 w 1669098"/>
                <a:gd name="connsiteY130" fmla="*/ 756801 h 1669098"/>
                <a:gd name="connsiteX131" fmla="*/ 88661 w 1669098"/>
                <a:gd name="connsiteY131" fmla="*/ 687357 h 1669098"/>
                <a:gd name="connsiteX132" fmla="*/ 31650 w 1669098"/>
                <a:gd name="connsiteY132" fmla="*/ 672081 h 1669098"/>
                <a:gd name="connsiteX133" fmla="*/ 19658 w 1669098"/>
                <a:gd name="connsiteY133" fmla="*/ 651312 h 1669098"/>
                <a:gd name="connsiteX134" fmla="*/ 37215 w 1669098"/>
                <a:gd name="connsiteY134" fmla="*/ 585792 h 1669098"/>
                <a:gd name="connsiteX135" fmla="*/ 57984 w 1669098"/>
                <a:gd name="connsiteY135" fmla="*/ 573800 h 1669098"/>
                <a:gd name="connsiteX136" fmla="*/ 117966 w 1669098"/>
                <a:gd name="connsiteY136" fmla="*/ 589872 h 1669098"/>
                <a:gd name="connsiteX137" fmla="*/ 133894 w 1669098"/>
                <a:gd name="connsiteY137" fmla="*/ 538562 h 1669098"/>
                <a:gd name="connsiteX138" fmla="*/ 154472 w 1669098"/>
                <a:gd name="connsiteY138" fmla="*/ 500651 h 1669098"/>
                <a:gd name="connsiteX139" fmla="*/ 101057 w 1669098"/>
                <a:gd name="connsiteY139" fmla="*/ 469812 h 1669098"/>
                <a:gd name="connsiteX140" fmla="*/ 94850 w 1669098"/>
                <a:gd name="connsiteY140" fmla="*/ 446647 h 1669098"/>
                <a:gd name="connsiteX141" fmla="*/ 128766 w 1669098"/>
                <a:gd name="connsiteY141" fmla="*/ 387902 h 1669098"/>
                <a:gd name="connsiteX142" fmla="*/ 151931 w 1669098"/>
                <a:gd name="connsiteY142" fmla="*/ 381695 h 1669098"/>
                <a:gd name="connsiteX143" fmla="*/ 203027 w 1669098"/>
                <a:gd name="connsiteY143" fmla="*/ 411195 h 1669098"/>
                <a:gd name="connsiteX144" fmla="*/ 204003 w 1669098"/>
                <a:gd name="connsiteY144" fmla="*/ 409395 h 1669098"/>
                <a:gd name="connsiteX145" fmla="*/ 264331 w 1669098"/>
                <a:gd name="connsiteY145" fmla="*/ 336277 h 1669098"/>
                <a:gd name="connsiteX146" fmla="*/ 220452 w 1669098"/>
                <a:gd name="connsiteY146" fmla="*/ 292398 h 1669098"/>
                <a:gd name="connsiteX147" fmla="*/ 220452 w 1669098"/>
                <a:gd name="connsiteY147" fmla="*/ 268416 h 1669098"/>
                <a:gd name="connsiteX148" fmla="*/ 268416 w 1669098"/>
                <a:gd name="connsiteY148" fmla="*/ 220452 h 1669098"/>
                <a:gd name="connsiteX149" fmla="*/ 292398 w 1669098"/>
                <a:gd name="connsiteY149" fmla="*/ 220452 h 1669098"/>
                <a:gd name="connsiteX150" fmla="*/ 336277 w 1669098"/>
                <a:gd name="connsiteY150" fmla="*/ 264331 h 1669098"/>
                <a:gd name="connsiteX151" fmla="*/ 409395 w 1669098"/>
                <a:gd name="connsiteY151" fmla="*/ 204003 h 1669098"/>
                <a:gd name="connsiteX152" fmla="*/ 411195 w 1669098"/>
                <a:gd name="connsiteY152" fmla="*/ 203027 h 1669098"/>
                <a:gd name="connsiteX153" fmla="*/ 381695 w 1669098"/>
                <a:gd name="connsiteY153" fmla="*/ 151932 h 1669098"/>
                <a:gd name="connsiteX154" fmla="*/ 387902 w 1669098"/>
                <a:gd name="connsiteY154" fmla="*/ 128766 h 1669098"/>
                <a:gd name="connsiteX155" fmla="*/ 446647 w 1669098"/>
                <a:gd name="connsiteY155" fmla="*/ 94850 h 1669098"/>
                <a:gd name="connsiteX156" fmla="*/ 469812 w 1669098"/>
                <a:gd name="connsiteY156" fmla="*/ 101057 h 1669098"/>
                <a:gd name="connsiteX157" fmla="*/ 500651 w 1669098"/>
                <a:gd name="connsiteY157" fmla="*/ 154472 h 1669098"/>
                <a:gd name="connsiteX158" fmla="*/ 538562 w 1669098"/>
                <a:gd name="connsiteY158" fmla="*/ 133894 h 1669098"/>
                <a:gd name="connsiteX159" fmla="*/ 589872 w 1669098"/>
                <a:gd name="connsiteY159" fmla="*/ 117966 h 1669098"/>
                <a:gd name="connsiteX160" fmla="*/ 573800 w 1669098"/>
                <a:gd name="connsiteY160" fmla="*/ 57984 h 1669098"/>
                <a:gd name="connsiteX161" fmla="*/ 585791 w 1669098"/>
                <a:gd name="connsiteY161" fmla="*/ 37215 h 1669098"/>
                <a:gd name="connsiteX162" fmla="*/ 651312 w 1669098"/>
                <a:gd name="connsiteY162" fmla="*/ 19658 h 1669098"/>
                <a:gd name="connsiteX163" fmla="*/ 672081 w 1669098"/>
                <a:gd name="connsiteY163" fmla="*/ 31650 h 1669098"/>
                <a:gd name="connsiteX164" fmla="*/ 687357 w 1669098"/>
                <a:gd name="connsiteY164" fmla="*/ 88661 h 1669098"/>
                <a:gd name="connsiteX165" fmla="*/ 756801 w 1669098"/>
                <a:gd name="connsiteY165" fmla="*/ 78063 h 1669098"/>
                <a:gd name="connsiteX166" fmla="*/ 783675 w 1669098"/>
                <a:gd name="connsiteY166" fmla="*/ 76706 h 1669098"/>
                <a:gd name="connsiteX167" fmla="*/ 783675 w 1669098"/>
                <a:gd name="connsiteY167" fmla="*/ 16958 h 1669098"/>
                <a:gd name="connsiteX168" fmla="*/ 800633 w 1669098"/>
                <a:gd name="connsiteY168" fmla="*/ 0 h 1669098"/>
                <a:gd name="connsiteX169" fmla="*/ 834549 w 1669098"/>
                <a:gd name="connsiteY169" fmla="*/ 187960 h 1669098"/>
                <a:gd name="connsiteX170" fmla="*/ 187960 w 1669098"/>
                <a:gd name="connsiteY170" fmla="*/ 834549 h 1669098"/>
                <a:gd name="connsiteX171" fmla="*/ 834549 w 1669098"/>
                <a:gd name="connsiteY171" fmla="*/ 1481138 h 1669098"/>
                <a:gd name="connsiteX172" fmla="*/ 1481138 w 1669098"/>
                <a:gd name="connsiteY172" fmla="*/ 834549 h 1669098"/>
                <a:gd name="connsiteX173" fmla="*/ 834549 w 1669098"/>
                <a:gd name="connsiteY173" fmla="*/ 187960 h 16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669098" h="1669098">
                  <a:moveTo>
                    <a:pt x="800633" y="0"/>
                  </a:moveTo>
                  <a:lnTo>
                    <a:pt x="868465" y="0"/>
                  </a:lnTo>
                  <a:cubicBezTo>
                    <a:pt x="877831" y="0"/>
                    <a:pt x="885423" y="7592"/>
                    <a:pt x="885423" y="16958"/>
                  </a:cubicBezTo>
                  <a:lnTo>
                    <a:pt x="885423" y="76706"/>
                  </a:lnTo>
                  <a:lnTo>
                    <a:pt x="912297" y="78063"/>
                  </a:lnTo>
                  <a:lnTo>
                    <a:pt x="981741" y="88661"/>
                  </a:lnTo>
                  <a:lnTo>
                    <a:pt x="997017" y="31650"/>
                  </a:lnTo>
                  <a:cubicBezTo>
                    <a:pt x="999441" y="22603"/>
                    <a:pt x="1008739" y="17235"/>
                    <a:pt x="1017786" y="19658"/>
                  </a:cubicBezTo>
                  <a:lnTo>
                    <a:pt x="1083307" y="37215"/>
                  </a:lnTo>
                  <a:cubicBezTo>
                    <a:pt x="1092353" y="39639"/>
                    <a:pt x="1097722" y="48937"/>
                    <a:pt x="1095298" y="57984"/>
                  </a:cubicBezTo>
                  <a:lnTo>
                    <a:pt x="1079226" y="117966"/>
                  </a:lnTo>
                  <a:lnTo>
                    <a:pt x="1130536" y="133894"/>
                  </a:lnTo>
                  <a:lnTo>
                    <a:pt x="1168448" y="154472"/>
                  </a:lnTo>
                  <a:lnTo>
                    <a:pt x="1199286" y="101058"/>
                  </a:lnTo>
                  <a:cubicBezTo>
                    <a:pt x="1203969" y="92946"/>
                    <a:pt x="1214340" y="90168"/>
                    <a:pt x="1222451" y="94851"/>
                  </a:cubicBezTo>
                  <a:lnTo>
                    <a:pt x="1281196" y="128766"/>
                  </a:lnTo>
                  <a:cubicBezTo>
                    <a:pt x="1289307" y="133449"/>
                    <a:pt x="1292086" y="143820"/>
                    <a:pt x="1287403" y="151932"/>
                  </a:cubicBezTo>
                  <a:lnTo>
                    <a:pt x="1257903" y="203027"/>
                  </a:lnTo>
                  <a:lnTo>
                    <a:pt x="1259703" y="204003"/>
                  </a:lnTo>
                  <a:lnTo>
                    <a:pt x="1332821" y="264331"/>
                  </a:lnTo>
                  <a:lnTo>
                    <a:pt x="1376700" y="220452"/>
                  </a:lnTo>
                  <a:cubicBezTo>
                    <a:pt x="1383323" y="213829"/>
                    <a:pt x="1394059" y="213829"/>
                    <a:pt x="1400682" y="220452"/>
                  </a:cubicBezTo>
                  <a:lnTo>
                    <a:pt x="1448646" y="268416"/>
                  </a:lnTo>
                  <a:cubicBezTo>
                    <a:pt x="1455269" y="275039"/>
                    <a:pt x="1455269" y="285776"/>
                    <a:pt x="1448646" y="292398"/>
                  </a:cubicBezTo>
                  <a:lnTo>
                    <a:pt x="1404767" y="336277"/>
                  </a:lnTo>
                  <a:lnTo>
                    <a:pt x="1465095" y="409395"/>
                  </a:lnTo>
                  <a:lnTo>
                    <a:pt x="1466071" y="411195"/>
                  </a:lnTo>
                  <a:lnTo>
                    <a:pt x="1517167" y="381695"/>
                  </a:lnTo>
                  <a:cubicBezTo>
                    <a:pt x="1525278" y="377012"/>
                    <a:pt x="1535649" y="379791"/>
                    <a:pt x="1540332" y="387902"/>
                  </a:cubicBezTo>
                  <a:lnTo>
                    <a:pt x="1574248" y="446647"/>
                  </a:lnTo>
                  <a:cubicBezTo>
                    <a:pt x="1578931" y="454758"/>
                    <a:pt x="1576152" y="465129"/>
                    <a:pt x="1568041" y="469812"/>
                  </a:cubicBezTo>
                  <a:lnTo>
                    <a:pt x="1514626" y="500651"/>
                  </a:lnTo>
                  <a:lnTo>
                    <a:pt x="1535204" y="538562"/>
                  </a:lnTo>
                  <a:lnTo>
                    <a:pt x="1551132" y="589872"/>
                  </a:lnTo>
                  <a:lnTo>
                    <a:pt x="1611114" y="573800"/>
                  </a:lnTo>
                  <a:cubicBezTo>
                    <a:pt x="1620161" y="571376"/>
                    <a:pt x="1629459" y="576745"/>
                    <a:pt x="1631883" y="585792"/>
                  </a:cubicBezTo>
                  <a:lnTo>
                    <a:pt x="1649440" y="651312"/>
                  </a:lnTo>
                  <a:cubicBezTo>
                    <a:pt x="1651864" y="660359"/>
                    <a:pt x="1646495" y="669657"/>
                    <a:pt x="1637448" y="672081"/>
                  </a:cubicBezTo>
                  <a:lnTo>
                    <a:pt x="1580437" y="687357"/>
                  </a:lnTo>
                  <a:lnTo>
                    <a:pt x="1591035" y="756801"/>
                  </a:lnTo>
                  <a:lnTo>
                    <a:pt x="1592392" y="783675"/>
                  </a:lnTo>
                  <a:lnTo>
                    <a:pt x="1652140" y="783675"/>
                  </a:lnTo>
                  <a:cubicBezTo>
                    <a:pt x="1661506" y="783675"/>
                    <a:pt x="1669098" y="791267"/>
                    <a:pt x="1669098" y="800633"/>
                  </a:cubicBezTo>
                  <a:lnTo>
                    <a:pt x="1669098" y="868465"/>
                  </a:lnTo>
                  <a:cubicBezTo>
                    <a:pt x="1669098" y="877831"/>
                    <a:pt x="1661506" y="885423"/>
                    <a:pt x="1652140" y="885423"/>
                  </a:cubicBezTo>
                  <a:lnTo>
                    <a:pt x="1592392" y="885423"/>
                  </a:lnTo>
                  <a:lnTo>
                    <a:pt x="1591035" y="912297"/>
                  </a:lnTo>
                  <a:lnTo>
                    <a:pt x="1580437" y="981741"/>
                  </a:lnTo>
                  <a:lnTo>
                    <a:pt x="1637448" y="997017"/>
                  </a:lnTo>
                  <a:cubicBezTo>
                    <a:pt x="1646495" y="999441"/>
                    <a:pt x="1651864" y="1008739"/>
                    <a:pt x="1649440" y="1017786"/>
                  </a:cubicBezTo>
                  <a:lnTo>
                    <a:pt x="1631883" y="1083307"/>
                  </a:lnTo>
                  <a:cubicBezTo>
                    <a:pt x="1629459" y="1092353"/>
                    <a:pt x="1620161" y="1097722"/>
                    <a:pt x="1611114" y="1095298"/>
                  </a:cubicBezTo>
                  <a:lnTo>
                    <a:pt x="1551132" y="1079226"/>
                  </a:lnTo>
                  <a:lnTo>
                    <a:pt x="1535204" y="1130536"/>
                  </a:lnTo>
                  <a:lnTo>
                    <a:pt x="1514626" y="1168447"/>
                  </a:lnTo>
                  <a:lnTo>
                    <a:pt x="1568041" y="1199286"/>
                  </a:lnTo>
                  <a:cubicBezTo>
                    <a:pt x="1576152" y="1203969"/>
                    <a:pt x="1578931" y="1214340"/>
                    <a:pt x="1574248" y="1222451"/>
                  </a:cubicBezTo>
                  <a:lnTo>
                    <a:pt x="1540332" y="1281196"/>
                  </a:lnTo>
                  <a:cubicBezTo>
                    <a:pt x="1535649" y="1289307"/>
                    <a:pt x="1525278" y="1292086"/>
                    <a:pt x="1517167" y="1287403"/>
                  </a:cubicBezTo>
                  <a:lnTo>
                    <a:pt x="1466071" y="1257903"/>
                  </a:lnTo>
                  <a:lnTo>
                    <a:pt x="1465095" y="1259703"/>
                  </a:lnTo>
                  <a:lnTo>
                    <a:pt x="1404767" y="1332821"/>
                  </a:lnTo>
                  <a:lnTo>
                    <a:pt x="1448646" y="1376700"/>
                  </a:lnTo>
                  <a:cubicBezTo>
                    <a:pt x="1455269" y="1383323"/>
                    <a:pt x="1455269" y="1394059"/>
                    <a:pt x="1448646" y="1400682"/>
                  </a:cubicBezTo>
                  <a:lnTo>
                    <a:pt x="1400682" y="1448647"/>
                  </a:lnTo>
                  <a:cubicBezTo>
                    <a:pt x="1394059" y="1455269"/>
                    <a:pt x="1383323" y="1455269"/>
                    <a:pt x="1376700" y="1448647"/>
                  </a:cubicBezTo>
                  <a:lnTo>
                    <a:pt x="1332820" y="1404767"/>
                  </a:lnTo>
                  <a:lnTo>
                    <a:pt x="1259703" y="1465095"/>
                  </a:lnTo>
                  <a:lnTo>
                    <a:pt x="1257903" y="1466071"/>
                  </a:lnTo>
                  <a:lnTo>
                    <a:pt x="1287403" y="1517167"/>
                  </a:lnTo>
                  <a:cubicBezTo>
                    <a:pt x="1292086" y="1525278"/>
                    <a:pt x="1289307" y="1535649"/>
                    <a:pt x="1281196" y="1540332"/>
                  </a:cubicBezTo>
                  <a:lnTo>
                    <a:pt x="1222451" y="1574248"/>
                  </a:lnTo>
                  <a:cubicBezTo>
                    <a:pt x="1214340" y="1578931"/>
                    <a:pt x="1203969" y="1576152"/>
                    <a:pt x="1199286" y="1568041"/>
                  </a:cubicBezTo>
                  <a:lnTo>
                    <a:pt x="1168447" y="1514626"/>
                  </a:lnTo>
                  <a:lnTo>
                    <a:pt x="1130536" y="1535204"/>
                  </a:lnTo>
                  <a:lnTo>
                    <a:pt x="1079226" y="1551132"/>
                  </a:lnTo>
                  <a:lnTo>
                    <a:pt x="1095298" y="1611114"/>
                  </a:lnTo>
                  <a:cubicBezTo>
                    <a:pt x="1097722" y="1620161"/>
                    <a:pt x="1092353" y="1629459"/>
                    <a:pt x="1083307" y="1631883"/>
                  </a:cubicBezTo>
                  <a:lnTo>
                    <a:pt x="1017786" y="1649440"/>
                  </a:lnTo>
                  <a:cubicBezTo>
                    <a:pt x="1008739" y="1651864"/>
                    <a:pt x="999441" y="1646495"/>
                    <a:pt x="997017" y="1637448"/>
                  </a:cubicBezTo>
                  <a:lnTo>
                    <a:pt x="981741" y="1580437"/>
                  </a:lnTo>
                  <a:lnTo>
                    <a:pt x="912297" y="1591035"/>
                  </a:lnTo>
                  <a:lnTo>
                    <a:pt x="885423" y="1592392"/>
                  </a:lnTo>
                  <a:lnTo>
                    <a:pt x="885423" y="1652140"/>
                  </a:lnTo>
                  <a:cubicBezTo>
                    <a:pt x="885423" y="1661506"/>
                    <a:pt x="877831" y="1669098"/>
                    <a:pt x="868465" y="1669098"/>
                  </a:cubicBezTo>
                  <a:lnTo>
                    <a:pt x="800633" y="1669098"/>
                  </a:lnTo>
                  <a:cubicBezTo>
                    <a:pt x="791267" y="1669098"/>
                    <a:pt x="783675" y="1661506"/>
                    <a:pt x="783675" y="1652140"/>
                  </a:cubicBezTo>
                  <a:lnTo>
                    <a:pt x="783675" y="1592392"/>
                  </a:lnTo>
                  <a:lnTo>
                    <a:pt x="756801" y="1591035"/>
                  </a:lnTo>
                  <a:lnTo>
                    <a:pt x="687357" y="1580437"/>
                  </a:lnTo>
                  <a:lnTo>
                    <a:pt x="672081" y="1637448"/>
                  </a:lnTo>
                  <a:cubicBezTo>
                    <a:pt x="669657" y="1646495"/>
                    <a:pt x="660359" y="1651864"/>
                    <a:pt x="651312" y="1649440"/>
                  </a:cubicBezTo>
                  <a:lnTo>
                    <a:pt x="585791" y="1631883"/>
                  </a:lnTo>
                  <a:cubicBezTo>
                    <a:pt x="576745" y="1629459"/>
                    <a:pt x="571376" y="1620161"/>
                    <a:pt x="573800" y="1611114"/>
                  </a:cubicBezTo>
                  <a:lnTo>
                    <a:pt x="589872" y="1551132"/>
                  </a:lnTo>
                  <a:lnTo>
                    <a:pt x="538562" y="1535204"/>
                  </a:lnTo>
                  <a:lnTo>
                    <a:pt x="500651" y="1514626"/>
                  </a:lnTo>
                  <a:lnTo>
                    <a:pt x="469812" y="1568041"/>
                  </a:lnTo>
                  <a:cubicBezTo>
                    <a:pt x="465129" y="1576152"/>
                    <a:pt x="454758" y="1578931"/>
                    <a:pt x="446647" y="1574248"/>
                  </a:cubicBezTo>
                  <a:lnTo>
                    <a:pt x="387902" y="1540332"/>
                  </a:lnTo>
                  <a:cubicBezTo>
                    <a:pt x="379791" y="1535649"/>
                    <a:pt x="377012" y="1525278"/>
                    <a:pt x="381695" y="1517167"/>
                  </a:cubicBezTo>
                  <a:lnTo>
                    <a:pt x="411195" y="1466071"/>
                  </a:lnTo>
                  <a:lnTo>
                    <a:pt x="409395" y="1465095"/>
                  </a:lnTo>
                  <a:lnTo>
                    <a:pt x="336278" y="1404767"/>
                  </a:lnTo>
                  <a:lnTo>
                    <a:pt x="292398" y="1448647"/>
                  </a:lnTo>
                  <a:cubicBezTo>
                    <a:pt x="285775" y="1455269"/>
                    <a:pt x="275039" y="1455269"/>
                    <a:pt x="268416" y="1448647"/>
                  </a:cubicBezTo>
                  <a:lnTo>
                    <a:pt x="220452" y="1400682"/>
                  </a:lnTo>
                  <a:cubicBezTo>
                    <a:pt x="213829" y="1394059"/>
                    <a:pt x="213829" y="1383323"/>
                    <a:pt x="220452" y="1376700"/>
                  </a:cubicBezTo>
                  <a:lnTo>
                    <a:pt x="264331" y="1332821"/>
                  </a:lnTo>
                  <a:lnTo>
                    <a:pt x="204003" y="1259703"/>
                  </a:lnTo>
                  <a:lnTo>
                    <a:pt x="203027" y="1257903"/>
                  </a:lnTo>
                  <a:lnTo>
                    <a:pt x="151931" y="1287403"/>
                  </a:lnTo>
                  <a:cubicBezTo>
                    <a:pt x="143820" y="1292086"/>
                    <a:pt x="133449" y="1289307"/>
                    <a:pt x="128766" y="1281196"/>
                  </a:cubicBezTo>
                  <a:lnTo>
                    <a:pt x="94850" y="1222451"/>
                  </a:lnTo>
                  <a:cubicBezTo>
                    <a:pt x="90167" y="1214340"/>
                    <a:pt x="92946" y="1203969"/>
                    <a:pt x="101057" y="1199286"/>
                  </a:cubicBezTo>
                  <a:lnTo>
                    <a:pt x="154472" y="1168447"/>
                  </a:lnTo>
                  <a:lnTo>
                    <a:pt x="133894" y="1130536"/>
                  </a:lnTo>
                  <a:lnTo>
                    <a:pt x="117966" y="1079226"/>
                  </a:lnTo>
                  <a:lnTo>
                    <a:pt x="57984" y="1095298"/>
                  </a:lnTo>
                  <a:cubicBezTo>
                    <a:pt x="48937" y="1097722"/>
                    <a:pt x="39639" y="1092353"/>
                    <a:pt x="37215" y="1083307"/>
                  </a:cubicBezTo>
                  <a:lnTo>
                    <a:pt x="19658" y="1017786"/>
                  </a:lnTo>
                  <a:cubicBezTo>
                    <a:pt x="17234" y="1008739"/>
                    <a:pt x="22603" y="999441"/>
                    <a:pt x="31650" y="997017"/>
                  </a:cubicBezTo>
                  <a:lnTo>
                    <a:pt x="88661" y="981741"/>
                  </a:lnTo>
                  <a:lnTo>
                    <a:pt x="78063" y="912297"/>
                  </a:lnTo>
                  <a:lnTo>
                    <a:pt x="76706" y="885423"/>
                  </a:lnTo>
                  <a:lnTo>
                    <a:pt x="16958" y="885423"/>
                  </a:lnTo>
                  <a:cubicBezTo>
                    <a:pt x="7592" y="885423"/>
                    <a:pt x="0" y="877831"/>
                    <a:pt x="0" y="868465"/>
                  </a:cubicBezTo>
                  <a:lnTo>
                    <a:pt x="0" y="800633"/>
                  </a:lnTo>
                  <a:cubicBezTo>
                    <a:pt x="0" y="791267"/>
                    <a:pt x="7592" y="783675"/>
                    <a:pt x="16958" y="783675"/>
                  </a:cubicBezTo>
                  <a:lnTo>
                    <a:pt x="76706" y="783675"/>
                  </a:lnTo>
                  <a:lnTo>
                    <a:pt x="78063" y="756801"/>
                  </a:lnTo>
                  <a:lnTo>
                    <a:pt x="88661" y="687357"/>
                  </a:lnTo>
                  <a:lnTo>
                    <a:pt x="31650" y="672081"/>
                  </a:lnTo>
                  <a:cubicBezTo>
                    <a:pt x="22603" y="669657"/>
                    <a:pt x="17234" y="660359"/>
                    <a:pt x="19658" y="651312"/>
                  </a:cubicBezTo>
                  <a:lnTo>
                    <a:pt x="37215" y="585792"/>
                  </a:lnTo>
                  <a:cubicBezTo>
                    <a:pt x="39639" y="576745"/>
                    <a:pt x="48937" y="571376"/>
                    <a:pt x="57984" y="573800"/>
                  </a:cubicBezTo>
                  <a:lnTo>
                    <a:pt x="117966" y="589872"/>
                  </a:lnTo>
                  <a:lnTo>
                    <a:pt x="133894" y="538562"/>
                  </a:lnTo>
                  <a:lnTo>
                    <a:pt x="154472" y="500651"/>
                  </a:lnTo>
                  <a:lnTo>
                    <a:pt x="101057" y="469812"/>
                  </a:lnTo>
                  <a:cubicBezTo>
                    <a:pt x="92946" y="465129"/>
                    <a:pt x="90167" y="454758"/>
                    <a:pt x="94850" y="446647"/>
                  </a:cubicBezTo>
                  <a:lnTo>
                    <a:pt x="128766" y="387902"/>
                  </a:lnTo>
                  <a:cubicBezTo>
                    <a:pt x="133449" y="379791"/>
                    <a:pt x="143820" y="377012"/>
                    <a:pt x="151931" y="381695"/>
                  </a:cubicBezTo>
                  <a:lnTo>
                    <a:pt x="203027" y="411195"/>
                  </a:lnTo>
                  <a:lnTo>
                    <a:pt x="204003" y="409395"/>
                  </a:lnTo>
                  <a:lnTo>
                    <a:pt x="264331" y="336277"/>
                  </a:lnTo>
                  <a:lnTo>
                    <a:pt x="220452" y="292398"/>
                  </a:lnTo>
                  <a:cubicBezTo>
                    <a:pt x="213829" y="285776"/>
                    <a:pt x="213829" y="275039"/>
                    <a:pt x="220452" y="268416"/>
                  </a:cubicBezTo>
                  <a:lnTo>
                    <a:pt x="268416" y="220452"/>
                  </a:lnTo>
                  <a:cubicBezTo>
                    <a:pt x="275039" y="213829"/>
                    <a:pt x="285775" y="213829"/>
                    <a:pt x="292398" y="220452"/>
                  </a:cubicBezTo>
                  <a:lnTo>
                    <a:pt x="336277" y="264331"/>
                  </a:lnTo>
                  <a:lnTo>
                    <a:pt x="409395" y="204003"/>
                  </a:lnTo>
                  <a:lnTo>
                    <a:pt x="411195" y="203027"/>
                  </a:lnTo>
                  <a:lnTo>
                    <a:pt x="381695" y="151932"/>
                  </a:lnTo>
                  <a:cubicBezTo>
                    <a:pt x="377012" y="143820"/>
                    <a:pt x="379791" y="133449"/>
                    <a:pt x="387902" y="128766"/>
                  </a:cubicBezTo>
                  <a:lnTo>
                    <a:pt x="446647" y="94850"/>
                  </a:lnTo>
                  <a:cubicBezTo>
                    <a:pt x="454758" y="90167"/>
                    <a:pt x="465129" y="92946"/>
                    <a:pt x="469812" y="101057"/>
                  </a:cubicBezTo>
                  <a:lnTo>
                    <a:pt x="500651" y="154472"/>
                  </a:lnTo>
                  <a:lnTo>
                    <a:pt x="538562" y="133894"/>
                  </a:lnTo>
                  <a:lnTo>
                    <a:pt x="589872" y="117966"/>
                  </a:lnTo>
                  <a:lnTo>
                    <a:pt x="573800" y="57984"/>
                  </a:lnTo>
                  <a:cubicBezTo>
                    <a:pt x="571376" y="48937"/>
                    <a:pt x="576745" y="39639"/>
                    <a:pt x="585791" y="37215"/>
                  </a:cubicBezTo>
                  <a:lnTo>
                    <a:pt x="651312" y="19658"/>
                  </a:lnTo>
                  <a:cubicBezTo>
                    <a:pt x="660359" y="17235"/>
                    <a:pt x="669657" y="22603"/>
                    <a:pt x="672081" y="31650"/>
                  </a:cubicBezTo>
                  <a:lnTo>
                    <a:pt x="687357" y="88661"/>
                  </a:lnTo>
                  <a:lnTo>
                    <a:pt x="756801" y="78063"/>
                  </a:lnTo>
                  <a:lnTo>
                    <a:pt x="783675" y="76706"/>
                  </a:lnTo>
                  <a:lnTo>
                    <a:pt x="783675" y="16958"/>
                  </a:lnTo>
                  <a:cubicBezTo>
                    <a:pt x="783675" y="7592"/>
                    <a:pt x="791267" y="0"/>
                    <a:pt x="800633" y="0"/>
                  </a:cubicBezTo>
                  <a:close/>
                  <a:moveTo>
                    <a:pt x="834549" y="187960"/>
                  </a:moveTo>
                  <a:cubicBezTo>
                    <a:pt x="477448" y="187960"/>
                    <a:pt x="187960" y="477448"/>
                    <a:pt x="187960" y="834549"/>
                  </a:cubicBezTo>
                  <a:cubicBezTo>
                    <a:pt x="187960" y="1191650"/>
                    <a:pt x="477448" y="1481138"/>
                    <a:pt x="834549" y="1481138"/>
                  </a:cubicBezTo>
                  <a:cubicBezTo>
                    <a:pt x="1191650" y="1481138"/>
                    <a:pt x="1481138" y="1191650"/>
                    <a:pt x="1481138" y="834549"/>
                  </a:cubicBezTo>
                  <a:cubicBezTo>
                    <a:pt x="1481138" y="477448"/>
                    <a:pt x="1191650" y="187960"/>
                    <a:pt x="834549" y="18796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269460" y="2923699"/>
              <a:ext cx="1150620" cy="1150620"/>
              <a:chOff x="7269460" y="2923699"/>
              <a:chExt cx="1150620" cy="115062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7269460" y="2923699"/>
                <a:ext cx="1150620" cy="1150620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Freeform 84"/>
              <p:cNvSpPr>
                <a:spLocks noEditPoints="1"/>
              </p:cNvSpPr>
              <p:nvPr/>
            </p:nvSpPr>
            <p:spPr bwMode="auto">
              <a:xfrm>
                <a:off x="7683639" y="3337878"/>
                <a:ext cx="322263" cy="322263"/>
              </a:xfrm>
              <a:custGeom>
                <a:avLst/>
                <a:gdLst>
                  <a:gd name="T0" fmla="*/ 1017 w 1019"/>
                  <a:gd name="T1" fmla="*/ 375 h 1017"/>
                  <a:gd name="T2" fmla="*/ 1014 w 1019"/>
                  <a:gd name="T3" fmla="*/ 366 h 1017"/>
                  <a:gd name="T4" fmla="*/ 757 w 1019"/>
                  <a:gd name="T5" fmla="*/ 13 h 1017"/>
                  <a:gd name="T6" fmla="*/ 750 w 1019"/>
                  <a:gd name="T7" fmla="*/ 6 h 1017"/>
                  <a:gd name="T8" fmla="*/ 749 w 1019"/>
                  <a:gd name="T9" fmla="*/ 5 h 1017"/>
                  <a:gd name="T10" fmla="*/ 739 w 1019"/>
                  <a:gd name="T11" fmla="*/ 1 h 1017"/>
                  <a:gd name="T12" fmla="*/ 739 w 1019"/>
                  <a:gd name="T13" fmla="*/ 1 h 1017"/>
                  <a:gd name="T14" fmla="*/ 286 w 1019"/>
                  <a:gd name="T15" fmla="*/ 0 h 1017"/>
                  <a:gd name="T16" fmla="*/ 279 w 1019"/>
                  <a:gd name="T17" fmla="*/ 1 h 1017"/>
                  <a:gd name="T18" fmla="*/ 278 w 1019"/>
                  <a:gd name="T19" fmla="*/ 1 h 1017"/>
                  <a:gd name="T20" fmla="*/ 269 w 1019"/>
                  <a:gd name="T21" fmla="*/ 5 h 1017"/>
                  <a:gd name="T22" fmla="*/ 267 w 1019"/>
                  <a:gd name="T23" fmla="*/ 6 h 1017"/>
                  <a:gd name="T24" fmla="*/ 6 w 1019"/>
                  <a:gd name="T25" fmla="*/ 363 h 1017"/>
                  <a:gd name="T26" fmla="*/ 5 w 1019"/>
                  <a:gd name="T27" fmla="*/ 365 h 1017"/>
                  <a:gd name="T28" fmla="*/ 3 w 1019"/>
                  <a:gd name="T29" fmla="*/ 369 h 1017"/>
                  <a:gd name="T30" fmla="*/ 1 w 1019"/>
                  <a:gd name="T31" fmla="*/ 373 h 1017"/>
                  <a:gd name="T32" fmla="*/ 0 w 1019"/>
                  <a:gd name="T33" fmla="*/ 382 h 1017"/>
                  <a:gd name="T34" fmla="*/ 0 w 1019"/>
                  <a:gd name="T35" fmla="*/ 386 h 1017"/>
                  <a:gd name="T36" fmla="*/ 3 w 1019"/>
                  <a:gd name="T37" fmla="*/ 395 h 1017"/>
                  <a:gd name="T38" fmla="*/ 4 w 1019"/>
                  <a:gd name="T39" fmla="*/ 396 h 1017"/>
                  <a:gd name="T40" fmla="*/ 7 w 1019"/>
                  <a:gd name="T41" fmla="*/ 401 h 1017"/>
                  <a:gd name="T42" fmla="*/ 485 w 1019"/>
                  <a:gd name="T43" fmla="*/ 1007 h 1017"/>
                  <a:gd name="T44" fmla="*/ 490 w 1019"/>
                  <a:gd name="T45" fmla="*/ 1011 h 1017"/>
                  <a:gd name="T46" fmla="*/ 493 w 1019"/>
                  <a:gd name="T47" fmla="*/ 1013 h 1017"/>
                  <a:gd name="T48" fmla="*/ 496 w 1019"/>
                  <a:gd name="T49" fmla="*/ 1015 h 1017"/>
                  <a:gd name="T50" fmla="*/ 501 w 1019"/>
                  <a:gd name="T51" fmla="*/ 1017 h 1017"/>
                  <a:gd name="T52" fmla="*/ 509 w 1019"/>
                  <a:gd name="T53" fmla="*/ 1017 h 1017"/>
                  <a:gd name="T54" fmla="*/ 509 w 1019"/>
                  <a:gd name="T55" fmla="*/ 1017 h 1017"/>
                  <a:gd name="T56" fmla="*/ 515 w 1019"/>
                  <a:gd name="T57" fmla="*/ 1017 h 1017"/>
                  <a:gd name="T58" fmla="*/ 518 w 1019"/>
                  <a:gd name="T59" fmla="*/ 1016 h 1017"/>
                  <a:gd name="T60" fmla="*/ 524 w 1019"/>
                  <a:gd name="T61" fmla="*/ 1013 h 1017"/>
                  <a:gd name="T62" fmla="*/ 525 w 1019"/>
                  <a:gd name="T63" fmla="*/ 1013 h 1017"/>
                  <a:gd name="T64" fmla="*/ 532 w 1019"/>
                  <a:gd name="T65" fmla="*/ 1007 h 1017"/>
                  <a:gd name="T66" fmla="*/ 1008 w 1019"/>
                  <a:gd name="T67" fmla="*/ 404 h 1017"/>
                  <a:gd name="T68" fmla="*/ 1015 w 1019"/>
                  <a:gd name="T69" fmla="*/ 394 h 1017"/>
                  <a:gd name="T70" fmla="*/ 1019 w 1019"/>
                  <a:gd name="T71" fmla="*/ 382 h 1017"/>
                  <a:gd name="T72" fmla="*/ 691 w 1019"/>
                  <a:gd name="T73" fmla="*/ 63 h 1017"/>
                  <a:gd name="T74" fmla="*/ 327 w 1019"/>
                  <a:gd name="T75" fmla="*/ 63 h 1017"/>
                  <a:gd name="T76" fmla="*/ 328 w 1019"/>
                  <a:gd name="T77" fmla="*/ 350 h 1017"/>
                  <a:gd name="T78" fmla="*/ 97 w 1019"/>
                  <a:gd name="T79" fmla="*/ 413 h 1017"/>
                  <a:gd name="T80" fmla="*/ 97 w 1019"/>
                  <a:gd name="T81" fmla="*/ 413 h 1017"/>
                  <a:gd name="T82" fmla="*/ 610 w 1019"/>
                  <a:gd name="T83" fmla="*/ 413 h 1017"/>
                  <a:gd name="T84" fmla="*/ 675 w 1019"/>
                  <a:gd name="T85" fmla="*/ 413 h 1017"/>
                  <a:gd name="T86" fmla="*/ 689 w 1019"/>
                  <a:gd name="T87" fmla="*/ 350 h 1017"/>
                  <a:gd name="T88" fmla="*/ 689 w 1019"/>
                  <a:gd name="T89" fmla="*/ 350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19" h="1017">
                    <a:moveTo>
                      <a:pt x="1018" y="376"/>
                    </a:moveTo>
                    <a:lnTo>
                      <a:pt x="1018" y="376"/>
                    </a:lnTo>
                    <a:lnTo>
                      <a:pt x="1017" y="375"/>
                    </a:lnTo>
                    <a:lnTo>
                      <a:pt x="1017" y="375"/>
                    </a:lnTo>
                    <a:lnTo>
                      <a:pt x="1015" y="371"/>
                    </a:lnTo>
                    <a:lnTo>
                      <a:pt x="1014" y="366"/>
                    </a:lnTo>
                    <a:lnTo>
                      <a:pt x="1011" y="363"/>
                    </a:lnTo>
                    <a:lnTo>
                      <a:pt x="1008" y="358"/>
                    </a:lnTo>
                    <a:lnTo>
                      <a:pt x="757" y="13"/>
                    </a:lnTo>
                    <a:lnTo>
                      <a:pt x="757" y="13"/>
                    </a:lnTo>
                    <a:lnTo>
                      <a:pt x="754" y="10"/>
                    </a:lnTo>
                    <a:lnTo>
                      <a:pt x="750" y="6"/>
                    </a:lnTo>
                    <a:lnTo>
                      <a:pt x="750" y="6"/>
                    </a:lnTo>
                    <a:lnTo>
                      <a:pt x="749" y="5"/>
                    </a:lnTo>
                    <a:lnTo>
                      <a:pt x="749" y="5"/>
                    </a:lnTo>
                    <a:lnTo>
                      <a:pt x="744" y="2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1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79" y="1"/>
                    </a:lnTo>
                    <a:lnTo>
                      <a:pt x="279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3" y="2"/>
                    </a:lnTo>
                    <a:lnTo>
                      <a:pt x="269" y="5"/>
                    </a:lnTo>
                    <a:lnTo>
                      <a:pt x="269" y="5"/>
                    </a:lnTo>
                    <a:lnTo>
                      <a:pt x="267" y="6"/>
                    </a:lnTo>
                    <a:lnTo>
                      <a:pt x="267" y="6"/>
                    </a:lnTo>
                    <a:lnTo>
                      <a:pt x="263" y="10"/>
                    </a:lnTo>
                    <a:lnTo>
                      <a:pt x="260" y="13"/>
                    </a:lnTo>
                    <a:lnTo>
                      <a:pt x="6" y="363"/>
                    </a:lnTo>
                    <a:lnTo>
                      <a:pt x="6" y="363"/>
                    </a:lnTo>
                    <a:lnTo>
                      <a:pt x="5" y="365"/>
                    </a:lnTo>
                    <a:lnTo>
                      <a:pt x="5" y="365"/>
                    </a:lnTo>
                    <a:lnTo>
                      <a:pt x="3" y="368"/>
                    </a:lnTo>
                    <a:lnTo>
                      <a:pt x="3" y="368"/>
                    </a:lnTo>
                    <a:lnTo>
                      <a:pt x="3" y="369"/>
                    </a:lnTo>
                    <a:lnTo>
                      <a:pt x="3" y="369"/>
                    </a:lnTo>
                    <a:lnTo>
                      <a:pt x="1" y="373"/>
                    </a:lnTo>
                    <a:lnTo>
                      <a:pt x="1" y="373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0" y="382"/>
                    </a:lnTo>
                    <a:lnTo>
                      <a:pt x="0" y="382"/>
                    </a:lnTo>
                    <a:lnTo>
                      <a:pt x="0" y="386"/>
                    </a:lnTo>
                    <a:lnTo>
                      <a:pt x="0" y="386"/>
                    </a:lnTo>
                    <a:lnTo>
                      <a:pt x="1" y="390"/>
                    </a:lnTo>
                    <a:lnTo>
                      <a:pt x="1" y="390"/>
                    </a:lnTo>
                    <a:lnTo>
                      <a:pt x="3" y="395"/>
                    </a:lnTo>
                    <a:lnTo>
                      <a:pt x="3" y="395"/>
                    </a:lnTo>
                    <a:lnTo>
                      <a:pt x="4" y="396"/>
                    </a:lnTo>
                    <a:lnTo>
                      <a:pt x="4" y="396"/>
                    </a:lnTo>
                    <a:lnTo>
                      <a:pt x="5" y="398"/>
                    </a:lnTo>
                    <a:lnTo>
                      <a:pt x="5" y="398"/>
                    </a:lnTo>
                    <a:lnTo>
                      <a:pt x="7" y="401"/>
                    </a:lnTo>
                    <a:lnTo>
                      <a:pt x="483" y="1005"/>
                    </a:lnTo>
                    <a:lnTo>
                      <a:pt x="483" y="1005"/>
                    </a:lnTo>
                    <a:lnTo>
                      <a:pt x="485" y="1007"/>
                    </a:lnTo>
                    <a:lnTo>
                      <a:pt x="485" y="1007"/>
                    </a:lnTo>
                    <a:lnTo>
                      <a:pt x="490" y="1011"/>
                    </a:lnTo>
                    <a:lnTo>
                      <a:pt x="490" y="1011"/>
                    </a:lnTo>
                    <a:lnTo>
                      <a:pt x="492" y="1013"/>
                    </a:lnTo>
                    <a:lnTo>
                      <a:pt x="492" y="1013"/>
                    </a:lnTo>
                    <a:lnTo>
                      <a:pt x="493" y="1013"/>
                    </a:lnTo>
                    <a:lnTo>
                      <a:pt x="493" y="1013"/>
                    </a:lnTo>
                    <a:lnTo>
                      <a:pt x="496" y="1015"/>
                    </a:lnTo>
                    <a:lnTo>
                      <a:pt x="496" y="1015"/>
                    </a:lnTo>
                    <a:lnTo>
                      <a:pt x="500" y="1016"/>
                    </a:lnTo>
                    <a:lnTo>
                      <a:pt x="500" y="1016"/>
                    </a:lnTo>
                    <a:lnTo>
                      <a:pt x="501" y="1017"/>
                    </a:lnTo>
                    <a:lnTo>
                      <a:pt x="501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15" y="1017"/>
                    </a:lnTo>
                    <a:lnTo>
                      <a:pt x="515" y="1017"/>
                    </a:lnTo>
                    <a:lnTo>
                      <a:pt x="518" y="1016"/>
                    </a:lnTo>
                    <a:lnTo>
                      <a:pt x="518" y="1016"/>
                    </a:lnTo>
                    <a:lnTo>
                      <a:pt x="521" y="1015"/>
                    </a:lnTo>
                    <a:lnTo>
                      <a:pt x="521" y="1015"/>
                    </a:lnTo>
                    <a:lnTo>
                      <a:pt x="524" y="1013"/>
                    </a:lnTo>
                    <a:lnTo>
                      <a:pt x="524" y="1013"/>
                    </a:lnTo>
                    <a:lnTo>
                      <a:pt x="525" y="1013"/>
                    </a:lnTo>
                    <a:lnTo>
                      <a:pt x="525" y="1013"/>
                    </a:lnTo>
                    <a:lnTo>
                      <a:pt x="527" y="1011"/>
                    </a:lnTo>
                    <a:lnTo>
                      <a:pt x="527" y="1011"/>
                    </a:lnTo>
                    <a:lnTo>
                      <a:pt x="532" y="1007"/>
                    </a:lnTo>
                    <a:lnTo>
                      <a:pt x="532" y="1007"/>
                    </a:lnTo>
                    <a:lnTo>
                      <a:pt x="534" y="1005"/>
                    </a:lnTo>
                    <a:lnTo>
                      <a:pt x="1008" y="404"/>
                    </a:lnTo>
                    <a:lnTo>
                      <a:pt x="1008" y="404"/>
                    </a:lnTo>
                    <a:lnTo>
                      <a:pt x="1012" y="400"/>
                    </a:lnTo>
                    <a:lnTo>
                      <a:pt x="1015" y="394"/>
                    </a:lnTo>
                    <a:lnTo>
                      <a:pt x="1018" y="388"/>
                    </a:lnTo>
                    <a:lnTo>
                      <a:pt x="1019" y="382"/>
                    </a:lnTo>
                    <a:lnTo>
                      <a:pt x="1019" y="382"/>
                    </a:lnTo>
                    <a:lnTo>
                      <a:pt x="1018" y="376"/>
                    </a:lnTo>
                    <a:lnTo>
                      <a:pt x="1018" y="376"/>
                    </a:lnTo>
                    <a:close/>
                    <a:moveTo>
                      <a:pt x="691" y="63"/>
                    </a:moveTo>
                    <a:lnTo>
                      <a:pt x="625" y="350"/>
                    </a:lnTo>
                    <a:lnTo>
                      <a:pt x="393" y="350"/>
                    </a:lnTo>
                    <a:lnTo>
                      <a:pt x="327" y="63"/>
                    </a:lnTo>
                    <a:lnTo>
                      <a:pt x="691" y="63"/>
                    </a:lnTo>
                    <a:close/>
                    <a:moveTo>
                      <a:pt x="271" y="106"/>
                    </a:moveTo>
                    <a:lnTo>
                      <a:pt x="328" y="350"/>
                    </a:lnTo>
                    <a:lnTo>
                      <a:pt x="94" y="350"/>
                    </a:lnTo>
                    <a:lnTo>
                      <a:pt x="271" y="106"/>
                    </a:lnTo>
                    <a:close/>
                    <a:moveTo>
                      <a:pt x="97" y="413"/>
                    </a:moveTo>
                    <a:lnTo>
                      <a:pt x="343" y="413"/>
                    </a:lnTo>
                    <a:lnTo>
                      <a:pt x="446" y="854"/>
                    </a:lnTo>
                    <a:lnTo>
                      <a:pt x="97" y="413"/>
                    </a:lnTo>
                    <a:close/>
                    <a:moveTo>
                      <a:pt x="509" y="845"/>
                    </a:moveTo>
                    <a:lnTo>
                      <a:pt x="408" y="413"/>
                    </a:lnTo>
                    <a:lnTo>
                      <a:pt x="610" y="413"/>
                    </a:lnTo>
                    <a:lnTo>
                      <a:pt x="509" y="845"/>
                    </a:lnTo>
                    <a:close/>
                    <a:moveTo>
                      <a:pt x="572" y="854"/>
                    </a:moveTo>
                    <a:lnTo>
                      <a:pt x="675" y="413"/>
                    </a:lnTo>
                    <a:lnTo>
                      <a:pt x="920" y="413"/>
                    </a:lnTo>
                    <a:lnTo>
                      <a:pt x="572" y="854"/>
                    </a:lnTo>
                    <a:close/>
                    <a:moveTo>
                      <a:pt x="689" y="350"/>
                    </a:moveTo>
                    <a:lnTo>
                      <a:pt x="746" y="106"/>
                    </a:lnTo>
                    <a:lnTo>
                      <a:pt x="923" y="350"/>
                    </a:lnTo>
                    <a:lnTo>
                      <a:pt x="689" y="3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12046" y="3033395"/>
            <a:ext cx="1669098" cy="1669098"/>
            <a:chOff x="3512681" y="2664460"/>
            <a:chExt cx="1669098" cy="1669098"/>
          </a:xfrm>
        </p:grpSpPr>
        <p:sp>
          <p:nvSpPr>
            <p:cNvPr id="18" name="任意多边形 58"/>
            <p:cNvSpPr/>
            <p:nvPr/>
          </p:nvSpPr>
          <p:spPr>
            <a:xfrm>
              <a:off x="3512681" y="2664460"/>
              <a:ext cx="1669098" cy="1669098"/>
            </a:xfrm>
            <a:custGeom>
              <a:avLst/>
              <a:gdLst>
                <a:gd name="connsiteX0" fmla="*/ 800633 w 1669098"/>
                <a:gd name="connsiteY0" fmla="*/ 0 h 1669098"/>
                <a:gd name="connsiteX1" fmla="*/ 868465 w 1669098"/>
                <a:gd name="connsiteY1" fmla="*/ 0 h 1669098"/>
                <a:gd name="connsiteX2" fmla="*/ 885423 w 1669098"/>
                <a:gd name="connsiteY2" fmla="*/ 16958 h 1669098"/>
                <a:gd name="connsiteX3" fmla="*/ 885423 w 1669098"/>
                <a:gd name="connsiteY3" fmla="*/ 76706 h 1669098"/>
                <a:gd name="connsiteX4" fmla="*/ 912297 w 1669098"/>
                <a:gd name="connsiteY4" fmla="*/ 78063 h 1669098"/>
                <a:gd name="connsiteX5" fmla="*/ 981741 w 1669098"/>
                <a:gd name="connsiteY5" fmla="*/ 88661 h 1669098"/>
                <a:gd name="connsiteX6" fmla="*/ 997017 w 1669098"/>
                <a:gd name="connsiteY6" fmla="*/ 31650 h 1669098"/>
                <a:gd name="connsiteX7" fmla="*/ 1017786 w 1669098"/>
                <a:gd name="connsiteY7" fmla="*/ 19658 h 1669098"/>
                <a:gd name="connsiteX8" fmla="*/ 1083307 w 1669098"/>
                <a:gd name="connsiteY8" fmla="*/ 37215 h 1669098"/>
                <a:gd name="connsiteX9" fmla="*/ 1095298 w 1669098"/>
                <a:gd name="connsiteY9" fmla="*/ 57984 h 1669098"/>
                <a:gd name="connsiteX10" fmla="*/ 1079226 w 1669098"/>
                <a:gd name="connsiteY10" fmla="*/ 117966 h 1669098"/>
                <a:gd name="connsiteX11" fmla="*/ 1130536 w 1669098"/>
                <a:gd name="connsiteY11" fmla="*/ 133894 h 1669098"/>
                <a:gd name="connsiteX12" fmla="*/ 1168448 w 1669098"/>
                <a:gd name="connsiteY12" fmla="*/ 154472 h 1669098"/>
                <a:gd name="connsiteX13" fmla="*/ 1199286 w 1669098"/>
                <a:gd name="connsiteY13" fmla="*/ 101058 h 1669098"/>
                <a:gd name="connsiteX14" fmla="*/ 1222451 w 1669098"/>
                <a:gd name="connsiteY14" fmla="*/ 94851 h 1669098"/>
                <a:gd name="connsiteX15" fmla="*/ 1281196 w 1669098"/>
                <a:gd name="connsiteY15" fmla="*/ 128766 h 1669098"/>
                <a:gd name="connsiteX16" fmla="*/ 1287403 w 1669098"/>
                <a:gd name="connsiteY16" fmla="*/ 151932 h 1669098"/>
                <a:gd name="connsiteX17" fmla="*/ 1257903 w 1669098"/>
                <a:gd name="connsiteY17" fmla="*/ 203027 h 1669098"/>
                <a:gd name="connsiteX18" fmla="*/ 1259703 w 1669098"/>
                <a:gd name="connsiteY18" fmla="*/ 204003 h 1669098"/>
                <a:gd name="connsiteX19" fmla="*/ 1332821 w 1669098"/>
                <a:gd name="connsiteY19" fmla="*/ 264331 h 1669098"/>
                <a:gd name="connsiteX20" fmla="*/ 1376700 w 1669098"/>
                <a:gd name="connsiteY20" fmla="*/ 220452 h 1669098"/>
                <a:gd name="connsiteX21" fmla="*/ 1400682 w 1669098"/>
                <a:gd name="connsiteY21" fmla="*/ 220452 h 1669098"/>
                <a:gd name="connsiteX22" fmla="*/ 1448646 w 1669098"/>
                <a:gd name="connsiteY22" fmla="*/ 268416 h 1669098"/>
                <a:gd name="connsiteX23" fmla="*/ 1448646 w 1669098"/>
                <a:gd name="connsiteY23" fmla="*/ 292398 h 1669098"/>
                <a:gd name="connsiteX24" fmla="*/ 1404767 w 1669098"/>
                <a:gd name="connsiteY24" fmla="*/ 336277 h 1669098"/>
                <a:gd name="connsiteX25" fmla="*/ 1465095 w 1669098"/>
                <a:gd name="connsiteY25" fmla="*/ 409395 h 1669098"/>
                <a:gd name="connsiteX26" fmla="*/ 1466071 w 1669098"/>
                <a:gd name="connsiteY26" fmla="*/ 411195 h 1669098"/>
                <a:gd name="connsiteX27" fmla="*/ 1517167 w 1669098"/>
                <a:gd name="connsiteY27" fmla="*/ 381695 h 1669098"/>
                <a:gd name="connsiteX28" fmla="*/ 1540332 w 1669098"/>
                <a:gd name="connsiteY28" fmla="*/ 387902 h 1669098"/>
                <a:gd name="connsiteX29" fmla="*/ 1574248 w 1669098"/>
                <a:gd name="connsiteY29" fmla="*/ 446647 h 1669098"/>
                <a:gd name="connsiteX30" fmla="*/ 1568041 w 1669098"/>
                <a:gd name="connsiteY30" fmla="*/ 469812 h 1669098"/>
                <a:gd name="connsiteX31" fmla="*/ 1514626 w 1669098"/>
                <a:gd name="connsiteY31" fmla="*/ 500651 h 1669098"/>
                <a:gd name="connsiteX32" fmla="*/ 1535204 w 1669098"/>
                <a:gd name="connsiteY32" fmla="*/ 538562 h 1669098"/>
                <a:gd name="connsiteX33" fmla="*/ 1551132 w 1669098"/>
                <a:gd name="connsiteY33" fmla="*/ 589872 h 1669098"/>
                <a:gd name="connsiteX34" fmla="*/ 1611114 w 1669098"/>
                <a:gd name="connsiteY34" fmla="*/ 573800 h 1669098"/>
                <a:gd name="connsiteX35" fmla="*/ 1631883 w 1669098"/>
                <a:gd name="connsiteY35" fmla="*/ 585792 h 1669098"/>
                <a:gd name="connsiteX36" fmla="*/ 1649440 w 1669098"/>
                <a:gd name="connsiteY36" fmla="*/ 651312 h 1669098"/>
                <a:gd name="connsiteX37" fmla="*/ 1637448 w 1669098"/>
                <a:gd name="connsiteY37" fmla="*/ 672081 h 1669098"/>
                <a:gd name="connsiteX38" fmla="*/ 1580437 w 1669098"/>
                <a:gd name="connsiteY38" fmla="*/ 687357 h 1669098"/>
                <a:gd name="connsiteX39" fmla="*/ 1591035 w 1669098"/>
                <a:gd name="connsiteY39" fmla="*/ 756801 h 1669098"/>
                <a:gd name="connsiteX40" fmla="*/ 1592392 w 1669098"/>
                <a:gd name="connsiteY40" fmla="*/ 783675 h 1669098"/>
                <a:gd name="connsiteX41" fmla="*/ 1652140 w 1669098"/>
                <a:gd name="connsiteY41" fmla="*/ 783675 h 1669098"/>
                <a:gd name="connsiteX42" fmla="*/ 1669098 w 1669098"/>
                <a:gd name="connsiteY42" fmla="*/ 800633 h 1669098"/>
                <a:gd name="connsiteX43" fmla="*/ 1669098 w 1669098"/>
                <a:gd name="connsiteY43" fmla="*/ 868465 h 1669098"/>
                <a:gd name="connsiteX44" fmla="*/ 1652140 w 1669098"/>
                <a:gd name="connsiteY44" fmla="*/ 885423 h 1669098"/>
                <a:gd name="connsiteX45" fmla="*/ 1592392 w 1669098"/>
                <a:gd name="connsiteY45" fmla="*/ 885423 h 1669098"/>
                <a:gd name="connsiteX46" fmla="*/ 1591035 w 1669098"/>
                <a:gd name="connsiteY46" fmla="*/ 912297 h 1669098"/>
                <a:gd name="connsiteX47" fmla="*/ 1580437 w 1669098"/>
                <a:gd name="connsiteY47" fmla="*/ 981741 h 1669098"/>
                <a:gd name="connsiteX48" fmla="*/ 1637448 w 1669098"/>
                <a:gd name="connsiteY48" fmla="*/ 997017 h 1669098"/>
                <a:gd name="connsiteX49" fmla="*/ 1649440 w 1669098"/>
                <a:gd name="connsiteY49" fmla="*/ 1017786 h 1669098"/>
                <a:gd name="connsiteX50" fmla="*/ 1631883 w 1669098"/>
                <a:gd name="connsiteY50" fmla="*/ 1083307 h 1669098"/>
                <a:gd name="connsiteX51" fmla="*/ 1611114 w 1669098"/>
                <a:gd name="connsiteY51" fmla="*/ 1095298 h 1669098"/>
                <a:gd name="connsiteX52" fmla="*/ 1551132 w 1669098"/>
                <a:gd name="connsiteY52" fmla="*/ 1079226 h 1669098"/>
                <a:gd name="connsiteX53" fmla="*/ 1535204 w 1669098"/>
                <a:gd name="connsiteY53" fmla="*/ 1130536 h 1669098"/>
                <a:gd name="connsiteX54" fmla="*/ 1514626 w 1669098"/>
                <a:gd name="connsiteY54" fmla="*/ 1168447 h 1669098"/>
                <a:gd name="connsiteX55" fmla="*/ 1568041 w 1669098"/>
                <a:gd name="connsiteY55" fmla="*/ 1199286 h 1669098"/>
                <a:gd name="connsiteX56" fmla="*/ 1574248 w 1669098"/>
                <a:gd name="connsiteY56" fmla="*/ 1222451 h 1669098"/>
                <a:gd name="connsiteX57" fmla="*/ 1540332 w 1669098"/>
                <a:gd name="connsiteY57" fmla="*/ 1281196 h 1669098"/>
                <a:gd name="connsiteX58" fmla="*/ 1517167 w 1669098"/>
                <a:gd name="connsiteY58" fmla="*/ 1287403 h 1669098"/>
                <a:gd name="connsiteX59" fmla="*/ 1466071 w 1669098"/>
                <a:gd name="connsiteY59" fmla="*/ 1257903 h 1669098"/>
                <a:gd name="connsiteX60" fmla="*/ 1465095 w 1669098"/>
                <a:gd name="connsiteY60" fmla="*/ 1259703 h 1669098"/>
                <a:gd name="connsiteX61" fmla="*/ 1404767 w 1669098"/>
                <a:gd name="connsiteY61" fmla="*/ 1332821 h 1669098"/>
                <a:gd name="connsiteX62" fmla="*/ 1448646 w 1669098"/>
                <a:gd name="connsiteY62" fmla="*/ 1376700 h 1669098"/>
                <a:gd name="connsiteX63" fmla="*/ 1448646 w 1669098"/>
                <a:gd name="connsiteY63" fmla="*/ 1400682 h 1669098"/>
                <a:gd name="connsiteX64" fmla="*/ 1400682 w 1669098"/>
                <a:gd name="connsiteY64" fmla="*/ 1448647 h 1669098"/>
                <a:gd name="connsiteX65" fmla="*/ 1376700 w 1669098"/>
                <a:gd name="connsiteY65" fmla="*/ 1448647 h 1669098"/>
                <a:gd name="connsiteX66" fmla="*/ 1332820 w 1669098"/>
                <a:gd name="connsiteY66" fmla="*/ 1404767 h 1669098"/>
                <a:gd name="connsiteX67" fmla="*/ 1259703 w 1669098"/>
                <a:gd name="connsiteY67" fmla="*/ 1465095 h 1669098"/>
                <a:gd name="connsiteX68" fmla="*/ 1257903 w 1669098"/>
                <a:gd name="connsiteY68" fmla="*/ 1466071 h 1669098"/>
                <a:gd name="connsiteX69" fmla="*/ 1287403 w 1669098"/>
                <a:gd name="connsiteY69" fmla="*/ 1517167 h 1669098"/>
                <a:gd name="connsiteX70" fmla="*/ 1281196 w 1669098"/>
                <a:gd name="connsiteY70" fmla="*/ 1540332 h 1669098"/>
                <a:gd name="connsiteX71" fmla="*/ 1222451 w 1669098"/>
                <a:gd name="connsiteY71" fmla="*/ 1574248 h 1669098"/>
                <a:gd name="connsiteX72" fmla="*/ 1199286 w 1669098"/>
                <a:gd name="connsiteY72" fmla="*/ 1568041 h 1669098"/>
                <a:gd name="connsiteX73" fmla="*/ 1168447 w 1669098"/>
                <a:gd name="connsiteY73" fmla="*/ 1514626 h 1669098"/>
                <a:gd name="connsiteX74" fmla="*/ 1130536 w 1669098"/>
                <a:gd name="connsiteY74" fmla="*/ 1535204 h 1669098"/>
                <a:gd name="connsiteX75" fmla="*/ 1079226 w 1669098"/>
                <a:gd name="connsiteY75" fmla="*/ 1551132 h 1669098"/>
                <a:gd name="connsiteX76" fmla="*/ 1095298 w 1669098"/>
                <a:gd name="connsiteY76" fmla="*/ 1611114 h 1669098"/>
                <a:gd name="connsiteX77" fmla="*/ 1083307 w 1669098"/>
                <a:gd name="connsiteY77" fmla="*/ 1631883 h 1669098"/>
                <a:gd name="connsiteX78" fmla="*/ 1017786 w 1669098"/>
                <a:gd name="connsiteY78" fmla="*/ 1649440 h 1669098"/>
                <a:gd name="connsiteX79" fmla="*/ 997017 w 1669098"/>
                <a:gd name="connsiteY79" fmla="*/ 1637448 h 1669098"/>
                <a:gd name="connsiteX80" fmla="*/ 981741 w 1669098"/>
                <a:gd name="connsiteY80" fmla="*/ 1580437 h 1669098"/>
                <a:gd name="connsiteX81" fmla="*/ 912297 w 1669098"/>
                <a:gd name="connsiteY81" fmla="*/ 1591035 h 1669098"/>
                <a:gd name="connsiteX82" fmla="*/ 885423 w 1669098"/>
                <a:gd name="connsiteY82" fmla="*/ 1592392 h 1669098"/>
                <a:gd name="connsiteX83" fmla="*/ 885423 w 1669098"/>
                <a:gd name="connsiteY83" fmla="*/ 1652140 h 1669098"/>
                <a:gd name="connsiteX84" fmla="*/ 868465 w 1669098"/>
                <a:gd name="connsiteY84" fmla="*/ 1669098 h 1669098"/>
                <a:gd name="connsiteX85" fmla="*/ 800633 w 1669098"/>
                <a:gd name="connsiteY85" fmla="*/ 1669098 h 1669098"/>
                <a:gd name="connsiteX86" fmla="*/ 783675 w 1669098"/>
                <a:gd name="connsiteY86" fmla="*/ 1652140 h 1669098"/>
                <a:gd name="connsiteX87" fmla="*/ 783675 w 1669098"/>
                <a:gd name="connsiteY87" fmla="*/ 1592392 h 1669098"/>
                <a:gd name="connsiteX88" fmla="*/ 756801 w 1669098"/>
                <a:gd name="connsiteY88" fmla="*/ 1591035 h 1669098"/>
                <a:gd name="connsiteX89" fmla="*/ 687357 w 1669098"/>
                <a:gd name="connsiteY89" fmla="*/ 1580437 h 1669098"/>
                <a:gd name="connsiteX90" fmla="*/ 672081 w 1669098"/>
                <a:gd name="connsiteY90" fmla="*/ 1637448 h 1669098"/>
                <a:gd name="connsiteX91" fmla="*/ 651312 w 1669098"/>
                <a:gd name="connsiteY91" fmla="*/ 1649440 h 1669098"/>
                <a:gd name="connsiteX92" fmla="*/ 585791 w 1669098"/>
                <a:gd name="connsiteY92" fmla="*/ 1631883 h 1669098"/>
                <a:gd name="connsiteX93" fmla="*/ 573800 w 1669098"/>
                <a:gd name="connsiteY93" fmla="*/ 1611114 h 1669098"/>
                <a:gd name="connsiteX94" fmla="*/ 589872 w 1669098"/>
                <a:gd name="connsiteY94" fmla="*/ 1551132 h 1669098"/>
                <a:gd name="connsiteX95" fmla="*/ 538562 w 1669098"/>
                <a:gd name="connsiteY95" fmla="*/ 1535204 h 1669098"/>
                <a:gd name="connsiteX96" fmla="*/ 500651 w 1669098"/>
                <a:gd name="connsiteY96" fmla="*/ 1514626 h 1669098"/>
                <a:gd name="connsiteX97" fmla="*/ 469812 w 1669098"/>
                <a:gd name="connsiteY97" fmla="*/ 1568041 h 1669098"/>
                <a:gd name="connsiteX98" fmla="*/ 446647 w 1669098"/>
                <a:gd name="connsiteY98" fmla="*/ 1574248 h 1669098"/>
                <a:gd name="connsiteX99" fmla="*/ 387902 w 1669098"/>
                <a:gd name="connsiteY99" fmla="*/ 1540332 h 1669098"/>
                <a:gd name="connsiteX100" fmla="*/ 381695 w 1669098"/>
                <a:gd name="connsiteY100" fmla="*/ 1517167 h 1669098"/>
                <a:gd name="connsiteX101" fmla="*/ 411195 w 1669098"/>
                <a:gd name="connsiteY101" fmla="*/ 1466071 h 1669098"/>
                <a:gd name="connsiteX102" fmla="*/ 409395 w 1669098"/>
                <a:gd name="connsiteY102" fmla="*/ 1465095 h 1669098"/>
                <a:gd name="connsiteX103" fmla="*/ 336278 w 1669098"/>
                <a:gd name="connsiteY103" fmla="*/ 1404767 h 1669098"/>
                <a:gd name="connsiteX104" fmla="*/ 292398 w 1669098"/>
                <a:gd name="connsiteY104" fmla="*/ 1448647 h 1669098"/>
                <a:gd name="connsiteX105" fmla="*/ 268416 w 1669098"/>
                <a:gd name="connsiteY105" fmla="*/ 1448647 h 1669098"/>
                <a:gd name="connsiteX106" fmla="*/ 220452 w 1669098"/>
                <a:gd name="connsiteY106" fmla="*/ 1400682 h 1669098"/>
                <a:gd name="connsiteX107" fmla="*/ 220452 w 1669098"/>
                <a:gd name="connsiteY107" fmla="*/ 1376700 h 1669098"/>
                <a:gd name="connsiteX108" fmla="*/ 264331 w 1669098"/>
                <a:gd name="connsiteY108" fmla="*/ 1332821 h 1669098"/>
                <a:gd name="connsiteX109" fmla="*/ 204003 w 1669098"/>
                <a:gd name="connsiteY109" fmla="*/ 1259703 h 1669098"/>
                <a:gd name="connsiteX110" fmla="*/ 203027 w 1669098"/>
                <a:gd name="connsiteY110" fmla="*/ 1257903 h 1669098"/>
                <a:gd name="connsiteX111" fmla="*/ 151931 w 1669098"/>
                <a:gd name="connsiteY111" fmla="*/ 1287403 h 1669098"/>
                <a:gd name="connsiteX112" fmla="*/ 128766 w 1669098"/>
                <a:gd name="connsiteY112" fmla="*/ 1281196 h 1669098"/>
                <a:gd name="connsiteX113" fmla="*/ 94850 w 1669098"/>
                <a:gd name="connsiteY113" fmla="*/ 1222451 h 1669098"/>
                <a:gd name="connsiteX114" fmla="*/ 101057 w 1669098"/>
                <a:gd name="connsiteY114" fmla="*/ 1199286 h 1669098"/>
                <a:gd name="connsiteX115" fmla="*/ 154472 w 1669098"/>
                <a:gd name="connsiteY115" fmla="*/ 1168447 h 1669098"/>
                <a:gd name="connsiteX116" fmla="*/ 133894 w 1669098"/>
                <a:gd name="connsiteY116" fmla="*/ 1130536 h 1669098"/>
                <a:gd name="connsiteX117" fmla="*/ 117966 w 1669098"/>
                <a:gd name="connsiteY117" fmla="*/ 1079226 h 1669098"/>
                <a:gd name="connsiteX118" fmla="*/ 57984 w 1669098"/>
                <a:gd name="connsiteY118" fmla="*/ 1095298 h 1669098"/>
                <a:gd name="connsiteX119" fmla="*/ 37215 w 1669098"/>
                <a:gd name="connsiteY119" fmla="*/ 1083307 h 1669098"/>
                <a:gd name="connsiteX120" fmla="*/ 19658 w 1669098"/>
                <a:gd name="connsiteY120" fmla="*/ 1017786 h 1669098"/>
                <a:gd name="connsiteX121" fmla="*/ 31650 w 1669098"/>
                <a:gd name="connsiteY121" fmla="*/ 997017 h 1669098"/>
                <a:gd name="connsiteX122" fmla="*/ 88661 w 1669098"/>
                <a:gd name="connsiteY122" fmla="*/ 981741 h 1669098"/>
                <a:gd name="connsiteX123" fmla="*/ 78063 w 1669098"/>
                <a:gd name="connsiteY123" fmla="*/ 912297 h 1669098"/>
                <a:gd name="connsiteX124" fmla="*/ 76706 w 1669098"/>
                <a:gd name="connsiteY124" fmla="*/ 885423 h 1669098"/>
                <a:gd name="connsiteX125" fmla="*/ 16958 w 1669098"/>
                <a:gd name="connsiteY125" fmla="*/ 885423 h 1669098"/>
                <a:gd name="connsiteX126" fmla="*/ 0 w 1669098"/>
                <a:gd name="connsiteY126" fmla="*/ 868465 h 1669098"/>
                <a:gd name="connsiteX127" fmla="*/ 0 w 1669098"/>
                <a:gd name="connsiteY127" fmla="*/ 800633 h 1669098"/>
                <a:gd name="connsiteX128" fmla="*/ 16958 w 1669098"/>
                <a:gd name="connsiteY128" fmla="*/ 783675 h 1669098"/>
                <a:gd name="connsiteX129" fmla="*/ 76706 w 1669098"/>
                <a:gd name="connsiteY129" fmla="*/ 783675 h 1669098"/>
                <a:gd name="connsiteX130" fmla="*/ 78063 w 1669098"/>
                <a:gd name="connsiteY130" fmla="*/ 756801 h 1669098"/>
                <a:gd name="connsiteX131" fmla="*/ 88661 w 1669098"/>
                <a:gd name="connsiteY131" fmla="*/ 687357 h 1669098"/>
                <a:gd name="connsiteX132" fmla="*/ 31650 w 1669098"/>
                <a:gd name="connsiteY132" fmla="*/ 672081 h 1669098"/>
                <a:gd name="connsiteX133" fmla="*/ 19658 w 1669098"/>
                <a:gd name="connsiteY133" fmla="*/ 651312 h 1669098"/>
                <a:gd name="connsiteX134" fmla="*/ 37215 w 1669098"/>
                <a:gd name="connsiteY134" fmla="*/ 585792 h 1669098"/>
                <a:gd name="connsiteX135" fmla="*/ 57984 w 1669098"/>
                <a:gd name="connsiteY135" fmla="*/ 573800 h 1669098"/>
                <a:gd name="connsiteX136" fmla="*/ 117966 w 1669098"/>
                <a:gd name="connsiteY136" fmla="*/ 589872 h 1669098"/>
                <a:gd name="connsiteX137" fmla="*/ 133894 w 1669098"/>
                <a:gd name="connsiteY137" fmla="*/ 538562 h 1669098"/>
                <a:gd name="connsiteX138" fmla="*/ 154472 w 1669098"/>
                <a:gd name="connsiteY138" fmla="*/ 500651 h 1669098"/>
                <a:gd name="connsiteX139" fmla="*/ 101057 w 1669098"/>
                <a:gd name="connsiteY139" fmla="*/ 469812 h 1669098"/>
                <a:gd name="connsiteX140" fmla="*/ 94850 w 1669098"/>
                <a:gd name="connsiteY140" fmla="*/ 446647 h 1669098"/>
                <a:gd name="connsiteX141" fmla="*/ 128766 w 1669098"/>
                <a:gd name="connsiteY141" fmla="*/ 387902 h 1669098"/>
                <a:gd name="connsiteX142" fmla="*/ 151931 w 1669098"/>
                <a:gd name="connsiteY142" fmla="*/ 381695 h 1669098"/>
                <a:gd name="connsiteX143" fmla="*/ 203027 w 1669098"/>
                <a:gd name="connsiteY143" fmla="*/ 411195 h 1669098"/>
                <a:gd name="connsiteX144" fmla="*/ 204003 w 1669098"/>
                <a:gd name="connsiteY144" fmla="*/ 409395 h 1669098"/>
                <a:gd name="connsiteX145" fmla="*/ 264331 w 1669098"/>
                <a:gd name="connsiteY145" fmla="*/ 336277 h 1669098"/>
                <a:gd name="connsiteX146" fmla="*/ 220452 w 1669098"/>
                <a:gd name="connsiteY146" fmla="*/ 292398 h 1669098"/>
                <a:gd name="connsiteX147" fmla="*/ 220452 w 1669098"/>
                <a:gd name="connsiteY147" fmla="*/ 268416 h 1669098"/>
                <a:gd name="connsiteX148" fmla="*/ 268416 w 1669098"/>
                <a:gd name="connsiteY148" fmla="*/ 220452 h 1669098"/>
                <a:gd name="connsiteX149" fmla="*/ 292398 w 1669098"/>
                <a:gd name="connsiteY149" fmla="*/ 220452 h 1669098"/>
                <a:gd name="connsiteX150" fmla="*/ 336277 w 1669098"/>
                <a:gd name="connsiteY150" fmla="*/ 264331 h 1669098"/>
                <a:gd name="connsiteX151" fmla="*/ 409395 w 1669098"/>
                <a:gd name="connsiteY151" fmla="*/ 204003 h 1669098"/>
                <a:gd name="connsiteX152" fmla="*/ 411195 w 1669098"/>
                <a:gd name="connsiteY152" fmla="*/ 203027 h 1669098"/>
                <a:gd name="connsiteX153" fmla="*/ 381695 w 1669098"/>
                <a:gd name="connsiteY153" fmla="*/ 151932 h 1669098"/>
                <a:gd name="connsiteX154" fmla="*/ 387902 w 1669098"/>
                <a:gd name="connsiteY154" fmla="*/ 128766 h 1669098"/>
                <a:gd name="connsiteX155" fmla="*/ 446647 w 1669098"/>
                <a:gd name="connsiteY155" fmla="*/ 94850 h 1669098"/>
                <a:gd name="connsiteX156" fmla="*/ 469812 w 1669098"/>
                <a:gd name="connsiteY156" fmla="*/ 101057 h 1669098"/>
                <a:gd name="connsiteX157" fmla="*/ 500651 w 1669098"/>
                <a:gd name="connsiteY157" fmla="*/ 154472 h 1669098"/>
                <a:gd name="connsiteX158" fmla="*/ 538562 w 1669098"/>
                <a:gd name="connsiteY158" fmla="*/ 133894 h 1669098"/>
                <a:gd name="connsiteX159" fmla="*/ 589872 w 1669098"/>
                <a:gd name="connsiteY159" fmla="*/ 117966 h 1669098"/>
                <a:gd name="connsiteX160" fmla="*/ 573800 w 1669098"/>
                <a:gd name="connsiteY160" fmla="*/ 57984 h 1669098"/>
                <a:gd name="connsiteX161" fmla="*/ 585791 w 1669098"/>
                <a:gd name="connsiteY161" fmla="*/ 37215 h 1669098"/>
                <a:gd name="connsiteX162" fmla="*/ 651312 w 1669098"/>
                <a:gd name="connsiteY162" fmla="*/ 19658 h 1669098"/>
                <a:gd name="connsiteX163" fmla="*/ 672081 w 1669098"/>
                <a:gd name="connsiteY163" fmla="*/ 31650 h 1669098"/>
                <a:gd name="connsiteX164" fmla="*/ 687357 w 1669098"/>
                <a:gd name="connsiteY164" fmla="*/ 88661 h 1669098"/>
                <a:gd name="connsiteX165" fmla="*/ 756801 w 1669098"/>
                <a:gd name="connsiteY165" fmla="*/ 78063 h 1669098"/>
                <a:gd name="connsiteX166" fmla="*/ 783675 w 1669098"/>
                <a:gd name="connsiteY166" fmla="*/ 76706 h 1669098"/>
                <a:gd name="connsiteX167" fmla="*/ 783675 w 1669098"/>
                <a:gd name="connsiteY167" fmla="*/ 16958 h 1669098"/>
                <a:gd name="connsiteX168" fmla="*/ 800633 w 1669098"/>
                <a:gd name="connsiteY168" fmla="*/ 0 h 1669098"/>
                <a:gd name="connsiteX169" fmla="*/ 834549 w 1669098"/>
                <a:gd name="connsiteY169" fmla="*/ 187960 h 1669098"/>
                <a:gd name="connsiteX170" fmla="*/ 187960 w 1669098"/>
                <a:gd name="connsiteY170" fmla="*/ 834549 h 1669098"/>
                <a:gd name="connsiteX171" fmla="*/ 834549 w 1669098"/>
                <a:gd name="connsiteY171" fmla="*/ 1481138 h 1669098"/>
                <a:gd name="connsiteX172" fmla="*/ 1481138 w 1669098"/>
                <a:gd name="connsiteY172" fmla="*/ 834549 h 1669098"/>
                <a:gd name="connsiteX173" fmla="*/ 834549 w 1669098"/>
                <a:gd name="connsiteY173" fmla="*/ 187960 h 16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669098" h="1669098">
                  <a:moveTo>
                    <a:pt x="800633" y="0"/>
                  </a:moveTo>
                  <a:lnTo>
                    <a:pt x="868465" y="0"/>
                  </a:lnTo>
                  <a:cubicBezTo>
                    <a:pt x="877831" y="0"/>
                    <a:pt x="885423" y="7592"/>
                    <a:pt x="885423" y="16958"/>
                  </a:cubicBezTo>
                  <a:lnTo>
                    <a:pt x="885423" y="76706"/>
                  </a:lnTo>
                  <a:lnTo>
                    <a:pt x="912297" y="78063"/>
                  </a:lnTo>
                  <a:lnTo>
                    <a:pt x="981741" y="88661"/>
                  </a:lnTo>
                  <a:lnTo>
                    <a:pt x="997017" y="31650"/>
                  </a:lnTo>
                  <a:cubicBezTo>
                    <a:pt x="999441" y="22603"/>
                    <a:pt x="1008739" y="17235"/>
                    <a:pt x="1017786" y="19658"/>
                  </a:cubicBezTo>
                  <a:lnTo>
                    <a:pt x="1083307" y="37215"/>
                  </a:lnTo>
                  <a:cubicBezTo>
                    <a:pt x="1092353" y="39639"/>
                    <a:pt x="1097722" y="48937"/>
                    <a:pt x="1095298" y="57984"/>
                  </a:cubicBezTo>
                  <a:lnTo>
                    <a:pt x="1079226" y="117966"/>
                  </a:lnTo>
                  <a:lnTo>
                    <a:pt x="1130536" y="133894"/>
                  </a:lnTo>
                  <a:lnTo>
                    <a:pt x="1168448" y="154472"/>
                  </a:lnTo>
                  <a:lnTo>
                    <a:pt x="1199286" y="101058"/>
                  </a:lnTo>
                  <a:cubicBezTo>
                    <a:pt x="1203969" y="92946"/>
                    <a:pt x="1214340" y="90168"/>
                    <a:pt x="1222451" y="94851"/>
                  </a:cubicBezTo>
                  <a:lnTo>
                    <a:pt x="1281196" y="128766"/>
                  </a:lnTo>
                  <a:cubicBezTo>
                    <a:pt x="1289307" y="133449"/>
                    <a:pt x="1292086" y="143820"/>
                    <a:pt x="1287403" y="151932"/>
                  </a:cubicBezTo>
                  <a:lnTo>
                    <a:pt x="1257903" y="203027"/>
                  </a:lnTo>
                  <a:lnTo>
                    <a:pt x="1259703" y="204003"/>
                  </a:lnTo>
                  <a:lnTo>
                    <a:pt x="1332821" y="264331"/>
                  </a:lnTo>
                  <a:lnTo>
                    <a:pt x="1376700" y="220452"/>
                  </a:lnTo>
                  <a:cubicBezTo>
                    <a:pt x="1383323" y="213829"/>
                    <a:pt x="1394059" y="213829"/>
                    <a:pt x="1400682" y="220452"/>
                  </a:cubicBezTo>
                  <a:lnTo>
                    <a:pt x="1448646" y="268416"/>
                  </a:lnTo>
                  <a:cubicBezTo>
                    <a:pt x="1455269" y="275039"/>
                    <a:pt x="1455269" y="285776"/>
                    <a:pt x="1448646" y="292398"/>
                  </a:cubicBezTo>
                  <a:lnTo>
                    <a:pt x="1404767" y="336277"/>
                  </a:lnTo>
                  <a:lnTo>
                    <a:pt x="1465095" y="409395"/>
                  </a:lnTo>
                  <a:lnTo>
                    <a:pt x="1466071" y="411195"/>
                  </a:lnTo>
                  <a:lnTo>
                    <a:pt x="1517167" y="381695"/>
                  </a:lnTo>
                  <a:cubicBezTo>
                    <a:pt x="1525278" y="377012"/>
                    <a:pt x="1535649" y="379791"/>
                    <a:pt x="1540332" y="387902"/>
                  </a:cubicBezTo>
                  <a:lnTo>
                    <a:pt x="1574248" y="446647"/>
                  </a:lnTo>
                  <a:cubicBezTo>
                    <a:pt x="1578931" y="454758"/>
                    <a:pt x="1576152" y="465129"/>
                    <a:pt x="1568041" y="469812"/>
                  </a:cubicBezTo>
                  <a:lnTo>
                    <a:pt x="1514626" y="500651"/>
                  </a:lnTo>
                  <a:lnTo>
                    <a:pt x="1535204" y="538562"/>
                  </a:lnTo>
                  <a:lnTo>
                    <a:pt x="1551132" y="589872"/>
                  </a:lnTo>
                  <a:lnTo>
                    <a:pt x="1611114" y="573800"/>
                  </a:lnTo>
                  <a:cubicBezTo>
                    <a:pt x="1620161" y="571376"/>
                    <a:pt x="1629459" y="576745"/>
                    <a:pt x="1631883" y="585792"/>
                  </a:cubicBezTo>
                  <a:lnTo>
                    <a:pt x="1649440" y="651312"/>
                  </a:lnTo>
                  <a:cubicBezTo>
                    <a:pt x="1651864" y="660359"/>
                    <a:pt x="1646495" y="669657"/>
                    <a:pt x="1637448" y="672081"/>
                  </a:cubicBezTo>
                  <a:lnTo>
                    <a:pt x="1580437" y="687357"/>
                  </a:lnTo>
                  <a:lnTo>
                    <a:pt x="1591035" y="756801"/>
                  </a:lnTo>
                  <a:lnTo>
                    <a:pt x="1592392" y="783675"/>
                  </a:lnTo>
                  <a:lnTo>
                    <a:pt x="1652140" y="783675"/>
                  </a:lnTo>
                  <a:cubicBezTo>
                    <a:pt x="1661506" y="783675"/>
                    <a:pt x="1669098" y="791267"/>
                    <a:pt x="1669098" y="800633"/>
                  </a:cubicBezTo>
                  <a:lnTo>
                    <a:pt x="1669098" y="868465"/>
                  </a:lnTo>
                  <a:cubicBezTo>
                    <a:pt x="1669098" y="877831"/>
                    <a:pt x="1661506" y="885423"/>
                    <a:pt x="1652140" y="885423"/>
                  </a:cubicBezTo>
                  <a:lnTo>
                    <a:pt x="1592392" y="885423"/>
                  </a:lnTo>
                  <a:lnTo>
                    <a:pt x="1591035" y="912297"/>
                  </a:lnTo>
                  <a:lnTo>
                    <a:pt x="1580437" y="981741"/>
                  </a:lnTo>
                  <a:lnTo>
                    <a:pt x="1637448" y="997017"/>
                  </a:lnTo>
                  <a:cubicBezTo>
                    <a:pt x="1646495" y="999441"/>
                    <a:pt x="1651864" y="1008739"/>
                    <a:pt x="1649440" y="1017786"/>
                  </a:cubicBezTo>
                  <a:lnTo>
                    <a:pt x="1631883" y="1083307"/>
                  </a:lnTo>
                  <a:cubicBezTo>
                    <a:pt x="1629459" y="1092353"/>
                    <a:pt x="1620161" y="1097722"/>
                    <a:pt x="1611114" y="1095298"/>
                  </a:cubicBezTo>
                  <a:lnTo>
                    <a:pt x="1551132" y="1079226"/>
                  </a:lnTo>
                  <a:lnTo>
                    <a:pt x="1535204" y="1130536"/>
                  </a:lnTo>
                  <a:lnTo>
                    <a:pt x="1514626" y="1168447"/>
                  </a:lnTo>
                  <a:lnTo>
                    <a:pt x="1568041" y="1199286"/>
                  </a:lnTo>
                  <a:cubicBezTo>
                    <a:pt x="1576152" y="1203969"/>
                    <a:pt x="1578931" y="1214340"/>
                    <a:pt x="1574248" y="1222451"/>
                  </a:cubicBezTo>
                  <a:lnTo>
                    <a:pt x="1540332" y="1281196"/>
                  </a:lnTo>
                  <a:cubicBezTo>
                    <a:pt x="1535649" y="1289307"/>
                    <a:pt x="1525278" y="1292086"/>
                    <a:pt x="1517167" y="1287403"/>
                  </a:cubicBezTo>
                  <a:lnTo>
                    <a:pt x="1466071" y="1257903"/>
                  </a:lnTo>
                  <a:lnTo>
                    <a:pt x="1465095" y="1259703"/>
                  </a:lnTo>
                  <a:lnTo>
                    <a:pt x="1404767" y="1332821"/>
                  </a:lnTo>
                  <a:lnTo>
                    <a:pt x="1448646" y="1376700"/>
                  </a:lnTo>
                  <a:cubicBezTo>
                    <a:pt x="1455269" y="1383323"/>
                    <a:pt x="1455269" y="1394059"/>
                    <a:pt x="1448646" y="1400682"/>
                  </a:cubicBezTo>
                  <a:lnTo>
                    <a:pt x="1400682" y="1448647"/>
                  </a:lnTo>
                  <a:cubicBezTo>
                    <a:pt x="1394059" y="1455269"/>
                    <a:pt x="1383323" y="1455269"/>
                    <a:pt x="1376700" y="1448647"/>
                  </a:cubicBezTo>
                  <a:lnTo>
                    <a:pt x="1332820" y="1404767"/>
                  </a:lnTo>
                  <a:lnTo>
                    <a:pt x="1259703" y="1465095"/>
                  </a:lnTo>
                  <a:lnTo>
                    <a:pt x="1257903" y="1466071"/>
                  </a:lnTo>
                  <a:lnTo>
                    <a:pt x="1287403" y="1517167"/>
                  </a:lnTo>
                  <a:cubicBezTo>
                    <a:pt x="1292086" y="1525278"/>
                    <a:pt x="1289307" y="1535649"/>
                    <a:pt x="1281196" y="1540332"/>
                  </a:cubicBezTo>
                  <a:lnTo>
                    <a:pt x="1222451" y="1574248"/>
                  </a:lnTo>
                  <a:cubicBezTo>
                    <a:pt x="1214340" y="1578931"/>
                    <a:pt x="1203969" y="1576152"/>
                    <a:pt x="1199286" y="1568041"/>
                  </a:cubicBezTo>
                  <a:lnTo>
                    <a:pt x="1168447" y="1514626"/>
                  </a:lnTo>
                  <a:lnTo>
                    <a:pt x="1130536" y="1535204"/>
                  </a:lnTo>
                  <a:lnTo>
                    <a:pt x="1079226" y="1551132"/>
                  </a:lnTo>
                  <a:lnTo>
                    <a:pt x="1095298" y="1611114"/>
                  </a:lnTo>
                  <a:cubicBezTo>
                    <a:pt x="1097722" y="1620161"/>
                    <a:pt x="1092353" y="1629459"/>
                    <a:pt x="1083307" y="1631883"/>
                  </a:cubicBezTo>
                  <a:lnTo>
                    <a:pt x="1017786" y="1649440"/>
                  </a:lnTo>
                  <a:cubicBezTo>
                    <a:pt x="1008739" y="1651864"/>
                    <a:pt x="999441" y="1646495"/>
                    <a:pt x="997017" y="1637448"/>
                  </a:cubicBezTo>
                  <a:lnTo>
                    <a:pt x="981741" y="1580437"/>
                  </a:lnTo>
                  <a:lnTo>
                    <a:pt x="912297" y="1591035"/>
                  </a:lnTo>
                  <a:lnTo>
                    <a:pt x="885423" y="1592392"/>
                  </a:lnTo>
                  <a:lnTo>
                    <a:pt x="885423" y="1652140"/>
                  </a:lnTo>
                  <a:cubicBezTo>
                    <a:pt x="885423" y="1661506"/>
                    <a:pt x="877831" y="1669098"/>
                    <a:pt x="868465" y="1669098"/>
                  </a:cubicBezTo>
                  <a:lnTo>
                    <a:pt x="800633" y="1669098"/>
                  </a:lnTo>
                  <a:cubicBezTo>
                    <a:pt x="791267" y="1669098"/>
                    <a:pt x="783675" y="1661506"/>
                    <a:pt x="783675" y="1652140"/>
                  </a:cubicBezTo>
                  <a:lnTo>
                    <a:pt x="783675" y="1592392"/>
                  </a:lnTo>
                  <a:lnTo>
                    <a:pt x="756801" y="1591035"/>
                  </a:lnTo>
                  <a:lnTo>
                    <a:pt x="687357" y="1580437"/>
                  </a:lnTo>
                  <a:lnTo>
                    <a:pt x="672081" y="1637448"/>
                  </a:lnTo>
                  <a:cubicBezTo>
                    <a:pt x="669657" y="1646495"/>
                    <a:pt x="660359" y="1651864"/>
                    <a:pt x="651312" y="1649440"/>
                  </a:cubicBezTo>
                  <a:lnTo>
                    <a:pt x="585791" y="1631883"/>
                  </a:lnTo>
                  <a:cubicBezTo>
                    <a:pt x="576745" y="1629459"/>
                    <a:pt x="571376" y="1620161"/>
                    <a:pt x="573800" y="1611114"/>
                  </a:cubicBezTo>
                  <a:lnTo>
                    <a:pt x="589872" y="1551132"/>
                  </a:lnTo>
                  <a:lnTo>
                    <a:pt x="538562" y="1535204"/>
                  </a:lnTo>
                  <a:lnTo>
                    <a:pt x="500651" y="1514626"/>
                  </a:lnTo>
                  <a:lnTo>
                    <a:pt x="469812" y="1568041"/>
                  </a:lnTo>
                  <a:cubicBezTo>
                    <a:pt x="465129" y="1576152"/>
                    <a:pt x="454758" y="1578931"/>
                    <a:pt x="446647" y="1574248"/>
                  </a:cubicBezTo>
                  <a:lnTo>
                    <a:pt x="387902" y="1540332"/>
                  </a:lnTo>
                  <a:cubicBezTo>
                    <a:pt x="379791" y="1535649"/>
                    <a:pt x="377012" y="1525278"/>
                    <a:pt x="381695" y="1517167"/>
                  </a:cubicBezTo>
                  <a:lnTo>
                    <a:pt x="411195" y="1466071"/>
                  </a:lnTo>
                  <a:lnTo>
                    <a:pt x="409395" y="1465095"/>
                  </a:lnTo>
                  <a:lnTo>
                    <a:pt x="336278" y="1404767"/>
                  </a:lnTo>
                  <a:lnTo>
                    <a:pt x="292398" y="1448647"/>
                  </a:lnTo>
                  <a:cubicBezTo>
                    <a:pt x="285775" y="1455269"/>
                    <a:pt x="275039" y="1455269"/>
                    <a:pt x="268416" y="1448647"/>
                  </a:cubicBezTo>
                  <a:lnTo>
                    <a:pt x="220452" y="1400682"/>
                  </a:lnTo>
                  <a:cubicBezTo>
                    <a:pt x="213829" y="1394059"/>
                    <a:pt x="213829" y="1383323"/>
                    <a:pt x="220452" y="1376700"/>
                  </a:cubicBezTo>
                  <a:lnTo>
                    <a:pt x="264331" y="1332821"/>
                  </a:lnTo>
                  <a:lnTo>
                    <a:pt x="204003" y="1259703"/>
                  </a:lnTo>
                  <a:lnTo>
                    <a:pt x="203027" y="1257903"/>
                  </a:lnTo>
                  <a:lnTo>
                    <a:pt x="151931" y="1287403"/>
                  </a:lnTo>
                  <a:cubicBezTo>
                    <a:pt x="143820" y="1292086"/>
                    <a:pt x="133449" y="1289307"/>
                    <a:pt x="128766" y="1281196"/>
                  </a:cubicBezTo>
                  <a:lnTo>
                    <a:pt x="94850" y="1222451"/>
                  </a:lnTo>
                  <a:cubicBezTo>
                    <a:pt x="90167" y="1214340"/>
                    <a:pt x="92946" y="1203969"/>
                    <a:pt x="101057" y="1199286"/>
                  </a:cubicBezTo>
                  <a:lnTo>
                    <a:pt x="154472" y="1168447"/>
                  </a:lnTo>
                  <a:lnTo>
                    <a:pt x="133894" y="1130536"/>
                  </a:lnTo>
                  <a:lnTo>
                    <a:pt x="117966" y="1079226"/>
                  </a:lnTo>
                  <a:lnTo>
                    <a:pt x="57984" y="1095298"/>
                  </a:lnTo>
                  <a:cubicBezTo>
                    <a:pt x="48937" y="1097722"/>
                    <a:pt x="39639" y="1092353"/>
                    <a:pt x="37215" y="1083307"/>
                  </a:cubicBezTo>
                  <a:lnTo>
                    <a:pt x="19658" y="1017786"/>
                  </a:lnTo>
                  <a:cubicBezTo>
                    <a:pt x="17234" y="1008739"/>
                    <a:pt x="22603" y="999441"/>
                    <a:pt x="31650" y="997017"/>
                  </a:cubicBezTo>
                  <a:lnTo>
                    <a:pt x="88661" y="981741"/>
                  </a:lnTo>
                  <a:lnTo>
                    <a:pt x="78063" y="912297"/>
                  </a:lnTo>
                  <a:lnTo>
                    <a:pt x="76706" y="885423"/>
                  </a:lnTo>
                  <a:lnTo>
                    <a:pt x="16958" y="885423"/>
                  </a:lnTo>
                  <a:cubicBezTo>
                    <a:pt x="7592" y="885423"/>
                    <a:pt x="0" y="877831"/>
                    <a:pt x="0" y="868465"/>
                  </a:cubicBezTo>
                  <a:lnTo>
                    <a:pt x="0" y="800633"/>
                  </a:lnTo>
                  <a:cubicBezTo>
                    <a:pt x="0" y="791267"/>
                    <a:pt x="7592" y="783675"/>
                    <a:pt x="16958" y="783675"/>
                  </a:cubicBezTo>
                  <a:lnTo>
                    <a:pt x="76706" y="783675"/>
                  </a:lnTo>
                  <a:lnTo>
                    <a:pt x="78063" y="756801"/>
                  </a:lnTo>
                  <a:lnTo>
                    <a:pt x="88661" y="687357"/>
                  </a:lnTo>
                  <a:lnTo>
                    <a:pt x="31650" y="672081"/>
                  </a:lnTo>
                  <a:cubicBezTo>
                    <a:pt x="22603" y="669657"/>
                    <a:pt x="17234" y="660359"/>
                    <a:pt x="19658" y="651312"/>
                  </a:cubicBezTo>
                  <a:lnTo>
                    <a:pt x="37215" y="585792"/>
                  </a:lnTo>
                  <a:cubicBezTo>
                    <a:pt x="39639" y="576745"/>
                    <a:pt x="48937" y="571376"/>
                    <a:pt x="57984" y="573800"/>
                  </a:cubicBezTo>
                  <a:lnTo>
                    <a:pt x="117966" y="589872"/>
                  </a:lnTo>
                  <a:lnTo>
                    <a:pt x="133894" y="538562"/>
                  </a:lnTo>
                  <a:lnTo>
                    <a:pt x="154472" y="500651"/>
                  </a:lnTo>
                  <a:lnTo>
                    <a:pt x="101057" y="469812"/>
                  </a:lnTo>
                  <a:cubicBezTo>
                    <a:pt x="92946" y="465129"/>
                    <a:pt x="90167" y="454758"/>
                    <a:pt x="94850" y="446647"/>
                  </a:cubicBezTo>
                  <a:lnTo>
                    <a:pt x="128766" y="387902"/>
                  </a:lnTo>
                  <a:cubicBezTo>
                    <a:pt x="133449" y="379791"/>
                    <a:pt x="143820" y="377012"/>
                    <a:pt x="151931" y="381695"/>
                  </a:cubicBezTo>
                  <a:lnTo>
                    <a:pt x="203027" y="411195"/>
                  </a:lnTo>
                  <a:lnTo>
                    <a:pt x="204003" y="409395"/>
                  </a:lnTo>
                  <a:lnTo>
                    <a:pt x="264331" y="336277"/>
                  </a:lnTo>
                  <a:lnTo>
                    <a:pt x="220452" y="292398"/>
                  </a:lnTo>
                  <a:cubicBezTo>
                    <a:pt x="213829" y="285776"/>
                    <a:pt x="213829" y="275039"/>
                    <a:pt x="220452" y="268416"/>
                  </a:cubicBezTo>
                  <a:lnTo>
                    <a:pt x="268416" y="220452"/>
                  </a:lnTo>
                  <a:cubicBezTo>
                    <a:pt x="275039" y="213829"/>
                    <a:pt x="285775" y="213829"/>
                    <a:pt x="292398" y="220452"/>
                  </a:cubicBezTo>
                  <a:lnTo>
                    <a:pt x="336277" y="264331"/>
                  </a:lnTo>
                  <a:lnTo>
                    <a:pt x="409395" y="204003"/>
                  </a:lnTo>
                  <a:lnTo>
                    <a:pt x="411195" y="203027"/>
                  </a:lnTo>
                  <a:lnTo>
                    <a:pt x="381695" y="151932"/>
                  </a:lnTo>
                  <a:cubicBezTo>
                    <a:pt x="377012" y="143820"/>
                    <a:pt x="379791" y="133449"/>
                    <a:pt x="387902" y="128766"/>
                  </a:cubicBezTo>
                  <a:lnTo>
                    <a:pt x="446647" y="94850"/>
                  </a:lnTo>
                  <a:cubicBezTo>
                    <a:pt x="454758" y="90167"/>
                    <a:pt x="465129" y="92946"/>
                    <a:pt x="469812" y="101057"/>
                  </a:cubicBezTo>
                  <a:lnTo>
                    <a:pt x="500651" y="154472"/>
                  </a:lnTo>
                  <a:lnTo>
                    <a:pt x="538562" y="133894"/>
                  </a:lnTo>
                  <a:lnTo>
                    <a:pt x="589872" y="117966"/>
                  </a:lnTo>
                  <a:lnTo>
                    <a:pt x="573800" y="57984"/>
                  </a:lnTo>
                  <a:cubicBezTo>
                    <a:pt x="571376" y="48937"/>
                    <a:pt x="576745" y="39639"/>
                    <a:pt x="585791" y="37215"/>
                  </a:cubicBezTo>
                  <a:lnTo>
                    <a:pt x="651312" y="19658"/>
                  </a:lnTo>
                  <a:cubicBezTo>
                    <a:pt x="660359" y="17235"/>
                    <a:pt x="669657" y="22603"/>
                    <a:pt x="672081" y="31650"/>
                  </a:cubicBezTo>
                  <a:lnTo>
                    <a:pt x="687357" y="88661"/>
                  </a:lnTo>
                  <a:lnTo>
                    <a:pt x="756801" y="78063"/>
                  </a:lnTo>
                  <a:lnTo>
                    <a:pt x="783675" y="76706"/>
                  </a:lnTo>
                  <a:lnTo>
                    <a:pt x="783675" y="16958"/>
                  </a:lnTo>
                  <a:cubicBezTo>
                    <a:pt x="783675" y="7592"/>
                    <a:pt x="791267" y="0"/>
                    <a:pt x="800633" y="0"/>
                  </a:cubicBezTo>
                  <a:close/>
                  <a:moveTo>
                    <a:pt x="834549" y="187960"/>
                  </a:moveTo>
                  <a:cubicBezTo>
                    <a:pt x="477448" y="187960"/>
                    <a:pt x="187960" y="477448"/>
                    <a:pt x="187960" y="834549"/>
                  </a:cubicBezTo>
                  <a:cubicBezTo>
                    <a:pt x="187960" y="1191650"/>
                    <a:pt x="477448" y="1481138"/>
                    <a:pt x="834549" y="1481138"/>
                  </a:cubicBezTo>
                  <a:cubicBezTo>
                    <a:pt x="1191650" y="1481138"/>
                    <a:pt x="1481138" y="1191650"/>
                    <a:pt x="1481138" y="834549"/>
                  </a:cubicBezTo>
                  <a:cubicBezTo>
                    <a:pt x="1481138" y="477448"/>
                    <a:pt x="1191650" y="187960"/>
                    <a:pt x="834549" y="18796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773190" y="2923699"/>
              <a:ext cx="1150620" cy="1150620"/>
              <a:chOff x="3773190" y="2923699"/>
              <a:chExt cx="1150620" cy="115062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773190" y="2923699"/>
                <a:ext cx="1150620" cy="1150620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96"/>
              <p:cNvSpPr>
                <a:spLocks noEditPoints="1"/>
              </p:cNvSpPr>
              <p:nvPr/>
            </p:nvSpPr>
            <p:spPr bwMode="auto">
              <a:xfrm>
                <a:off x="4186099" y="3337878"/>
                <a:ext cx="322263" cy="322263"/>
              </a:xfrm>
              <a:custGeom>
                <a:avLst/>
                <a:gdLst>
                  <a:gd name="T0" fmla="*/ 658 w 1017"/>
                  <a:gd name="T1" fmla="*/ 2 h 1017"/>
                  <a:gd name="T2" fmla="*/ 600 w 1017"/>
                  <a:gd name="T3" fmla="*/ 16 h 1017"/>
                  <a:gd name="T4" fmla="*/ 551 w 1017"/>
                  <a:gd name="T5" fmla="*/ 36 h 1017"/>
                  <a:gd name="T6" fmla="*/ 513 w 1017"/>
                  <a:gd name="T7" fmla="*/ 61 h 1017"/>
                  <a:gd name="T8" fmla="*/ 393 w 1017"/>
                  <a:gd name="T9" fmla="*/ 10 h 1017"/>
                  <a:gd name="T10" fmla="*/ 269 w 1017"/>
                  <a:gd name="T11" fmla="*/ 3 h 1017"/>
                  <a:gd name="T12" fmla="*/ 166 w 1017"/>
                  <a:gd name="T13" fmla="*/ 39 h 1017"/>
                  <a:gd name="T14" fmla="*/ 82 w 1017"/>
                  <a:gd name="T15" fmla="*/ 104 h 1017"/>
                  <a:gd name="T16" fmla="*/ 24 w 1017"/>
                  <a:gd name="T17" fmla="*/ 194 h 1017"/>
                  <a:gd name="T18" fmla="*/ 0 w 1017"/>
                  <a:gd name="T19" fmla="*/ 301 h 1017"/>
                  <a:gd name="T20" fmla="*/ 13 w 1017"/>
                  <a:gd name="T21" fmla="*/ 451 h 1017"/>
                  <a:gd name="T22" fmla="*/ 74 w 1017"/>
                  <a:gd name="T23" fmla="*/ 625 h 1017"/>
                  <a:gd name="T24" fmla="*/ 182 w 1017"/>
                  <a:gd name="T25" fmla="*/ 784 h 1017"/>
                  <a:gd name="T26" fmla="*/ 333 w 1017"/>
                  <a:gd name="T27" fmla="*/ 919 h 1017"/>
                  <a:gd name="T28" fmla="*/ 494 w 1017"/>
                  <a:gd name="T29" fmla="*/ 1014 h 1017"/>
                  <a:gd name="T30" fmla="*/ 550 w 1017"/>
                  <a:gd name="T31" fmla="*/ 1000 h 1017"/>
                  <a:gd name="T32" fmla="*/ 730 w 1017"/>
                  <a:gd name="T33" fmla="*/ 883 h 1017"/>
                  <a:gd name="T34" fmla="*/ 869 w 1017"/>
                  <a:gd name="T35" fmla="*/ 740 h 1017"/>
                  <a:gd name="T36" fmla="*/ 964 w 1017"/>
                  <a:gd name="T37" fmla="*/ 577 h 1017"/>
                  <a:gd name="T38" fmla="*/ 1013 w 1017"/>
                  <a:gd name="T39" fmla="*/ 398 h 1017"/>
                  <a:gd name="T40" fmla="*/ 1014 w 1017"/>
                  <a:gd name="T41" fmla="*/ 269 h 1017"/>
                  <a:gd name="T42" fmla="*/ 978 w 1017"/>
                  <a:gd name="T43" fmla="*/ 166 h 1017"/>
                  <a:gd name="T44" fmla="*/ 913 w 1017"/>
                  <a:gd name="T45" fmla="*/ 82 h 1017"/>
                  <a:gd name="T46" fmla="*/ 823 w 1017"/>
                  <a:gd name="T47" fmla="*/ 25 h 1017"/>
                  <a:gd name="T48" fmla="*/ 715 w 1017"/>
                  <a:gd name="T49" fmla="*/ 0 h 1017"/>
                  <a:gd name="T50" fmla="*/ 433 w 1017"/>
                  <a:gd name="T51" fmla="*/ 909 h 1017"/>
                  <a:gd name="T52" fmla="*/ 281 w 1017"/>
                  <a:gd name="T53" fmla="*/ 794 h 1017"/>
                  <a:gd name="T54" fmla="*/ 167 w 1017"/>
                  <a:gd name="T55" fmla="*/ 659 h 1017"/>
                  <a:gd name="T56" fmla="*/ 93 w 1017"/>
                  <a:gd name="T57" fmla="*/ 506 h 1017"/>
                  <a:gd name="T58" fmla="*/ 63 w 1017"/>
                  <a:gd name="T59" fmla="*/ 342 h 1017"/>
                  <a:gd name="T60" fmla="*/ 75 w 1017"/>
                  <a:gd name="T61" fmla="*/ 242 h 1017"/>
                  <a:gd name="T62" fmla="*/ 176 w 1017"/>
                  <a:gd name="T63" fmla="*/ 107 h 1017"/>
                  <a:gd name="T64" fmla="*/ 304 w 1017"/>
                  <a:gd name="T65" fmla="*/ 63 h 1017"/>
                  <a:gd name="T66" fmla="*/ 411 w 1017"/>
                  <a:gd name="T67" fmla="*/ 81 h 1017"/>
                  <a:gd name="T68" fmla="*/ 414 w 1017"/>
                  <a:gd name="T69" fmla="*/ 178 h 1017"/>
                  <a:gd name="T70" fmla="*/ 383 w 1017"/>
                  <a:gd name="T71" fmla="*/ 288 h 1017"/>
                  <a:gd name="T72" fmla="*/ 390 w 1017"/>
                  <a:gd name="T73" fmla="*/ 340 h 1017"/>
                  <a:gd name="T74" fmla="*/ 425 w 1017"/>
                  <a:gd name="T75" fmla="*/ 348 h 1017"/>
                  <a:gd name="T76" fmla="*/ 445 w 1017"/>
                  <a:gd name="T77" fmla="*/ 317 h 1017"/>
                  <a:gd name="T78" fmla="*/ 462 w 1017"/>
                  <a:gd name="T79" fmla="*/ 224 h 1017"/>
                  <a:gd name="T80" fmla="*/ 511 w 1017"/>
                  <a:gd name="T81" fmla="*/ 146 h 1017"/>
                  <a:gd name="T82" fmla="*/ 549 w 1017"/>
                  <a:gd name="T83" fmla="*/ 113 h 1017"/>
                  <a:gd name="T84" fmla="*/ 591 w 1017"/>
                  <a:gd name="T85" fmla="*/ 88 h 1017"/>
                  <a:gd name="T86" fmla="*/ 628 w 1017"/>
                  <a:gd name="T87" fmla="*/ 74 h 1017"/>
                  <a:gd name="T88" fmla="*/ 675 w 1017"/>
                  <a:gd name="T89" fmla="*/ 64 h 1017"/>
                  <a:gd name="T90" fmla="*/ 750 w 1017"/>
                  <a:gd name="T91" fmla="*/ 69 h 1017"/>
                  <a:gd name="T92" fmla="*/ 896 w 1017"/>
                  <a:gd name="T93" fmla="*/ 157 h 1017"/>
                  <a:gd name="T94" fmla="*/ 952 w 1017"/>
                  <a:gd name="T95" fmla="*/ 292 h 1017"/>
                  <a:gd name="T96" fmla="*/ 946 w 1017"/>
                  <a:gd name="T97" fmla="*/ 413 h 1017"/>
                  <a:gd name="T98" fmla="*/ 897 w 1017"/>
                  <a:gd name="T99" fmla="*/ 573 h 1017"/>
                  <a:gd name="T100" fmla="*/ 805 w 1017"/>
                  <a:gd name="T101" fmla="*/ 719 h 1017"/>
                  <a:gd name="T102" fmla="*/ 675 w 1017"/>
                  <a:gd name="T103" fmla="*/ 846 h 1017"/>
                  <a:gd name="T104" fmla="*/ 508 w 1017"/>
                  <a:gd name="T105" fmla="*/ 950 h 1017"/>
                  <a:gd name="T106" fmla="*/ 677 w 1017"/>
                  <a:gd name="T107" fmla="*/ 136 h 1017"/>
                  <a:gd name="T108" fmla="*/ 669 w 1017"/>
                  <a:gd name="T109" fmla="*/ 172 h 1017"/>
                  <a:gd name="T110" fmla="*/ 699 w 1017"/>
                  <a:gd name="T111" fmla="*/ 191 h 1017"/>
                  <a:gd name="T112" fmla="*/ 780 w 1017"/>
                  <a:gd name="T113" fmla="*/ 220 h 1017"/>
                  <a:gd name="T114" fmla="*/ 824 w 1017"/>
                  <a:gd name="T115" fmla="*/ 292 h 1017"/>
                  <a:gd name="T116" fmla="*/ 835 w 1017"/>
                  <a:gd name="T117" fmla="*/ 340 h 1017"/>
                  <a:gd name="T118" fmla="*/ 870 w 1017"/>
                  <a:gd name="T119" fmla="*/ 348 h 1017"/>
                  <a:gd name="T120" fmla="*/ 890 w 1017"/>
                  <a:gd name="T121" fmla="*/ 317 h 1017"/>
                  <a:gd name="T122" fmla="*/ 846 w 1017"/>
                  <a:gd name="T123" fmla="*/ 196 h 1017"/>
                  <a:gd name="T124" fmla="*/ 738 w 1017"/>
                  <a:gd name="T125" fmla="*/ 131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7" h="1017">
                    <a:moveTo>
                      <a:pt x="699" y="0"/>
                    </a:moveTo>
                    <a:lnTo>
                      <a:pt x="699" y="0"/>
                    </a:lnTo>
                    <a:lnTo>
                      <a:pt x="684" y="0"/>
                    </a:lnTo>
                    <a:lnTo>
                      <a:pt x="669" y="1"/>
                    </a:lnTo>
                    <a:lnTo>
                      <a:pt x="669" y="1"/>
                    </a:lnTo>
                    <a:lnTo>
                      <a:pt x="658" y="2"/>
                    </a:lnTo>
                    <a:lnTo>
                      <a:pt x="658" y="2"/>
                    </a:lnTo>
                    <a:lnTo>
                      <a:pt x="641" y="5"/>
                    </a:lnTo>
                    <a:lnTo>
                      <a:pt x="641" y="5"/>
                    </a:lnTo>
                    <a:lnTo>
                      <a:pt x="628" y="7"/>
                    </a:lnTo>
                    <a:lnTo>
                      <a:pt x="628" y="7"/>
                    </a:lnTo>
                    <a:lnTo>
                      <a:pt x="613" y="12"/>
                    </a:lnTo>
                    <a:lnTo>
                      <a:pt x="613" y="12"/>
                    </a:lnTo>
                    <a:lnTo>
                      <a:pt x="600" y="16"/>
                    </a:lnTo>
                    <a:lnTo>
                      <a:pt x="600" y="16"/>
                    </a:lnTo>
                    <a:lnTo>
                      <a:pt x="588" y="20"/>
                    </a:lnTo>
                    <a:lnTo>
                      <a:pt x="588" y="20"/>
                    </a:lnTo>
                    <a:lnTo>
                      <a:pt x="573" y="27"/>
                    </a:lnTo>
                    <a:lnTo>
                      <a:pt x="558" y="33"/>
                    </a:lnTo>
                    <a:lnTo>
                      <a:pt x="558" y="33"/>
                    </a:lnTo>
                    <a:lnTo>
                      <a:pt x="551" y="36"/>
                    </a:lnTo>
                    <a:lnTo>
                      <a:pt x="551" y="36"/>
                    </a:lnTo>
                    <a:lnTo>
                      <a:pt x="535" y="45"/>
                    </a:lnTo>
                    <a:lnTo>
                      <a:pt x="535" y="45"/>
                    </a:lnTo>
                    <a:lnTo>
                      <a:pt x="528" y="50"/>
                    </a:lnTo>
                    <a:lnTo>
                      <a:pt x="528" y="50"/>
                    </a:lnTo>
                    <a:lnTo>
                      <a:pt x="513" y="61"/>
                    </a:lnTo>
                    <a:lnTo>
                      <a:pt x="513" y="61"/>
                    </a:lnTo>
                    <a:lnTo>
                      <a:pt x="508" y="63"/>
                    </a:lnTo>
                    <a:lnTo>
                      <a:pt x="508" y="63"/>
                    </a:lnTo>
                    <a:lnTo>
                      <a:pt x="487" y="49"/>
                    </a:lnTo>
                    <a:lnTo>
                      <a:pt x="465" y="36"/>
                    </a:lnTo>
                    <a:lnTo>
                      <a:pt x="442" y="26"/>
                    </a:lnTo>
                    <a:lnTo>
                      <a:pt x="418" y="16"/>
                    </a:lnTo>
                    <a:lnTo>
                      <a:pt x="393" y="10"/>
                    </a:lnTo>
                    <a:lnTo>
                      <a:pt x="369" y="4"/>
                    </a:lnTo>
                    <a:lnTo>
                      <a:pt x="343" y="1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01" y="0"/>
                    </a:lnTo>
                    <a:lnTo>
                      <a:pt x="285" y="1"/>
                    </a:lnTo>
                    <a:lnTo>
                      <a:pt x="269" y="3"/>
                    </a:lnTo>
                    <a:lnTo>
                      <a:pt x="253" y="6"/>
                    </a:lnTo>
                    <a:lnTo>
                      <a:pt x="238" y="10"/>
                    </a:lnTo>
                    <a:lnTo>
                      <a:pt x="223" y="14"/>
                    </a:lnTo>
                    <a:lnTo>
                      <a:pt x="208" y="19"/>
                    </a:lnTo>
                    <a:lnTo>
                      <a:pt x="194" y="25"/>
                    </a:lnTo>
                    <a:lnTo>
                      <a:pt x="180" y="31"/>
                    </a:lnTo>
                    <a:lnTo>
                      <a:pt x="166" y="39"/>
                    </a:lnTo>
                    <a:lnTo>
                      <a:pt x="152" y="46"/>
                    </a:lnTo>
                    <a:lnTo>
                      <a:pt x="139" y="55"/>
                    </a:lnTo>
                    <a:lnTo>
                      <a:pt x="127" y="63"/>
                    </a:lnTo>
                    <a:lnTo>
                      <a:pt x="116" y="73"/>
                    </a:lnTo>
                    <a:lnTo>
                      <a:pt x="104" y="82"/>
                    </a:lnTo>
                    <a:lnTo>
                      <a:pt x="93" y="93"/>
                    </a:lnTo>
                    <a:lnTo>
                      <a:pt x="82" y="104"/>
                    </a:lnTo>
                    <a:lnTo>
                      <a:pt x="72" y="116"/>
                    </a:lnTo>
                    <a:lnTo>
                      <a:pt x="63" y="128"/>
                    </a:lnTo>
                    <a:lnTo>
                      <a:pt x="53" y="140"/>
                    </a:lnTo>
                    <a:lnTo>
                      <a:pt x="46" y="153"/>
                    </a:lnTo>
                    <a:lnTo>
                      <a:pt x="37" y="166"/>
                    </a:lnTo>
                    <a:lnTo>
                      <a:pt x="31" y="180"/>
                    </a:lnTo>
                    <a:lnTo>
                      <a:pt x="24" y="194"/>
                    </a:lnTo>
                    <a:lnTo>
                      <a:pt x="19" y="208"/>
                    </a:lnTo>
                    <a:lnTo>
                      <a:pt x="14" y="223"/>
                    </a:lnTo>
                    <a:lnTo>
                      <a:pt x="9" y="238"/>
                    </a:lnTo>
                    <a:lnTo>
                      <a:pt x="6" y="254"/>
                    </a:lnTo>
                    <a:lnTo>
                      <a:pt x="3" y="269"/>
                    </a:lnTo>
                    <a:lnTo>
                      <a:pt x="1" y="285"/>
                    </a:lnTo>
                    <a:lnTo>
                      <a:pt x="0" y="301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0" y="344"/>
                    </a:lnTo>
                    <a:lnTo>
                      <a:pt x="2" y="371"/>
                    </a:lnTo>
                    <a:lnTo>
                      <a:pt x="4" y="398"/>
                    </a:lnTo>
                    <a:lnTo>
                      <a:pt x="8" y="425"/>
                    </a:lnTo>
                    <a:lnTo>
                      <a:pt x="13" y="451"/>
                    </a:lnTo>
                    <a:lnTo>
                      <a:pt x="18" y="476"/>
                    </a:lnTo>
                    <a:lnTo>
                      <a:pt x="25" y="502"/>
                    </a:lnTo>
                    <a:lnTo>
                      <a:pt x="33" y="527"/>
                    </a:lnTo>
                    <a:lnTo>
                      <a:pt x="41" y="552"/>
                    </a:lnTo>
                    <a:lnTo>
                      <a:pt x="51" y="577"/>
                    </a:lnTo>
                    <a:lnTo>
                      <a:pt x="62" y="602"/>
                    </a:lnTo>
                    <a:lnTo>
                      <a:pt x="74" y="625"/>
                    </a:lnTo>
                    <a:lnTo>
                      <a:pt x="87" y="649"/>
                    </a:lnTo>
                    <a:lnTo>
                      <a:pt x="100" y="673"/>
                    </a:lnTo>
                    <a:lnTo>
                      <a:pt x="116" y="696"/>
                    </a:lnTo>
                    <a:lnTo>
                      <a:pt x="131" y="719"/>
                    </a:lnTo>
                    <a:lnTo>
                      <a:pt x="147" y="740"/>
                    </a:lnTo>
                    <a:lnTo>
                      <a:pt x="164" y="763"/>
                    </a:lnTo>
                    <a:lnTo>
                      <a:pt x="182" y="784"/>
                    </a:lnTo>
                    <a:lnTo>
                      <a:pt x="201" y="805"/>
                    </a:lnTo>
                    <a:lnTo>
                      <a:pt x="222" y="825"/>
                    </a:lnTo>
                    <a:lnTo>
                      <a:pt x="242" y="845"/>
                    </a:lnTo>
                    <a:lnTo>
                      <a:pt x="264" y="865"/>
                    </a:lnTo>
                    <a:lnTo>
                      <a:pt x="286" y="883"/>
                    </a:lnTo>
                    <a:lnTo>
                      <a:pt x="310" y="902"/>
                    </a:lnTo>
                    <a:lnTo>
                      <a:pt x="333" y="919"/>
                    </a:lnTo>
                    <a:lnTo>
                      <a:pt x="358" y="937"/>
                    </a:lnTo>
                    <a:lnTo>
                      <a:pt x="384" y="954"/>
                    </a:lnTo>
                    <a:lnTo>
                      <a:pt x="411" y="970"/>
                    </a:lnTo>
                    <a:lnTo>
                      <a:pt x="437" y="985"/>
                    </a:lnTo>
                    <a:lnTo>
                      <a:pt x="465" y="1000"/>
                    </a:lnTo>
                    <a:lnTo>
                      <a:pt x="494" y="1014"/>
                    </a:lnTo>
                    <a:lnTo>
                      <a:pt x="494" y="1014"/>
                    </a:lnTo>
                    <a:lnTo>
                      <a:pt x="501" y="1017"/>
                    </a:lnTo>
                    <a:lnTo>
                      <a:pt x="508" y="1017"/>
                    </a:lnTo>
                    <a:lnTo>
                      <a:pt x="508" y="1017"/>
                    </a:lnTo>
                    <a:lnTo>
                      <a:pt x="515" y="1017"/>
                    </a:lnTo>
                    <a:lnTo>
                      <a:pt x="522" y="1014"/>
                    </a:lnTo>
                    <a:lnTo>
                      <a:pt x="522" y="1014"/>
                    </a:lnTo>
                    <a:lnTo>
                      <a:pt x="550" y="1000"/>
                    </a:lnTo>
                    <a:lnTo>
                      <a:pt x="578" y="985"/>
                    </a:lnTo>
                    <a:lnTo>
                      <a:pt x="606" y="970"/>
                    </a:lnTo>
                    <a:lnTo>
                      <a:pt x="632" y="954"/>
                    </a:lnTo>
                    <a:lnTo>
                      <a:pt x="657" y="937"/>
                    </a:lnTo>
                    <a:lnTo>
                      <a:pt x="683" y="919"/>
                    </a:lnTo>
                    <a:lnTo>
                      <a:pt x="707" y="902"/>
                    </a:lnTo>
                    <a:lnTo>
                      <a:pt x="730" y="883"/>
                    </a:lnTo>
                    <a:lnTo>
                      <a:pt x="753" y="865"/>
                    </a:lnTo>
                    <a:lnTo>
                      <a:pt x="774" y="845"/>
                    </a:lnTo>
                    <a:lnTo>
                      <a:pt x="795" y="825"/>
                    </a:lnTo>
                    <a:lnTo>
                      <a:pt x="815" y="805"/>
                    </a:lnTo>
                    <a:lnTo>
                      <a:pt x="833" y="784"/>
                    </a:lnTo>
                    <a:lnTo>
                      <a:pt x="852" y="763"/>
                    </a:lnTo>
                    <a:lnTo>
                      <a:pt x="869" y="740"/>
                    </a:lnTo>
                    <a:lnTo>
                      <a:pt x="886" y="719"/>
                    </a:lnTo>
                    <a:lnTo>
                      <a:pt x="901" y="696"/>
                    </a:lnTo>
                    <a:lnTo>
                      <a:pt x="916" y="673"/>
                    </a:lnTo>
                    <a:lnTo>
                      <a:pt x="929" y="649"/>
                    </a:lnTo>
                    <a:lnTo>
                      <a:pt x="942" y="625"/>
                    </a:lnTo>
                    <a:lnTo>
                      <a:pt x="953" y="602"/>
                    </a:lnTo>
                    <a:lnTo>
                      <a:pt x="964" y="577"/>
                    </a:lnTo>
                    <a:lnTo>
                      <a:pt x="974" y="552"/>
                    </a:lnTo>
                    <a:lnTo>
                      <a:pt x="984" y="527"/>
                    </a:lnTo>
                    <a:lnTo>
                      <a:pt x="991" y="502"/>
                    </a:lnTo>
                    <a:lnTo>
                      <a:pt x="997" y="476"/>
                    </a:lnTo>
                    <a:lnTo>
                      <a:pt x="1004" y="451"/>
                    </a:lnTo>
                    <a:lnTo>
                      <a:pt x="1008" y="425"/>
                    </a:lnTo>
                    <a:lnTo>
                      <a:pt x="1013" y="398"/>
                    </a:lnTo>
                    <a:lnTo>
                      <a:pt x="1015" y="371"/>
                    </a:lnTo>
                    <a:lnTo>
                      <a:pt x="1017" y="344"/>
                    </a:lnTo>
                    <a:lnTo>
                      <a:pt x="1017" y="317"/>
                    </a:lnTo>
                    <a:lnTo>
                      <a:pt x="1017" y="317"/>
                    </a:lnTo>
                    <a:lnTo>
                      <a:pt x="1017" y="301"/>
                    </a:lnTo>
                    <a:lnTo>
                      <a:pt x="1016" y="285"/>
                    </a:lnTo>
                    <a:lnTo>
                      <a:pt x="1014" y="269"/>
                    </a:lnTo>
                    <a:lnTo>
                      <a:pt x="1010" y="254"/>
                    </a:lnTo>
                    <a:lnTo>
                      <a:pt x="1007" y="238"/>
                    </a:lnTo>
                    <a:lnTo>
                      <a:pt x="1003" y="223"/>
                    </a:lnTo>
                    <a:lnTo>
                      <a:pt x="997" y="208"/>
                    </a:lnTo>
                    <a:lnTo>
                      <a:pt x="992" y="194"/>
                    </a:lnTo>
                    <a:lnTo>
                      <a:pt x="986" y="180"/>
                    </a:lnTo>
                    <a:lnTo>
                      <a:pt x="978" y="166"/>
                    </a:lnTo>
                    <a:lnTo>
                      <a:pt x="971" y="153"/>
                    </a:lnTo>
                    <a:lnTo>
                      <a:pt x="962" y="140"/>
                    </a:lnTo>
                    <a:lnTo>
                      <a:pt x="953" y="128"/>
                    </a:lnTo>
                    <a:lnTo>
                      <a:pt x="944" y="116"/>
                    </a:lnTo>
                    <a:lnTo>
                      <a:pt x="934" y="104"/>
                    </a:lnTo>
                    <a:lnTo>
                      <a:pt x="923" y="93"/>
                    </a:lnTo>
                    <a:lnTo>
                      <a:pt x="913" y="82"/>
                    </a:lnTo>
                    <a:lnTo>
                      <a:pt x="901" y="73"/>
                    </a:lnTo>
                    <a:lnTo>
                      <a:pt x="889" y="63"/>
                    </a:lnTo>
                    <a:lnTo>
                      <a:pt x="876" y="55"/>
                    </a:lnTo>
                    <a:lnTo>
                      <a:pt x="863" y="46"/>
                    </a:lnTo>
                    <a:lnTo>
                      <a:pt x="850" y="39"/>
                    </a:lnTo>
                    <a:lnTo>
                      <a:pt x="837" y="31"/>
                    </a:lnTo>
                    <a:lnTo>
                      <a:pt x="823" y="25"/>
                    </a:lnTo>
                    <a:lnTo>
                      <a:pt x="809" y="19"/>
                    </a:lnTo>
                    <a:lnTo>
                      <a:pt x="794" y="14"/>
                    </a:lnTo>
                    <a:lnTo>
                      <a:pt x="779" y="10"/>
                    </a:lnTo>
                    <a:lnTo>
                      <a:pt x="763" y="6"/>
                    </a:lnTo>
                    <a:lnTo>
                      <a:pt x="747" y="3"/>
                    </a:lnTo>
                    <a:lnTo>
                      <a:pt x="731" y="1"/>
                    </a:lnTo>
                    <a:lnTo>
                      <a:pt x="715" y="0"/>
                    </a:lnTo>
                    <a:lnTo>
                      <a:pt x="699" y="0"/>
                    </a:lnTo>
                    <a:lnTo>
                      <a:pt x="699" y="0"/>
                    </a:lnTo>
                    <a:close/>
                    <a:moveTo>
                      <a:pt x="508" y="950"/>
                    </a:moveTo>
                    <a:lnTo>
                      <a:pt x="508" y="950"/>
                    </a:lnTo>
                    <a:lnTo>
                      <a:pt x="482" y="937"/>
                    </a:lnTo>
                    <a:lnTo>
                      <a:pt x="457" y="924"/>
                    </a:lnTo>
                    <a:lnTo>
                      <a:pt x="433" y="909"/>
                    </a:lnTo>
                    <a:lnTo>
                      <a:pt x="408" y="894"/>
                    </a:lnTo>
                    <a:lnTo>
                      <a:pt x="386" y="879"/>
                    </a:lnTo>
                    <a:lnTo>
                      <a:pt x="363" y="863"/>
                    </a:lnTo>
                    <a:lnTo>
                      <a:pt x="342" y="846"/>
                    </a:lnTo>
                    <a:lnTo>
                      <a:pt x="320" y="829"/>
                    </a:lnTo>
                    <a:lnTo>
                      <a:pt x="300" y="812"/>
                    </a:lnTo>
                    <a:lnTo>
                      <a:pt x="281" y="794"/>
                    </a:lnTo>
                    <a:lnTo>
                      <a:pt x="263" y="776"/>
                    </a:lnTo>
                    <a:lnTo>
                      <a:pt x="244" y="757"/>
                    </a:lnTo>
                    <a:lnTo>
                      <a:pt x="227" y="738"/>
                    </a:lnTo>
                    <a:lnTo>
                      <a:pt x="211" y="719"/>
                    </a:lnTo>
                    <a:lnTo>
                      <a:pt x="196" y="699"/>
                    </a:lnTo>
                    <a:lnTo>
                      <a:pt x="181" y="679"/>
                    </a:lnTo>
                    <a:lnTo>
                      <a:pt x="167" y="659"/>
                    </a:lnTo>
                    <a:lnTo>
                      <a:pt x="154" y="637"/>
                    </a:lnTo>
                    <a:lnTo>
                      <a:pt x="141" y="617"/>
                    </a:lnTo>
                    <a:lnTo>
                      <a:pt x="131" y="595"/>
                    </a:lnTo>
                    <a:lnTo>
                      <a:pt x="120" y="573"/>
                    </a:lnTo>
                    <a:lnTo>
                      <a:pt x="110" y="551"/>
                    </a:lnTo>
                    <a:lnTo>
                      <a:pt x="102" y="529"/>
                    </a:lnTo>
                    <a:lnTo>
                      <a:pt x="93" y="506"/>
                    </a:lnTo>
                    <a:lnTo>
                      <a:pt x="87" y="484"/>
                    </a:lnTo>
                    <a:lnTo>
                      <a:pt x="80" y="460"/>
                    </a:lnTo>
                    <a:lnTo>
                      <a:pt x="75" y="437"/>
                    </a:lnTo>
                    <a:lnTo>
                      <a:pt x="70" y="413"/>
                    </a:lnTo>
                    <a:lnTo>
                      <a:pt x="67" y="389"/>
                    </a:lnTo>
                    <a:lnTo>
                      <a:pt x="65" y="366"/>
                    </a:lnTo>
                    <a:lnTo>
                      <a:pt x="63" y="342"/>
                    </a:lnTo>
                    <a:lnTo>
                      <a:pt x="63" y="317"/>
                    </a:lnTo>
                    <a:lnTo>
                      <a:pt x="63" y="317"/>
                    </a:lnTo>
                    <a:lnTo>
                      <a:pt x="63" y="305"/>
                    </a:lnTo>
                    <a:lnTo>
                      <a:pt x="64" y="292"/>
                    </a:lnTo>
                    <a:lnTo>
                      <a:pt x="66" y="279"/>
                    </a:lnTo>
                    <a:lnTo>
                      <a:pt x="68" y="267"/>
                    </a:lnTo>
                    <a:lnTo>
                      <a:pt x="75" y="242"/>
                    </a:lnTo>
                    <a:lnTo>
                      <a:pt x="83" y="219"/>
                    </a:lnTo>
                    <a:lnTo>
                      <a:pt x="94" y="196"/>
                    </a:lnTo>
                    <a:lnTo>
                      <a:pt x="106" y="176"/>
                    </a:lnTo>
                    <a:lnTo>
                      <a:pt x="121" y="157"/>
                    </a:lnTo>
                    <a:lnTo>
                      <a:pt x="137" y="138"/>
                    </a:lnTo>
                    <a:lnTo>
                      <a:pt x="155" y="121"/>
                    </a:lnTo>
                    <a:lnTo>
                      <a:pt x="176" y="107"/>
                    </a:lnTo>
                    <a:lnTo>
                      <a:pt x="196" y="94"/>
                    </a:lnTo>
                    <a:lnTo>
                      <a:pt x="219" y="84"/>
                    </a:lnTo>
                    <a:lnTo>
                      <a:pt x="242" y="75"/>
                    </a:lnTo>
                    <a:lnTo>
                      <a:pt x="266" y="69"/>
                    </a:lnTo>
                    <a:lnTo>
                      <a:pt x="279" y="66"/>
                    </a:lnTo>
                    <a:lnTo>
                      <a:pt x="291" y="64"/>
                    </a:lnTo>
                    <a:lnTo>
                      <a:pt x="304" y="63"/>
                    </a:lnTo>
                    <a:lnTo>
                      <a:pt x="317" y="63"/>
                    </a:lnTo>
                    <a:lnTo>
                      <a:pt x="317" y="63"/>
                    </a:lnTo>
                    <a:lnTo>
                      <a:pt x="337" y="64"/>
                    </a:lnTo>
                    <a:lnTo>
                      <a:pt x="356" y="66"/>
                    </a:lnTo>
                    <a:lnTo>
                      <a:pt x="374" y="70"/>
                    </a:lnTo>
                    <a:lnTo>
                      <a:pt x="392" y="75"/>
                    </a:lnTo>
                    <a:lnTo>
                      <a:pt x="411" y="81"/>
                    </a:lnTo>
                    <a:lnTo>
                      <a:pt x="428" y="89"/>
                    </a:lnTo>
                    <a:lnTo>
                      <a:pt x="444" y="98"/>
                    </a:lnTo>
                    <a:lnTo>
                      <a:pt x="460" y="108"/>
                    </a:lnTo>
                    <a:lnTo>
                      <a:pt x="460" y="108"/>
                    </a:lnTo>
                    <a:lnTo>
                      <a:pt x="443" y="130"/>
                    </a:lnTo>
                    <a:lnTo>
                      <a:pt x="427" y="153"/>
                    </a:lnTo>
                    <a:lnTo>
                      <a:pt x="414" y="178"/>
                    </a:lnTo>
                    <a:lnTo>
                      <a:pt x="402" y="204"/>
                    </a:lnTo>
                    <a:lnTo>
                      <a:pt x="398" y="218"/>
                    </a:lnTo>
                    <a:lnTo>
                      <a:pt x="393" y="231"/>
                    </a:lnTo>
                    <a:lnTo>
                      <a:pt x="389" y="245"/>
                    </a:lnTo>
                    <a:lnTo>
                      <a:pt x="386" y="258"/>
                    </a:lnTo>
                    <a:lnTo>
                      <a:pt x="384" y="273"/>
                    </a:lnTo>
                    <a:lnTo>
                      <a:pt x="383" y="288"/>
                    </a:lnTo>
                    <a:lnTo>
                      <a:pt x="382" y="302"/>
                    </a:lnTo>
                    <a:lnTo>
                      <a:pt x="381" y="317"/>
                    </a:lnTo>
                    <a:lnTo>
                      <a:pt x="381" y="317"/>
                    </a:lnTo>
                    <a:lnTo>
                      <a:pt x="382" y="324"/>
                    </a:lnTo>
                    <a:lnTo>
                      <a:pt x="384" y="330"/>
                    </a:lnTo>
                    <a:lnTo>
                      <a:pt x="386" y="336"/>
                    </a:lnTo>
                    <a:lnTo>
                      <a:pt x="390" y="340"/>
                    </a:lnTo>
                    <a:lnTo>
                      <a:pt x="394" y="344"/>
                    </a:lnTo>
                    <a:lnTo>
                      <a:pt x="400" y="348"/>
                    </a:lnTo>
                    <a:lnTo>
                      <a:pt x="406" y="349"/>
                    </a:lnTo>
                    <a:lnTo>
                      <a:pt x="413" y="350"/>
                    </a:lnTo>
                    <a:lnTo>
                      <a:pt x="413" y="350"/>
                    </a:lnTo>
                    <a:lnTo>
                      <a:pt x="419" y="349"/>
                    </a:lnTo>
                    <a:lnTo>
                      <a:pt x="425" y="348"/>
                    </a:lnTo>
                    <a:lnTo>
                      <a:pt x="431" y="344"/>
                    </a:lnTo>
                    <a:lnTo>
                      <a:pt x="435" y="340"/>
                    </a:lnTo>
                    <a:lnTo>
                      <a:pt x="440" y="336"/>
                    </a:lnTo>
                    <a:lnTo>
                      <a:pt x="442" y="330"/>
                    </a:lnTo>
                    <a:lnTo>
                      <a:pt x="444" y="324"/>
                    </a:lnTo>
                    <a:lnTo>
                      <a:pt x="445" y="317"/>
                    </a:lnTo>
                    <a:lnTo>
                      <a:pt x="445" y="317"/>
                    </a:lnTo>
                    <a:lnTo>
                      <a:pt x="445" y="304"/>
                    </a:lnTo>
                    <a:lnTo>
                      <a:pt x="446" y="290"/>
                    </a:lnTo>
                    <a:lnTo>
                      <a:pt x="448" y="276"/>
                    </a:lnTo>
                    <a:lnTo>
                      <a:pt x="450" y="263"/>
                    </a:lnTo>
                    <a:lnTo>
                      <a:pt x="453" y="250"/>
                    </a:lnTo>
                    <a:lnTo>
                      <a:pt x="458" y="237"/>
                    </a:lnTo>
                    <a:lnTo>
                      <a:pt x="462" y="224"/>
                    </a:lnTo>
                    <a:lnTo>
                      <a:pt x="467" y="211"/>
                    </a:lnTo>
                    <a:lnTo>
                      <a:pt x="474" y="199"/>
                    </a:lnTo>
                    <a:lnTo>
                      <a:pt x="480" y="189"/>
                    </a:lnTo>
                    <a:lnTo>
                      <a:pt x="487" y="177"/>
                    </a:lnTo>
                    <a:lnTo>
                      <a:pt x="495" y="166"/>
                    </a:lnTo>
                    <a:lnTo>
                      <a:pt x="503" y="155"/>
                    </a:lnTo>
                    <a:lnTo>
                      <a:pt x="511" y="146"/>
                    </a:lnTo>
                    <a:lnTo>
                      <a:pt x="521" y="136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46" y="115"/>
                    </a:lnTo>
                    <a:lnTo>
                      <a:pt x="546" y="115"/>
                    </a:lnTo>
                    <a:lnTo>
                      <a:pt x="549" y="113"/>
                    </a:lnTo>
                    <a:lnTo>
                      <a:pt x="549" y="113"/>
                    </a:lnTo>
                    <a:lnTo>
                      <a:pt x="565" y="102"/>
                    </a:lnTo>
                    <a:lnTo>
                      <a:pt x="565" y="102"/>
                    </a:lnTo>
                    <a:lnTo>
                      <a:pt x="569" y="100"/>
                    </a:lnTo>
                    <a:lnTo>
                      <a:pt x="569" y="100"/>
                    </a:lnTo>
                    <a:lnTo>
                      <a:pt x="584" y="91"/>
                    </a:lnTo>
                    <a:lnTo>
                      <a:pt x="584" y="91"/>
                    </a:lnTo>
                    <a:lnTo>
                      <a:pt x="591" y="88"/>
                    </a:lnTo>
                    <a:lnTo>
                      <a:pt x="591" y="88"/>
                    </a:lnTo>
                    <a:lnTo>
                      <a:pt x="606" y="81"/>
                    </a:lnTo>
                    <a:lnTo>
                      <a:pt x="606" y="81"/>
                    </a:lnTo>
                    <a:lnTo>
                      <a:pt x="613" y="78"/>
                    </a:lnTo>
                    <a:lnTo>
                      <a:pt x="613" y="78"/>
                    </a:lnTo>
                    <a:lnTo>
                      <a:pt x="628" y="74"/>
                    </a:lnTo>
                    <a:lnTo>
                      <a:pt x="628" y="74"/>
                    </a:lnTo>
                    <a:lnTo>
                      <a:pt x="637" y="72"/>
                    </a:lnTo>
                    <a:lnTo>
                      <a:pt x="637" y="72"/>
                    </a:lnTo>
                    <a:lnTo>
                      <a:pt x="651" y="69"/>
                    </a:lnTo>
                    <a:lnTo>
                      <a:pt x="651" y="69"/>
                    </a:lnTo>
                    <a:lnTo>
                      <a:pt x="664" y="66"/>
                    </a:lnTo>
                    <a:lnTo>
                      <a:pt x="664" y="66"/>
                    </a:lnTo>
                    <a:lnTo>
                      <a:pt x="675" y="64"/>
                    </a:lnTo>
                    <a:lnTo>
                      <a:pt x="675" y="64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12" y="63"/>
                    </a:lnTo>
                    <a:lnTo>
                      <a:pt x="725" y="64"/>
                    </a:lnTo>
                    <a:lnTo>
                      <a:pt x="738" y="66"/>
                    </a:lnTo>
                    <a:lnTo>
                      <a:pt x="750" y="69"/>
                    </a:lnTo>
                    <a:lnTo>
                      <a:pt x="774" y="75"/>
                    </a:lnTo>
                    <a:lnTo>
                      <a:pt x="798" y="84"/>
                    </a:lnTo>
                    <a:lnTo>
                      <a:pt x="820" y="94"/>
                    </a:lnTo>
                    <a:lnTo>
                      <a:pt x="841" y="107"/>
                    </a:lnTo>
                    <a:lnTo>
                      <a:pt x="860" y="121"/>
                    </a:lnTo>
                    <a:lnTo>
                      <a:pt x="878" y="138"/>
                    </a:lnTo>
                    <a:lnTo>
                      <a:pt x="896" y="157"/>
                    </a:lnTo>
                    <a:lnTo>
                      <a:pt x="910" y="176"/>
                    </a:lnTo>
                    <a:lnTo>
                      <a:pt x="922" y="196"/>
                    </a:lnTo>
                    <a:lnTo>
                      <a:pt x="933" y="219"/>
                    </a:lnTo>
                    <a:lnTo>
                      <a:pt x="942" y="242"/>
                    </a:lnTo>
                    <a:lnTo>
                      <a:pt x="948" y="267"/>
                    </a:lnTo>
                    <a:lnTo>
                      <a:pt x="950" y="279"/>
                    </a:lnTo>
                    <a:lnTo>
                      <a:pt x="952" y="292"/>
                    </a:lnTo>
                    <a:lnTo>
                      <a:pt x="953" y="305"/>
                    </a:lnTo>
                    <a:lnTo>
                      <a:pt x="953" y="317"/>
                    </a:lnTo>
                    <a:lnTo>
                      <a:pt x="953" y="317"/>
                    </a:lnTo>
                    <a:lnTo>
                      <a:pt x="952" y="342"/>
                    </a:lnTo>
                    <a:lnTo>
                      <a:pt x="951" y="366"/>
                    </a:lnTo>
                    <a:lnTo>
                      <a:pt x="949" y="389"/>
                    </a:lnTo>
                    <a:lnTo>
                      <a:pt x="946" y="413"/>
                    </a:lnTo>
                    <a:lnTo>
                      <a:pt x="942" y="437"/>
                    </a:lnTo>
                    <a:lnTo>
                      <a:pt x="936" y="460"/>
                    </a:lnTo>
                    <a:lnTo>
                      <a:pt x="930" y="484"/>
                    </a:lnTo>
                    <a:lnTo>
                      <a:pt x="923" y="506"/>
                    </a:lnTo>
                    <a:lnTo>
                      <a:pt x="915" y="529"/>
                    </a:lnTo>
                    <a:lnTo>
                      <a:pt x="906" y="551"/>
                    </a:lnTo>
                    <a:lnTo>
                      <a:pt x="897" y="573"/>
                    </a:lnTo>
                    <a:lnTo>
                      <a:pt x="886" y="595"/>
                    </a:lnTo>
                    <a:lnTo>
                      <a:pt x="875" y="617"/>
                    </a:lnTo>
                    <a:lnTo>
                      <a:pt x="862" y="637"/>
                    </a:lnTo>
                    <a:lnTo>
                      <a:pt x="849" y="659"/>
                    </a:lnTo>
                    <a:lnTo>
                      <a:pt x="835" y="679"/>
                    </a:lnTo>
                    <a:lnTo>
                      <a:pt x="820" y="699"/>
                    </a:lnTo>
                    <a:lnTo>
                      <a:pt x="805" y="719"/>
                    </a:lnTo>
                    <a:lnTo>
                      <a:pt x="788" y="738"/>
                    </a:lnTo>
                    <a:lnTo>
                      <a:pt x="771" y="757"/>
                    </a:lnTo>
                    <a:lnTo>
                      <a:pt x="754" y="776"/>
                    </a:lnTo>
                    <a:lnTo>
                      <a:pt x="735" y="794"/>
                    </a:lnTo>
                    <a:lnTo>
                      <a:pt x="715" y="812"/>
                    </a:lnTo>
                    <a:lnTo>
                      <a:pt x="695" y="829"/>
                    </a:lnTo>
                    <a:lnTo>
                      <a:pt x="675" y="846"/>
                    </a:lnTo>
                    <a:lnTo>
                      <a:pt x="653" y="863"/>
                    </a:lnTo>
                    <a:lnTo>
                      <a:pt x="631" y="879"/>
                    </a:lnTo>
                    <a:lnTo>
                      <a:pt x="607" y="894"/>
                    </a:lnTo>
                    <a:lnTo>
                      <a:pt x="583" y="909"/>
                    </a:lnTo>
                    <a:lnTo>
                      <a:pt x="559" y="924"/>
                    </a:lnTo>
                    <a:lnTo>
                      <a:pt x="534" y="937"/>
                    </a:lnTo>
                    <a:lnTo>
                      <a:pt x="508" y="950"/>
                    </a:lnTo>
                    <a:lnTo>
                      <a:pt x="508" y="950"/>
                    </a:lnTo>
                    <a:close/>
                    <a:moveTo>
                      <a:pt x="699" y="126"/>
                    </a:moveTo>
                    <a:lnTo>
                      <a:pt x="699" y="126"/>
                    </a:lnTo>
                    <a:lnTo>
                      <a:pt x="693" y="128"/>
                    </a:lnTo>
                    <a:lnTo>
                      <a:pt x="686" y="130"/>
                    </a:lnTo>
                    <a:lnTo>
                      <a:pt x="681" y="132"/>
                    </a:lnTo>
                    <a:lnTo>
                      <a:pt x="677" y="136"/>
                    </a:lnTo>
                    <a:lnTo>
                      <a:pt x="672" y="140"/>
                    </a:lnTo>
                    <a:lnTo>
                      <a:pt x="669" y="147"/>
                    </a:lnTo>
                    <a:lnTo>
                      <a:pt x="668" y="152"/>
                    </a:lnTo>
                    <a:lnTo>
                      <a:pt x="667" y="159"/>
                    </a:lnTo>
                    <a:lnTo>
                      <a:pt x="667" y="159"/>
                    </a:lnTo>
                    <a:lnTo>
                      <a:pt x="668" y="165"/>
                    </a:lnTo>
                    <a:lnTo>
                      <a:pt x="669" y="172"/>
                    </a:lnTo>
                    <a:lnTo>
                      <a:pt x="672" y="177"/>
                    </a:lnTo>
                    <a:lnTo>
                      <a:pt x="677" y="181"/>
                    </a:lnTo>
                    <a:lnTo>
                      <a:pt x="681" y="185"/>
                    </a:lnTo>
                    <a:lnTo>
                      <a:pt x="686" y="188"/>
                    </a:lnTo>
                    <a:lnTo>
                      <a:pt x="693" y="190"/>
                    </a:lnTo>
                    <a:lnTo>
                      <a:pt x="699" y="191"/>
                    </a:lnTo>
                    <a:lnTo>
                      <a:pt x="699" y="191"/>
                    </a:lnTo>
                    <a:lnTo>
                      <a:pt x="712" y="191"/>
                    </a:lnTo>
                    <a:lnTo>
                      <a:pt x="725" y="193"/>
                    </a:lnTo>
                    <a:lnTo>
                      <a:pt x="737" y="196"/>
                    </a:lnTo>
                    <a:lnTo>
                      <a:pt x="749" y="201"/>
                    </a:lnTo>
                    <a:lnTo>
                      <a:pt x="759" y="206"/>
                    </a:lnTo>
                    <a:lnTo>
                      <a:pt x="770" y="212"/>
                    </a:lnTo>
                    <a:lnTo>
                      <a:pt x="780" y="220"/>
                    </a:lnTo>
                    <a:lnTo>
                      <a:pt x="789" y="227"/>
                    </a:lnTo>
                    <a:lnTo>
                      <a:pt x="797" y="237"/>
                    </a:lnTo>
                    <a:lnTo>
                      <a:pt x="804" y="247"/>
                    </a:lnTo>
                    <a:lnTo>
                      <a:pt x="811" y="257"/>
                    </a:lnTo>
                    <a:lnTo>
                      <a:pt x="816" y="268"/>
                    </a:lnTo>
                    <a:lnTo>
                      <a:pt x="820" y="280"/>
                    </a:lnTo>
                    <a:lnTo>
                      <a:pt x="824" y="292"/>
                    </a:lnTo>
                    <a:lnTo>
                      <a:pt x="826" y="305"/>
                    </a:lnTo>
                    <a:lnTo>
                      <a:pt x="826" y="317"/>
                    </a:lnTo>
                    <a:lnTo>
                      <a:pt x="826" y="317"/>
                    </a:lnTo>
                    <a:lnTo>
                      <a:pt x="827" y="324"/>
                    </a:lnTo>
                    <a:lnTo>
                      <a:pt x="829" y="330"/>
                    </a:lnTo>
                    <a:lnTo>
                      <a:pt x="831" y="336"/>
                    </a:lnTo>
                    <a:lnTo>
                      <a:pt x="835" y="340"/>
                    </a:lnTo>
                    <a:lnTo>
                      <a:pt x="840" y="344"/>
                    </a:lnTo>
                    <a:lnTo>
                      <a:pt x="845" y="348"/>
                    </a:lnTo>
                    <a:lnTo>
                      <a:pt x="852" y="349"/>
                    </a:lnTo>
                    <a:lnTo>
                      <a:pt x="858" y="350"/>
                    </a:lnTo>
                    <a:lnTo>
                      <a:pt x="858" y="350"/>
                    </a:lnTo>
                    <a:lnTo>
                      <a:pt x="864" y="349"/>
                    </a:lnTo>
                    <a:lnTo>
                      <a:pt x="870" y="348"/>
                    </a:lnTo>
                    <a:lnTo>
                      <a:pt x="876" y="344"/>
                    </a:lnTo>
                    <a:lnTo>
                      <a:pt x="881" y="340"/>
                    </a:lnTo>
                    <a:lnTo>
                      <a:pt x="885" y="336"/>
                    </a:lnTo>
                    <a:lnTo>
                      <a:pt x="887" y="330"/>
                    </a:lnTo>
                    <a:lnTo>
                      <a:pt x="889" y="324"/>
                    </a:lnTo>
                    <a:lnTo>
                      <a:pt x="890" y="317"/>
                    </a:lnTo>
                    <a:lnTo>
                      <a:pt x="890" y="317"/>
                    </a:lnTo>
                    <a:lnTo>
                      <a:pt x="889" y="298"/>
                    </a:lnTo>
                    <a:lnTo>
                      <a:pt x="886" y="279"/>
                    </a:lnTo>
                    <a:lnTo>
                      <a:pt x="882" y="261"/>
                    </a:lnTo>
                    <a:lnTo>
                      <a:pt x="875" y="243"/>
                    </a:lnTo>
                    <a:lnTo>
                      <a:pt x="867" y="227"/>
                    </a:lnTo>
                    <a:lnTo>
                      <a:pt x="857" y="211"/>
                    </a:lnTo>
                    <a:lnTo>
                      <a:pt x="846" y="196"/>
                    </a:lnTo>
                    <a:lnTo>
                      <a:pt x="833" y="183"/>
                    </a:lnTo>
                    <a:lnTo>
                      <a:pt x="820" y="170"/>
                    </a:lnTo>
                    <a:lnTo>
                      <a:pt x="805" y="160"/>
                    </a:lnTo>
                    <a:lnTo>
                      <a:pt x="789" y="150"/>
                    </a:lnTo>
                    <a:lnTo>
                      <a:pt x="773" y="142"/>
                    </a:lnTo>
                    <a:lnTo>
                      <a:pt x="756" y="135"/>
                    </a:lnTo>
                    <a:lnTo>
                      <a:pt x="738" y="131"/>
                    </a:lnTo>
                    <a:lnTo>
                      <a:pt x="719" y="128"/>
                    </a:lnTo>
                    <a:lnTo>
                      <a:pt x="699" y="126"/>
                    </a:lnTo>
                    <a:lnTo>
                      <a:pt x="699" y="1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261451" y="3032760"/>
            <a:ext cx="1669098" cy="1669098"/>
            <a:chOff x="5261451" y="2664460"/>
            <a:chExt cx="1669098" cy="1669098"/>
          </a:xfrm>
        </p:grpSpPr>
        <p:sp>
          <p:nvSpPr>
            <p:cNvPr id="23" name="任意多边形 63"/>
            <p:cNvSpPr/>
            <p:nvPr/>
          </p:nvSpPr>
          <p:spPr>
            <a:xfrm>
              <a:off x="5261451" y="2664460"/>
              <a:ext cx="1669098" cy="1669098"/>
            </a:xfrm>
            <a:custGeom>
              <a:avLst/>
              <a:gdLst>
                <a:gd name="connsiteX0" fmla="*/ 800633 w 1669098"/>
                <a:gd name="connsiteY0" fmla="*/ 0 h 1669098"/>
                <a:gd name="connsiteX1" fmla="*/ 868465 w 1669098"/>
                <a:gd name="connsiteY1" fmla="*/ 0 h 1669098"/>
                <a:gd name="connsiteX2" fmla="*/ 885423 w 1669098"/>
                <a:gd name="connsiteY2" fmla="*/ 16958 h 1669098"/>
                <a:gd name="connsiteX3" fmla="*/ 885423 w 1669098"/>
                <a:gd name="connsiteY3" fmla="*/ 76706 h 1669098"/>
                <a:gd name="connsiteX4" fmla="*/ 912297 w 1669098"/>
                <a:gd name="connsiteY4" fmla="*/ 78063 h 1669098"/>
                <a:gd name="connsiteX5" fmla="*/ 981741 w 1669098"/>
                <a:gd name="connsiteY5" fmla="*/ 88661 h 1669098"/>
                <a:gd name="connsiteX6" fmla="*/ 997017 w 1669098"/>
                <a:gd name="connsiteY6" fmla="*/ 31650 h 1669098"/>
                <a:gd name="connsiteX7" fmla="*/ 1017786 w 1669098"/>
                <a:gd name="connsiteY7" fmla="*/ 19658 h 1669098"/>
                <a:gd name="connsiteX8" fmla="*/ 1083307 w 1669098"/>
                <a:gd name="connsiteY8" fmla="*/ 37215 h 1669098"/>
                <a:gd name="connsiteX9" fmla="*/ 1095298 w 1669098"/>
                <a:gd name="connsiteY9" fmla="*/ 57984 h 1669098"/>
                <a:gd name="connsiteX10" fmla="*/ 1079226 w 1669098"/>
                <a:gd name="connsiteY10" fmla="*/ 117966 h 1669098"/>
                <a:gd name="connsiteX11" fmla="*/ 1130536 w 1669098"/>
                <a:gd name="connsiteY11" fmla="*/ 133894 h 1669098"/>
                <a:gd name="connsiteX12" fmla="*/ 1168448 w 1669098"/>
                <a:gd name="connsiteY12" fmla="*/ 154472 h 1669098"/>
                <a:gd name="connsiteX13" fmla="*/ 1199286 w 1669098"/>
                <a:gd name="connsiteY13" fmla="*/ 101058 h 1669098"/>
                <a:gd name="connsiteX14" fmla="*/ 1222451 w 1669098"/>
                <a:gd name="connsiteY14" fmla="*/ 94851 h 1669098"/>
                <a:gd name="connsiteX15" fmla="*/ 1281196 w 1669098"/>
                <a:gd name="connsiteY15" fmla="*/ 128766 h 1669098"/>
                <a:gd name="connsiteX16" fmla="*/ 1287403 w 1669098"/>
                <a:gd name="connsiteY16" fmla="*/ 151932 h 1669098"/>
                <a:gd name="connsiteX17" fmla="*/ 1257903 w 1669098"/>
                <a:gd name="connsiteY17" fmla="*/ 203027 h 1669098"/>
                <a:gd name="connsiteX18" fmla="*/ 1259703 w 1669098"/>
                <a:gd name="connsiteY18" fmla="*/ 204003 h 1669098"/>
                <a:gd name="connsiteX19" fmla="*/ 1332821 w 1669098"/>
                <a:gd name="connsiteY19" fmla="*/ 264331 h 1669098"/>
                <a:gd name="connsiteX20" fmla="*/ 1376700 w 1669098"/>
                <a:gd name="connsiteY20" fmla="*/ 220452 h 1669098"/>
                <a:gd name="connsiteX21" fmla="*/ 1400682 w 1669098"/>
                <a:gd name="connsiteY21" fmla="*/ 220452 h 1669098"/>
                <a:gd name="connsiteX22" fmla="*/ 1448646 w 1669098"/>
                <a:gd name="connsiteY22" fmla="*/ 268416 h 1669098"/>
                <a:gd name="connsiteX23" fmla="*/ 1448646 w 1669098"/>
                <a:gd name="connsiteY23" fmla="*/ 292398 h 1669098"/>
                <a:gd name="connsiteX24" fmla="*/ 1404767 w 1669098"/>
                <a:gd name="connsiteY24" fmla="*/ 336277 h 1669098"/>
                <a:gd name="connsiteX25" fmla="*/ 1465095 w 1669098"/>
                <a:gd name="connsiteY25" fmla="*/ 409395 h 1669098"/>
                <a:gd name="connsiteX26" fmla="*/ 1466071 w 1669098"/>
                <a:gd name="connsiteY26" fmla="*/ 411195 h 1669098"/>
                <a:gd name="connsiteX27" fmla="*/ 1517167 w 1669098"/>
                <a:gd name="connsiteY27" fmla="*/ 381695 h 1669098"/>
                <a:gd name="connsiteX28" fmla="*/ 1540332 w 1669098"/>
                <a:gd name="connsiteY28" fmla="*/ 387902 h 1669098"/>
                <a:gd name="connsiteX29" fmla="*/ 1574248 w 1669098"/>
                <a:gd name="connsiteY29" fmla="*/ 446647 h 1669098"/>
                <a:gd name="connsiteX30" fmla="*/ 1568041 w 1669098"/>
                <a:gd name="connsiteY30" fmla="*/ 469812 h 1669098"/>
                <a:gd name="connsiteX31" fmla="*/ 1514626 w 1669098"/>
                <a:gd name="connsiteY31" fmla="*/ 500651 h 1669098"/>
                <a:gd name="connsiteX32" fmla="*/ 1535204 w 1669098"/>
                <a:gd name="connsiteY32" fmla="*/ 538562 h 1669098"/>
                <a:gd name="connsiteX33" fmla="*/ 1551132 w 1669098"/>
                <a:gd name="connsiteY33" fmla="*/ 589872 h 1669098"/>
                <a:gd name="connsiteX34" fmla="*/ 1611114 w 1669098"/>
                <a:gd name="connsiteY34" fmla="*/ 573800 h 1669098"/>
                <a:gd name="connsiteX35" fmla="*/ 1631883 w 1669098"/>
                <a:gd name="connsiteY35" fmla="*/ 585792 h 1669098"/>
                <a:gd name="connsiteX36" fmla="*/ 1649440 w 1669098"/>
                <a:gd name="connsiteY36" fmla="*/ 651312 h 1669098"/>
                <a:gd name="connsiteX37" fmla="*/ 1637448 w 1669098"/>
                <a:gd name="connsiteY37" fmla="*/ 672081 h 1669098"/>
                <a:gd name="connsiteX38" fmla="*/ 1580437 w 1669098"/>
                <a:gd name="connsiteY38" fmla="*/ 687357 h 1669098"/>
                <a:gd name="connsiteX39" fmla="*/ 1591035 w 1669098"/>
                <a:gd name="connsiteY39" fmla="*/ 756801 h 1669098"/>
                <a:gd name="connsiteX40" fmla="*/ 1592392 w 1669098"/>
                <a:gd name="connsiteY40" fmla="*/ 783675 h 1669098"/>
                <a:gd name="connsiteX41" fmla="*/ 1652140 w 1669098"/>
                <a:gd name="connsiteY41" fmla="*/ 783675 h 1669098"/>
                <a:gd name="connsiteX42" fmla="*/ 1669098 w 1669098"/>
                <a:gd name="connsiteY42" fmla="*/ 800633 h 1669098"/>
                <a:gd name="connsiteX43" fmla="*/ 1669098 w 1669098"/>
                <a:gd name="connsiteY43" fmla="*/ 868465 h 1669098"/>
                <a:gd name="connsiteX44" fmla="*/ 1652140 w 1669098"/>
                <a:gd name="connsiteY44" fmla="*/ 885423 h 1669098"/>
                <a:gd name="connsiteX45" fmla="*/ 1592392 w 1669098"/>
                <a:gd name="connsiteY45" fmla="*/ 885423 h 1669098"/>
                <a:gd name="connsiteX46" fmla="*/ 1591035 w 1669098"/>
                <a:gd name="connsiteY46" fmla="*/ 912297 h 1669098"/>
                <a:gd name="connsiteX47" fmla="*/ 1580437 w 1669098"/>
                <a:gd name="connsiteY47" fmla="*/ 981741 h 1669098"/>
                <a:gd name="connsiteX48" fmla="*/ 1637448 w 1669098"/>
                <a:gd name="connsiteY48" fmla="*/ 997017 h 1669098"/>
                <a:gd name="connsiteX49" fmla="*/ 1649440 w 1669098"/>
                <a:gd name="connsiteY49" fmla="*/ 1017786 h 1669098"/>
                <a:gd name="connsiteX50" fmla="*/ 1631883 w 1669098"/>
                <a:gd name="connsiteY50" fmla="*/ 1083307 h 1669098"/>
                <a:gd name="connsiteX51" fmla="*/ 1611114 w 1669098"/>
                <a:gd name="connsiteY51" fmla="*/ 1095298 h 1669098"/>
                <a:gd name="connsiteX52" fmla="*/ 1551132 w 1669098"/>
                <a:gd name="connsiteY52" fmla="*/ 1079226 h 1669098"/>
                <a:gd name="connsiteX53" fmla="*/ 1535204 w 1669098"/>
                <a:gd name="connsiteY53" fmla="*/ 1130536 h 1669098"/>
                <a:gd name="connsiteX54" fmla="*/ 1514626 w 1669098"/>
                <a:gd name="connsiteY54" fmla="*/ 1168447 h 1669098"/>
                <a:gd name="connsiteX55" fmla="*/ 1568041 w 1669098"/>
                <a:gd name="connsiteY55" fmla="*/ 1199286 h 1669098"/>
                <a:gd name="connsiteX56" fmla="*/ 1574248 w 1669098"/>
                <a:gd name="connsiteY56" fmla="*/ 1222451 h 1669098"/>
                <a:gd name="connsiteX57" fmla="*/ 1540332 w 1669098"/>
                <a:gd name="connsiteY57" fmla="*/ 1281196 h 1669098"/>
                <a:gd name="connsiteX58" fmla="*/ 1517167 w 1669098"/>
                <a:gd name="connsiteY58" fmla="*/ 1287403 h 1669098"/>
                <a:gd name="connsiteX59" fmla="*/ 1466071 w 1669098"/>
                <a:gd name="connsiteY59" fmla="*/ 1257903 h 1669098"/>
                <a:gd name="connsiteX60" fmla="*/ 1465095 w 1669098"/>
                <a:gd name="connsiteY60" fmla="*/ 1259703 h 1669098"/>
                <a:gd name="connsiteX61" fmla="*/ 1404767 w 1669098"/>
                <a:gd name="connsiteY61" fmla="*/ 1332821 h 1669098"/>
                <a:gd name="connsiteX62" fmla="*/ 1448646 w 1669098"/>
                <a:gd name="connsiteY62" fmla="*/ 1376700 h 1669098"/>
                <a:gd name="connsiteX63" fmla="*/ 1448646 w 1669098"/>
                <a:gd name="connsiteY63" fmla="*/ 1400682 h 1669098"/>
                <a:gd name="connsiteX64" fmla="*/ 1400682 w 1669098"/>
                <a:gd name="connsiteY64" fmla="*/ 1448647 h 1669098"/>
                <a:gd name="connsiteX65" fmla="*/ 1376700 w 1669098"/>
                <a:gd name="connsiteY65" fmla="*/ 1448647 h 1669098"/>
                <a:gd name="connsiteX66" fmla="*/ 1332820 w 1669098"/>
                <a:gd name="connsiteY66" fmla="*/ 1404767 h 1669098"/>
                <a:gd name="connsiteX67" fmla="*/ 1259703 w 1669098"/>
                <a:gd name="connsiteY67" fmla="*/ 1465095 h 1669098"/>
                <a:gd name="connsiteX68" fmla="*/ 1257903 w 1669098"/>
                <a:gd name="connsiteY68" fmla="*/ 1466071 h 1669098"/>
                <a:gd name="connsiteX69" fmla="*/ 1287403 w 1669098"/>
                <a:gd name="connsiteY69" fmla="*/ 1517167 h 1669098"/>
                <a:gd name="connsiteX70" fmla="*/ 1281196 w 1669098"/>
                <a:gd name="connsiteY70" fmla="*/ 1540332 h 1669098"/>
                <a:gd name="connsiteX71" fmla="*/ 1222451 w 1669098"/>
                <a:gd name="connsiteY71" fmla="*/ 1574248 h 1669098"/>
                <a:gd name="connsiteX72" fmla="*/ 1199286 w 1669098"/>
                <a:gd name="connsiteY72" fmla="*/ 1568041 h 1669098"/>
                <a:gd name="connsiteX73" fmla="*/ 1168447 w 1669098"/>
                <a:gd name="connsiteY73" fmla="*/ 1514626 h 1669098"/>
                <a:gd name="connsiteX74" fmla="*/ 1130536 w 1669098"/>
                <a:gd name="connsiteY74" fmla="*/ 1535204 h 1669098"/>
                <a:gd name="connsiteX75" fmla="*/ 1079226 w 1669098"/>
                <a:gd name="connsiteY75" fmla="*/ 1551132 h 1669098"/>
                <a:gd name="connsiteX76" fmla="*/ 1095298 w 1669098"/>
                <a:gd name="connsiteY76" fmla="*/ 1611114 h 1669098"/>
                <a:gd name="connsiteX77" fmla="*/ 1083307 w 1669098"/>
                <a:gd name="connsiteY77" fmla="*/ 1631883 h 1669098"/>
                <a:gd name="connsiteX78" fmla="*/ 1017786 w 1669098"/>
                <a:gd name="connsiteY78" fmla="*/ 1649440 h 1669098"/>
                <a:gd name="connsiteX79" fmla="*/ 997017 w 1669098"/>
                <a:gd name="connsiteY79" fmla="*/ 1637448 h 1669098"/>
                <a:gd name="connsiteX80" fmla="*/ 981741 w 1669098"/>
                <a:gd name="connsiteY80" fmla="*/ 1580437 h 1669098"/>
                <a:gd name="connsiteX81" fmla="*/ 912297 w 1669098"/>
                <a:gd name="connsiteY81" fmla="*/ 1591035 h 1669098"/>
                <a:gd name="connsiteX82" fmla="*/ 885423 w 1669098"/>
                <a:gd name="connsiteY82" fmla="*/ 1592392 h 1669098"/>
                <a:gd name="connsiteX83" fmla="*/ 885423 w 1669098"/>
                <a:gd name="connsiteY83" fmla="*/ 1652140 h 1669098"/>
                <a:gd name="connsiteX84" fmla="*/ 868465 w 1669098"/>
                <a:gd name="connsiteY84" fmla="*/ 1669098 h 1669098"/>
                <a:gd name="connsiteX85" fmla="*/ 800633 w 1669098"/>
                <a:gd name="connsiteY85" fmla="*/ 1669098 h 1669098"/>
                <a:gd name="connsiteX86" fmla="*/ 783675 w 1669098"/>
                <a:gd name="connsiteY86" fmla="*/ 1652140 h 1669098"/>
                <a:gd name="connsiteX87" fmla="*/ 783675 w 1669098"/>
                <a:gd name="connsiteY87" fmla="*/ 1592392 h 1669098"/>
                <a:gd name="connsiteX88" fmla="*/ 756801 w 1669098"/>
                <a:gd name="connsiteY88" fmla="*/ 1591035 h 1669098"/>
                <a:gd name="connsiteX89" fmla="*/ 687357 w 1669098"/>
                <a:gd name="connsiteY89" fmla="*/ 1580437 h 1669098"/>
                <a:gd name="connsiteX90" fmla="*/ 672081 w 1669098"/>
                <a:gd name="connsiteY90" fmla="*/ 1637448 h 1669098"/>
                <a:gd name="connsiteX91" fmla="*/ 651312 w 1669098"/>
                <a:gd name="connsiteY91" fmla="*/ 1649440 h 1669098"/>
                <a:gd name="connsiteX92" fmla="*/ 585791 w 1669098"/>
                <a:gd name="connsiteY92" fmla="*/ 1631883 h 1669098"/>
                <a:gd name="connsiteX93" fmla="*/ 573800 w 1669098"/>
                <a:gd name="connsiteY93" fmla="*/ 1611114 h 1669098"/>
                <a:gd name="connsiteX94" fmla="*/ 589872 w 1669098"/>
                <a:gd name="connsiteY94" fmla="*/ 1551132 h 1669098"/>
                <a:gd name="connsiteX95" fmla="*/ 538562 w 1669098"/>
                <a:gd name="connsiteY95" fmla="*/ 1535204 h 1669098"/>
                <a:gd name="connsiteX96" fmla="*/ 500651 w 1669098"/>
                <a:gd name="connsiteY96" fmla="*/ 1514626 h 1669098"/>
                <a:gd name="connsiteX97" fmla="*/ 469812 w 1669098"/>
                <a:gd name="connsiteY97" fmla="*/ 1568041 h 1669098"/>
                <a:gd name="connsiteX98" fmla="*/ 446647 w 1669098"/>
                <a:gd name="connsiteY98" fmla="*/ 1574248 h 1669098"/>
                <a:gd name="connsiteX99" fmla="*/ 387902 w 1669098"/>
                <a:gd name="connsiteY99" fmla="*/ 1540332 h 1669098"/>
                <a:gd name="connsiteX100" fmla="*/ 381695 w 1669098"/>
                <a:gd name="connsiteY100" fmla="*/ 1517167 h 1669098"/>
                <a:gd name="connsiteX101" fmla="*/ 411195 w 1669098"/>
                <a:gd name="connsiteY101" fmla="*/ 1466071 h 1669098"/>
                <a:gd name="connsiteX102" fmla="*/ 409395 w 1669098"/>
                <a:gd name="connsiteY102" fmla="*/ 1465095 h 1669098"/>
                <a:gd name="connsiteX103" fmla="*/ 336278 w 1669098"/>
                <a:gd name="connsiteY103" fmla="*/ 1404767 h 1669098"/>
                <a:gd name="connsiteX104" fmla="*/ 292398 w 1669098"/>
                <a:gd name="connsiteY104" fmla="*/ 1448647 h 1669098"/>
                <a:gd name="connsiteX105" fmla="*/ 268416 w 1669098"/>
                <a:gd name="connsiteY105" fmla="*/ 1448647 h 1669098"/>
                <a:gd name="connsiteX106" fmla="*/ 220452 w 1669098"/>
                <a:gd name="connsiteY106" fmla="*/ 1400682 h 1669098"/>
                <a:gd name="connsiteX107" fmla="*/ 220452 w 1669098"/>
                <a:gd name="connsiteY107" fmla="*/ 1376700 h 1669098"/>
                <a:gd name="connsiteX108" fmla="*/ 264331 w 1669098"/>
                <a:gd name="connsiteY108" fmla="*/ 1332821 h 1669098"/>
                <a:gd name="connsiteX109" fmla="*/ 204003 w 1669098"/>
                <a:gd name="connsiteY109" fmla="*/ 1259703 h 1669098"/>
                <a:gd name="connsiteX110" fmla="*/ 203027 w 1669098"/>
                <a:gd name="connsiteY110" fmla="*/ 1257903 h 1669098"/>
                <a:gd name="connsiteX111" fmla="*/ 151931 w 1669098"/>
                <a:gd name="connsiteY111" fmla="*/ 1287403 h 1669098"/>
                <a:gd name="connsiteX112" fmla="*/ 128766 w 1669098"/>
                <a:gd name="connsiteY112" fmla="*/ 1281196 h 1669098"/>
                <a:gd name="connsiteX113" fmla="*/ 94850 w 1669098"/>
                <a:gd name="connsiteY113" fmla="*/ 1222451 h 1669098"/>
                <a:gd name="connsiteX114" fmla="*/ 101057 w 1669098"/>
                <a:gd name="connsiteY114" fmla="*/ 1199286 h 1669098"/>
                <a:gd name="connsiteX115" fmla="*/ 154472 w 1669098"/>
                <a:gd name="connsiteY115" fmla="*/ 1168447 h 1669098"/>
                <a:gd name="connsiteX116" fmla="*/ 133894 w 1669098"/>
                <a:gd name="connsiteY116" fmla="*/ 1130536 h 1669098"/>
                <a:gd name="connsiteX117" fmla="*/ 117966 w 1669098"/>
                <a:gd name="connsiteY117" fmla="*/ 1079226 h 1669098"/>
                <a:gd name="connsiteX118" fmla="*/ 57984 w 1669098"/>
                <a:gd name="connsiteY118" fmla="*/ 1095298 h 1669098"/>
                <a:gd name="connsiteX119" fmla="*/ 37215 w 1669098"/>
                <a:gd name="connsiteY119" fmla="*/ 1083307 h 1669098"/>
                <a:gd name="connsiteX120" fmla="*/ 19658 w 1669098"/>
                <a:gd name="connsiteY120" fmla="*/ 1017786 h 1669098"/>
                <a:gd name="connsiteX121" fmla="*/ 31650 w 1669098"/>
                <a:gd name="connsiteY121" fmla="*/ 997017 h 1669098"/>
                <a:gd name="connsiteX122" fmla="*/ 88661 w 1669098"/>
                <a:gd name="connsiteY122" fmla="*/ 981741 h 1669098"/>
                <a:gd name="connsiteX123" fmla="*/ 78063 w 1669098"/>
                <a:gd name="connsiteY123" fmla="*/ 912297 h 1669098"/>
                <a:gd name="connsiteX124" fmla="*/ 76706 w 1669098"/>
                <a:gd name="connsiteY124" fmla="*/ 885423 h 1669098"/>
                <a:gd name="connsiteX125" fmla="*/ 16958 w 1669098"/>
                <a:gd name="connsiteY125" fmla="*/ 885423 h 1669098"/>
                <a:gd name="connsiteX126" fmla="*/ 0 w 1669098"/>
                <a:gd name="connsiteY126" fmla="*/ 868465 h 1669098"/>
                <a:gd name="connsiteX127" fmla="*/ 0 w 1669098"/>
                <a:gd name="connsiteY127" fmla="*/ 800633 h 1669098"/>
                <a:gd name="connsiteX128" fmla="*/ 16958 w 1669098"/>
                <a:gd name="connsiteY128" fmla="*/ 783675 h 1669098"/>
                <a:gd name="connsiteX129" fmla="*/ 76706 w 1669098"/>
                <a:gd name="connsiteY129" fmla="*/ 783675 h 1669098"/>
                <a:gd name="connsiteX130" fmla="*/ 78063 w 1669098"/>
                <a:gd name="connsiteY130" fmla="*/ 756801 h 1669098"/>
                <a:gd name="connsiteX131" fmla="*/ 88661 w 1669098"/>
                <a:gd name="connsiteY131" fmla="*/ 687357 h 1669098"/>
                <a:gd name="connsiteX132" fmla="*/ 31650 w 1669098"/>
                <a:gd name="connsiteY132" fmla="*/ 672081 h 1669098"/>
                <a:gd name="connsiteX133" fmla="*/ 19658 w 1669098"/>
                <a:gd name="connsiteY133" fmla="*/ 651312 h 1669098"/>
                <a:gd name="connsiteX134" fmla="*/ 37215 w 1669098"/>
                <a:gd name="connsiteY134" fmla="*/ 585792 h 1669098"/>
                <a:gd name="connsiteX135" fmla="*/ 57984 w 1669098"/>
                <a:gd name="connsiteY135" fmla="*/ 573800 h 1669098"/>
                <a:gd name="connsiteX136" fmla="*/ 117966 w 1669098"/>
                <a:gd name="connsiteY136" fmla="*/ 589872 h 1669098"/>
                <a:gd name="connsiteX137" fmla="*/ 133894 w 1669098"/>
                <a:gd name="connsiteY137" fmla="*/ 538562 h 1669098"/>
                <a:gd name="connsiteX138" fmla="*/ 154472 w 1669098"/>
                <a:gd name="connsiteY138" fmla="*/ 500651 h 1669098"/>
                <a:gd name="connsiteX139" fmla="*/ 101057 w 1669098"/>
                <a:gd name="connsiteY139" fmla="*/ 469812 h 1669098"/>
                <a:gd name="connsiteX140" fmla="*/ 94850 w 1669098"/>
                <a:gd name="connsiteY140" fmla="*/ 446647 h 1669098"/>
                <a:gd name="connsiteX141" fmla="*/ 128766 w 1669098"/>
                <a:gd name="connsiteY141" fmla="*/ 387902 h 1669098"/>
                <a:gd name="connsiteX142" fmla="*/ 151931 w 1669098"/>
                <a:gd name="connsiteY142" fmla="*/ 381695 h 1669098"/>
                <a:gd name="connsiteX143" fmla="*/ 203027 w 1669098"/>
                <a:gd name="connsiteY143" fmla="*/ 411195 h 1669098"/>
                <a:gd name="connsiteX144" fmla="*/ 204003 w 1669098"/>
                <a:gd name="connsiteY144" fmla="*/ 409395 h 1669098"/>
                <a:gd name="connsiteX145" fmla="*/ 264331 w 1669098"/>
                <a:gd name="connsiteY145" fmla="*/ 336277 h 1669098"/>
                <a:gd name="connsiteX146" fmla="*/ 220452 w 1669098"/>
                <a:gd name="connsiteY146" fmla="*/ 292398 h 1669098"/>
                <a:gd name="connsiteX147" fmla="*/ 220452 w 1669098"/>
                <a:gd name="connsiteY147" fmla="*/ 268416 h 1669098"/>
                <a:gd name="connsiteX148" fmla="*/ 268416 w 1669098"/>
                <a:gd name="connsiteY148" fmla="*/ 220452 h 1669098"/>
                <a:gd name="connsiteX149" fmla="*/ 292398 w 1669098"/>
                <a:gd name="connsiteY149" fmla="*/ 220452 h 1669098"/>
                <a:gd name="connsiteX150" fmla="*/ 336277 w 1669098"/>
                <a:gd name="connsiteY150" fmla="*/ 264331 h 1669098"/>
                <a:gd name="connsiteX151" fmla="*/ 409395 w 1669098"/>
                <a:gd name="connsiteY151" fmla="*/ 204003 h 1669098"/>
                <a:gd name="connsiteX152" fmla="*/ 411195 w 1669098"/>
                <a:gd name="connsiteY152" fmla="*/ 203027 h 1669098"/>
                <a:gd name="connsiteX153" fmla="*/ 381695 w 1669098"/>
                <a:gd name="connsiteY153" fmla="*/ 151932 h 1669098"/>
                <a:gd name="connsiteX154" fmla="*/ 387902 w 1669098"/>
                <a:gd name="connsiteY154" fmla="*/ 128766 h 1669098"/>
                <a:gd name="connsiteX155" fmla="*/ 446647 w 1669098"/>
                <a:gd name="connsiteY155" fmla="*/ 94850 h 1669098"/>
                <a:gd name="connsiteX156" fmla="*/ 469812 w 1669098"/>
                <a:gd name="connsiteY156" fmla="*/ 101057 h 1669098"/>
                <a:gd name="connsiteX157" fmla="*/ 500651 w 1669098"/>
                <a:gd name="connsiteY157" fmla="*/ 154472 h 1669098"/>
                <a:gd name="connsiteX158" fmla="*/ 538562 w 1669098"/>
                <a:gd name="connsiteY158" fmla="*/ 133894 h 1669098"/>
                <a:gd name="connsiteX159" fmla="*/ 589872 w 1669098"/>
                <a:gd name="connsiteY159" fmla="*/ 117966 h 1669098"/>
                <a:gd name="connsiteX160" fmla="*/ 573800 w 1669098"/>
                <a:gd name="connsiteY160" fmla="*/ 57984 h 1669098"/>
                <a:gd name="connsiteX161" fmla="*/ 585791 w 1669098"/>
                <a:gd name="connsiteY161" fmla="*/ 37215 h 1669098"/>
                <a:gd name="connsiteX162" fmla="*/ 651312 w 1669098"/>
                <a:gd name="connsiteY162" fmla="*/ 19658 h 1669098"/>
                <a:gd name="connsiteX163" fmla="*/ 672081 w 1669098"/>
                <a:gd name="connsiteY163" fmla="*/ 31650 h 1669098"/>
                <a:gd name="connsiteX164" fmla="*/ 687357 w 1669098"/>
                <a:gd name="connsiteY164" fmla="*/ 88661 h 1669098"/>
                <a:gd name="connsiteX165" fmla="*/ 756801 w 1669098"/>
                <a:gd name="connsiteY165" fmla="*/ 78063 h 1669098"/>
                <a:gd name="connsiteX166" fmla="*/ 783675 w 1669098"/>
                <a:gd name="connsiteY166" fmla="*/ 76706 h 1669098"/>
                <a:gd name="connsiteX167" fmla="*/ 783675 w 1669098"/>
                <a:gd name="connsiteY167" fmla="*/ 16958 h 1669098"/>
                <a:gd name="connsiteX168" fmla="*/ 800633 w 1669098"/>
                <a:gd name="connsiteY168" fmla="*/ 0 h 1669098"/>
                <a:gd name="connsiteX169" fmla="*/ 834549 w 1669098"/>
                <a:gd name="connsiteY169" fmla="*/ 187960 h 1669098"/>
                <a:gd name="connsiteX170" fmla="*/ 187960 w 1669098"/>
                <a:gd name="connsiteY170" fmla="*/ 834549 h 1669098"/>
                <a:gd name="connsiteX171" fmla="*/ 834549 w 1669098"/>
                <a:gd name="connsiteY171" fmla="*/ 1481138 h 1669098"/>
                <a:gd name="connsiteX172" fmla="*/ 1481138 w 1669098"/>
                <a:gd name="connsiteY172" fmla="*/ 834549 h 1669098"/>
                <a:gd name="connsiteX173" fmla="*/ 834549 w 1669098"/>
                <a:gd name="connsiteY173" fmla="*/ 187960 h 16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669098" h="1669098">
                  <a:moveTo>
                    <a:pt x="800633" y="0"/>
                  </a:moveTo>
                  <a:lnTo>
                    <a:pt x="868465" y="0"/>
                  </a:lnTo>
                  <a:cubicBezTo>
                    <a:pt x="877831" y="0"/>
                    <a:pt x="885423" y="7592"/>
                    <a:pt x="885423" y="16958"/>
                  </a:cubicBezTo>
                  <a:lnTo>
                    <a:pt x="885423" y="76706"/>
                  </a:lnTo>
                  <a:lnTo>
                    <a:pt x="912297" y="78063"/>
                  </a:lnTo>
                  <a:lnTo>
                    <a:pt x="981741" y="88661"/>
                  </a:lnTo>
                  <a:lnTo>
                    <a:pt x="997017" y="31650"/>
                  </a:lnTo>
                  <a:cubicBezTo>
                    <a:pt x="999441" y="22603"/>
                    <a:pt x="1008739" y="17235"/>
                    <a:pt x="1017786" y="19658"/>
                  </a:cubicBezTo>
                  <a:lnTo>
                    <a:pt x="1083307" y="37215"/>
                  </a:lnTo>
                  <a:cubicBezTo>
                    <a:pt x="1092353" y="39639"/>
                    <a:pt x="1097722" y="48937"/>
                    <a:pt x="1095298" y="57984"/>
                  </a:cubicBezTo>
                  <a:lnTo>
                    <a:pt x="1079226" y="117966"/>
                  </a:lnTo>
                  <a:lnTo>
                    <a:pt x="1130536" y="133894"/>
                  </a:lnTo>
                  <a:lnTo>
                    <a:pt x="1168448" y="154472"/>
                  </a:lnTo>
                  <a:lnTo>
                    <a:pt x="1199286" y="101058"/>
                  </a:lnTo>
                  <a:cubicBezTo>
                    <a:pt x="1203969" y="92946"/>
                    <a:pt x="1214340" y="90168"/>
                    <a:pt x="1222451" y="94851"/>
                  </a:cubicBezTo>
                  <a:lnTo>
                    <a:pt x="1281196" y="128766"/>
                  </a:lnTo>
                  <a:cubicBezTo>
                    <a:pt x="1289307" y="133449"/>
                    <a:pt x="1292086" y="143820"/>
                    <a:pt x="1287403" y="151932"/>
                  </a:cubicBezTo>
                  <a:lnTo>
                    <a:pt x="1257903" y="203027"/>
                  </a:lnTo>
                  <a:lnTo>
                    <a:pt x="1259703" y="204003"/>
                  </a:lnTo>
                  <a:lnTo>
                    <a:pt x="1332821" y="264331"/>
                  </a:lnTo>
                  <a:lnTo>
                    <a:pt x="1376700" y="220452"/>
                  </a:lnTo>
                  <a:cubicBezTo>
                    <a:pt x="1383323" y="213829"/>
                    <a:pt x="1394059" y="213829"/>
                    <a:pt x="1400682" y="220452"/>
                  </a:cubicBezTo>
                  <a:lnTo>
                    <a:pt x="1448646" y="268416"/>
                  </a:lnTo>
                  <a:cubicBezTo>
                    <a:pt x="1455269" y="275039"/>
                    <a:pt x="1455269" y="285776"/>
                    <a:pt x="1448646" y="292398"/>
                  </a:cubicBezTo>
                  <a:lnTo>
                    <a:pt x="1404767" y="336277"/>
                  </a:lnTo>
                  <a:lnTo>
                    <a:pt x="1465095" y="409395"/>
                  </a:lnTo>
                  <a:lnTo>
                    <a:pt x="1466071" y="411195"/>
                  </a:lnTo>
                  <a:lnTo>
                    <a:pt x="1517167" y="381695"/>
                  </a:lnTo>
                  <a:cubicBezTo>
                    <a:pt x="1525278" y="377012"/>
                    <a:pt x="1535649" y="379791"/>
                    <a:pt x="1540332" y="387902"/>
                  </a:cubicBezTo>
                  <a:lnTo>
                    <a:pt x="1574248" y="446647"/>
                  </a:lnTo>
                  <a:cubicBezTo>
                    <a:pt x="1578931" y="454758"/>
                    <a:pt x="1576152" y="465129"/>
                    <a:pt x="1568041" y="469812"/>
                  </a:cubicBezTo>
                  <a:lnTo>
                    <a:pt x="1514626" y="500651"/>
                  </a:lnTo>
                  <a:lnTo>
                    <a:pt x="1535204" y="538562"/>
                  </a:lnTo>
                  <a:lnTo>
                    <a:pt x="1551132" y="589872"/>
                  </a:lnTo>
                  <a:lnTo>
                    <a:pt x="1611114" y="573800"/>
                  </a:lnTo>
                  <a:cubicBezTo>
                    <a:pt x="1620161" y="571376"/>
                    <a:pt x="1629459" y="576745"/>
                    <a:pt x="1631883" y="585792"/>
                  </a:cubicBezTo>
                  <a:lnTo>
                    <a:pt x="1649440" y="651312"/>
                  </a:lnTo>
                  <a:cubicBezTo>
                    <a:pt x="1651864" y="660359"/>
                    <a:pt x="1646495" y="669657"/>
                    <a:pt x="1637448" y="672081"/>
                  </a:cubicBezTo>
                  <a:lnTo>
                    <a:pt x="1580437" y="687357"/>
                  </a:lnTo>
                  <a:lnTo>
                    <a:pt x="1591035" y="756801"/>
                  </a:lnTo>
                  <a:lnTo>
                    <a:pt x="1592392" y="783675"/>
                  </a:lnTo>
                  <a:lnTo>
                    <a:pt x="1652140" y="783675"/>
                  </a:lnTo>
                  <a:cubicBezTo>
                    <a:pt x="1661506" y="783675"/>
                    <a:pt x="1669098" y="791267"/>
                    <a:pt x="1669098" y="800633"/>
                  </a:cubicBezTo>
                  <a:lnTo>
                    <a:pt x="1669098" y="868465"/>
                  </a:lnTo>
                  <a:cubicBezTo>
                    <a:pt x="1669098" y="877831"/>
                    <a:pt x="1661506" y="885423"/>
                    <a:pt x="1652140" y="885423"/>
                  </a:cubicBezTo>
                  <a:lnTo>
                    <a:pt x="1592392" y="885423"/>
                  </a:lnTo>
                  <a:lnTo>
                    <a:pt x="1591035" y="912297"/>
                  </a:lnTo>
                  <a:lnTo>
                    <a:pt x="1580437" y="981741"/>
                  </a:lnTo>
                  <a:lnTo>
                    <a:pt x="1637448" y="997017"/>
                  </a:lnTo>
                  <a:cubicBezTo>
                    <a:pt x="1646495" y="999441"/>
                    <a:pt x="1651864" y="1008739"/>
                    <a:pt x="1649440" y="1017786"/>
                  </a:cubicBezTo>
                  <a:lnTo>
                    <a:pt x="1631883" y="1083307"/>
                  </a:lnTo>
                  <a:cubicBezTo>
                    <a:pt x="1629459" y="1092353"/>
                    <a:pt x="1620161" y="1097722"/>
                    <a:pt x="1611114" y="1095298"/>
                  </a:cubicBezTo>
                  <a:lnTo>
                    <a:pt x="1551132" y="1079226"/>
                  </a:lnTo>
                  <a:lnTo>
                    <a:pt x="1535204" y="1130536"/>
                  </a:lnTo>
                  <a:lnTo>
                    <a:pt x="1514626" y="1168447"/>
                  </a:lnTo>
                  <a:lnTo>
                    <a:pt x="1568041" y="1199286"/>
                  </a:lnTo>
                  <a:cubicBezTo>
                    <a:pt x="1576152" y="1203969"/>
                    <a:pt x="1578931" y="1214340"/>
                    <a:pt x="1574248" y="1222451"/>
                  </a:cubicBezTo>
                  <a:lnTo>
                    <a:pt x="1540332" y="1281196"/>
                  </a:lnTo>
                  <a:cubicBezTo>
                    <a:pt x="1535649" y="1289307"/>
                    <a:pt x="1525278" y="1292086"/>
                    <a:pt x="1517167" y="1287403"/>
                  </a:cubicBezTo>
                  <a:lnTo>
                    <a:pt x="1466071" y="1257903"/>
                  </a:lnTo>
                  <a:lnTo>
                    <a:pt x="1465095" y="1259703"/>
                  </a:lnTo>
                  <a:lnTo>
                    <a:pt x="1404767" y="1332821"/>
                  </a:lnTo>
                  <a:lnTo>
                    <a:pt x="1448646" y="1376700"/>
                  </a:lnTo>
                  <a:cubicBezTo>
                    <a:pt x="1455269" y="1383323"/>
                    <a:pt x="1455269" y="1394059"/>
                    <a:pt x="1448646" y="1400682"/>
                  </a:cubicBezTo>
                  <a:lnTo>
                    <a:pt x="1400682" y="1448647"/>
                  </a:lnTo>
                  <a:cubicBezTo>
                    <a:pt x="1394059" y="1455269"/>
                    <a:pt x="1383323" y="1455269"/>
                    <a:pt x="1376700" y="1448647"/>
                  </a:cubicBezTo>
                  <a:lnTo>
                    <a:pt x="1332820" y="1404767"/>
                  </a:lnTo>
                  <a:lnTo>
                    <a:pt x="1259703" y="1465095"/>
                  </a:lnTo>
                  <a:lnTo>
                    <a:pt x="1257903" y="1466071"/>
                  </a:lnTo>
                  <a:lnTo>
                    <a:pt x="1287403" y="1517167"/>
                  </a:lnTo>
                  <a:cubicBezTo>
                    <a:pt x="1292086" y="1525278"/>
                    <a:pt x="1289307" y="1535649"/>
                    <a:pt x="1281196" y="1540332"/>
                  </a:cubicBezTo>
                  <a:lnTo>
                    <a:pt x="1222451" y="1574248"/>
                  </a:lnTo>
                  <a:cubicBezTo>
                    <a:pt x="1214340" y="1578931"/>
                    <a:pt x="1203969" y="1576152"/>
                    <a:pt x="1199286" y="1568041"/>
                  </a:cubicBezTo>
                  <a:lnTo>
                    <a:pt x="1168447" y="1514626"/>
                  </a:lnTo>
                  <a:lnTo>
                    <a:pt x="1130536" y="1535204"/>
                  </a:lnTo>
                  <a:lnTo>
                    <a:pt x="1079226" y="1551132"/>
                  </a:lnTo>
                  <a:lnTo>
                    <a:pt x="1095298" y="1611114"/>
                  </a:lnTo>
                  <a:cubicBezTo>
                    <a:pt x="1097722" y="1620161"/>
                    <a:pt x="1092353" y="1629459"/>
                    <a:pt x="1083307" y="1631883"/>
                  </a:cubicBezTo>
                  <a:lnTo>
                    <a:pt x="1017786" y="1649440"/>
                  </a:lnTo>
                  <a:cubicBezTo>
                    <a:pt x="1008739" y="1651864"/>
                    <a:pt x="999441" y="1646495"/>
                    <a:pt x="997017" y="1637448"/>
                  </a:cubicBezTo>
                  <a:lnTo>
                    <a:pt x="981741" y="1580437"/>
                  </a:lnTo>
                  <a:lnTo>
                    <a:pt x="912297" y="1591035"/>
                  </a:lnTo>
                  <a:lnTo>
                    <a:pt x="885423" y="1592392"/>
                  </a:lnTo>
                  <a:lnTo>
                    <a:pt x="885423" y="1652140"/>
                  </a:lnTo>
                  <a:cubicBezTo>
                    <a:pt x="885423" y="1661506"/>
                    <a:pt x="877831" y="1669098"/>
                    <a:pt x="868465" y="1669098"/>
                  </a:cubicBezTo>
                  <a:lnTo>
                    <a:pt x="800633" y="1669098"/>
                  </a:lnTo>
                  <a:cubicBezTo>
                    <a:pt x="791267" y="1669098"/>
                    <a:pt x="783675" y="1661506"/>
                    <a:pt x="783675" y="1652140"/>
                  </a:cubicBezTo>
                  <a:lnTo>
                    <a:pt x="783675" y="1592392"/>
                  </a:lnTo>
                  <a:lnTo>
                    <a:pt x="756801" y="1591035"/>
                  </a:lnTo>
                  <a:lnTo>
                    <a:pt x="687357" y="1580437"/>
                  </a:lnTo>
                  <a:lnTo>
                    <a:pt x="672081" y="1637448"/>
                  </a:lnTo>
                  <a:cubicBezTo>
                    <a:pt x="669657" y="1646495"/>
                    <a:pt x="660359" y="1651864"/>
                    <a:pt x="651312" y="1649440"/>
                  </a:cubicBezTo>
                  <a:lnTo>
                    <a:pt x="585791" y="1631883"/>
                  </a:lnTo>
                  <a:cubicBezTo>
                    <a:pt x="576745" y="1629459"/>
                    <a:pt x="571376" y="1620161"/>
                    <a:pt x="573800" y="1611114"/>
                  </a:cubicBezTo>
                  <a:lnTo>
                    <a:pt x="589872" y="1551132"/>
                  </a:lnTo>
                  <a:lnTo>
                    <a:pt x="538562" y="1535204"/>
                  </a:lnTo>
                  <a:lnTo>
                    <a:pt x="500651" y="1514626"/>
                  </a:lnTo>
                  <a:lnTo>
                    <a:pt x="469812" y="1568041"/>
                  </a:lnTo>
                  <a:cubicBezTo>
                    <a:pt x="465129" y="1576152"/>
                    <a:pt x="454758" y="1578931"/>
                    <a:pt x="446647" y="1574248"/>
                  </a:cubicBezTo>
                  <a:lnTo>
                    <a:pt x="387902" y="1540332"/>
                  </a:lnTo>
                  <a:cubicBezTo>
                    <a:pt x="379791" y="1535649"/>
                    <a:pt x="377012" y="1525278"/>
                    <a:pt x="381695" y="1517167"/>
                  </a:cubicBezTo>
                  <a:lnTo>
                    <a:pt x="411195" y="1466071"/>
                  </a:lnTo>
                  <a:lnTo>
                    <a:pt x="409395" y="1465095"/>
                  </a:lnTo>
                  <a:lnTo>
                    <a:pt x="336278" y="1404767"/>
                  </a:lnTo>
                  <a:lnTo>
                    <a:pt x="292398" y="1448647"/>
                  </a:lnTo>
                  <a:cubicBezTo>
                    <a:pt x="285775" y="1455269"/>
                    <a:pt x="275039" y="1455269"/>
                    <a:pt x="268416" y="1448647"/>
                  </a:cubicBezTo>
                  <a:lnTo>
                    <a:pt x="220452" y="1400682"/>
                  </a:lnTo>
                  <a:cubicBezTo>
                    <a:pt x="213829" y="1394059"/>
                    <a:pt x="213829" y="1383323"/>
                    <a:pt x="220452" y="1376700"/>
                  </a:cubicBezTo>
                  <a:lnTo>
                    <a:pt x="264331" y="1332821"/>
                  </a:lnTo>
                  <a:lnTo>
                    <a:pt x="204003" y="1259703"/>
                  </a:lnTo>
                  <a:lnTo>
                    <a:pt x="203027" y="1257903"/>
                  </a:lnTo>
                  <a:lnTo>
                    <a:pt x="151931" y="1287403"/>
                  </a:lnTo>
                  <a:cubicBezTo>
                    <a:pt x="143820" y="1292086"/>
                    <a:pt x="133449" y="1289307"/>
                    <a:pt x="128766" y="1281196"/>
                  </a:cubicBezTo>
                  <a:lnTo>
                    <a:pt x="94850" y="1222451"/>
                  </a:lnTo>
                  <a:cubicBezTo>
                    <a:pt x="90167" y="1214340"/>
                    <a:pt x="92946" y="1203969"/>
                    <a:pt x="101057" y="1199286"/>
                  </a:cubicBezTo>
                  <a:lnTo>
                    <a:pt x="154472" y="1168447"/>
                  </a:lnTo>
                  <a:lnTo>
                    <a:pt x="133894" y="1130536"/>
                  </a:lnTo>
                  <a:lnTo>
                    <a:pt x="117966" y="1079226"/>
                  </a:lnTo>
                  <a:lnTo>
                    <a:pt x="57984" y="1095298"/>
                  </a:lnTo>
                  <a:cubicBezTo>
                    <a:pt x="48937" y="1097722"/>
                    <a:pt x="39639" y="1092353"/>
                    <a:pt x="37215" y="1083307"/>
                  </a:cubicBezTo>
                  <a:lnTo>
                    <a:pt x="19658" y="1017786"/>
                  </a:lnTo>
                  <a:cubicBezTo>
                    <a:pt x="17234" y="1008739"/>
                    <a:pt x="22603" y="999441"/>
                    <a:pt x="31650" y="997017"/>
                  </a:cubicBezTo>
                  <a:lnTo>
                    <a:pt x="88661" y="981741"/>
                  </a:lnTo>
                  <a:lnTo>
                    <a:pt x="78063" y="912297"/>
                  </a:lnTo>
                  <a:lnTo>
                    <a:pt x="76706" y="885423"/>
                  </a:lnTo>
                  <a:lnTo>
                    <a:pt x="16958" y="885423"/>
                  </a:lnTo>
                  <a:cubicBezTo>
                    <a:pt x="7592" y="885423"/>
                    <a:pt x="0" y="877831"/>
                    <a:pt x="0" y="868465"/>
                  </a:cubicBezTo>
                  <a:lnTo>
                    <a:pt x="0" y="800633"/>
                  </a:lnTo>
                  <a:cubicBezTo>
                    <a:pt x="0" y="791267"/>
                    <a:pt x="7592" y="783675"/>
                    <a:pt x="16958" y="783675"/>
                  </a:cubicBezTo>
                  <a:lnTo>
                    <a:pt x="76706" y="783675"/>
                  </a:lnTo>
                  <a:lnTo>
                    <a:pt x="78063" y="756801"/>
                  </a:lnTo>
                  <a:lnTo>
                    <a:pt x="88661" y="687357"/>
                  </a:lnTo>
                  <a:lnTo>
                    <a:pt x="31650" y="672081"/>
                  </a:lnTo>
                  <a:cubicBezTo>
                    <a:pt x="22603" y="669657"/>
                    <a:pt x="17234" y="660359"/>
                    <a:pt x="19658" y="651312"/>
                  </a:cubicBezTo>
                  <a:lnTo>
                    <a:pt x="37215" y="585792"/>
                  </a:lnTo>
                  <a:cubicBezTo>
                    <a:pt x="39639" y="576745"/>
                    <a:pt x="48937" y="571376"/>
                    <a:pt x="57984" y="573800"/>
                  </a:cubicBezTo>
                  <a:lnTo>
                    <a:pt x="117966" y="589872"/>
                  </a:lnTo>
                  <a:lnTo>
                    <a:pt x="133894" y="538562"/>
                  </a:lnTo>
                  <a:lnTo>
                    <a:pt x="154472" y="500651"/>
                  </a:lnTo>
                  <a:lnTo>
                    <a:pt x="101057" y="469812"/>
                  </a:lnTo>
                  <a:cubicBezTo>
                    <a:pt x="92946" y="465129"/>
                    <a:pt x="90167" y="454758"/>
                    <a:pt x="94850" y="446647"/>
                  </a:cubicBezTo>
                  <a:lnTo>
                    <a:pt x="128766" y="387902"/>
                  </a:lnTo>
                  <a:cubicBezTo>
                    <a:pt x="133449" y="379791"/>
                    <a:pt x="143820" y="377012"/>
                    <a:pt x="151931" y="381695"/>
                  </a:cubicBezTo>
                  <a:lnTo>
                    <a:pt x="203027" y="411195"/>
                  </a:lnTo>
                  <a:lnTo>
                    <a:pt x="204003" y="409395"/>
                  </a:lnTo>
                  <a:lnTo>
                    <a:pt x="264331" y="336277"/>
                  </a:lnTo>
                  <a:lnTo>
                    <a:pt x="220452" y="292398"/>
                  </a:lnTo>
                  <a:cubicBezTo>
                    <a:pt x="213829" y="285776"/>
                    <a:pt x="213829" y="275039"/>
                    <a:pt x="220452" y="268416"/>
                  </a:cubicBezTo>
                  <a:lnTo>
                    <a:pt x="268416" y="220452"/>
                  </a:lnTo>
                  <a:cubicBezTo>
                    <a:pt x="275039" y="213829"/>
                    <a:pt x="285775" y="213829"/>
                    <a:pt x="292398" y="220452"/>
                  </a:cubicBezTo>
                  <a:lnTo>
                    <a:pt x="336277" y="264331"/>
                  </a:lnTo>
                  <a:lnTo>
                    <a:pt x="409395" y="204003"/>
                  </a:lnTo>
                  <a:lnTo>
                    <a:pt x="411195" y="203027"/>
                  </a:lnTo>
                  <a:lnTo>
                    <a:pt x="381695" y="151932"/>
                  </a:lnTo>
                  <a:cubicBezTo>
                    <a:pt x="377012" y="143820"/>
                    <a:pt x="379791" y="133449"/>
                    <a:pt x="387902" y="128766"/>
                  </a:cubicBezTo>
                  <a:lnTo>
                    <a:pt x="446647" y="94850"/>
                  </a:lnTo>
                  <a:cubicBezTo>
                    <a:pt x="454758" y="90167"/>
                    <a:pt x="465129" y="92946"/>
                    <a:pt x="469812" y="101057"/>
                  </a:cubicBezTo>
                  <a:lnTo>
                    <a:pt x="500651" y="154472"/>
                  </a:lnTo>
                  <a:lnTo>
                    <a:pt x="538562" y="133894"/>
                  </a:lnTo>
                  <a:lnTo>
                    <a:pt x="589872" y="117966"/>
                  </a:lnTo>
                  <a:lnTo>
                    <a:pt x="573800" y="57984"/>
                  </a:lnTo>
                  <a:cubicBezTo>
                    <a:pt x="571376" y="48937"/>
                    <a:pt x="576745" y="39639"/>
                    <a:pt x="585791" y="37215"/>
                  </a:cubicBezTo>
                  <a:lnTo>
                    <a:pt x="651312" y="19658"/>
                  </a:lnTo>
                  <a:cubicBezTo>
                    <a:pt x="660359" y="17235"/>
                    <a:pt x="669657" y="22603"/>
                    <a:pt x="672081" y="31650"/>
                  </a:cubicBezTo>
                  <a:lnTo>
                    <a:pt x="687357" y="88661"/>
                  </a:lnTo>
                  <a:lnTo>
                    <a:pt x="756801" y="78063"/>
                  </a:lnTo>
                  <a:lnTo>
                    <a:pt x="783675" y="76706"/>
                  </a:lnTo>
                  <a:lnTo>
                    <a:pt x="783675" y="16958"/>
                  </a:lnTo>
                  <a:cubicBezTo>
                    <a:pt x="783675" y="7592"/>
                    <a:pt x="791267" y="0"/>
                    <a:pt x="800633" y="0"/>
                  </a:cubicBezTo>
                  <a:close/>
                  <a:moveTo>
                    <a:pt x="834549" y="187960"/>
                  </a:moveTo>
                  <a:cubicBezTo>
                    <a:pt x="477448" y="187960"/>
                    <a:pt x="187960" y="477448"/>
                    <a:pt x="187960" y="834549"/>
                  </a:cubicBezTo>
                  <a:cubicBezTo>
                    <a:pt x="187960" y="1191650"/>
                    <a:pt x="477448" y="1481138"/>
                    <a:pt x="834549" y="1481138"/>
                  </a:cubicBezTo>
                  <a:cubicBezTo>
                    <a:pt x="1191650" y="1481138"/>
                    <a:pt x="1481138" y="1191650"/>
                    <a:pt x="1481138" y="834549"/>
                  </a:cubicBezTo>
                  <a:cubicBezTo>
                    <a:pt x="1481138" y="477448"/>
                    <a:pt x="1191650" y="187960"/>
                    <a:pt x="834549" y="18796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520690" y="2923699"/>
              <a:ext cx="1150620" cy="1150620"/>
              <a:chOff x="5520690" y="2923699"/>
              <a:chExt cx="1150620" cy="115062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520690" y="2923699"/>
                <a:ext cx="1150620" cy="1150620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112"/>
              <p:cNvSpPr>
                <a:spLocks noEditPoints="1"/>
              </p:cNvSpPr>
              <p:nvPr/>
            </p:nvSpPr>
            <p:spPr bwMode="auto">
              <a:xfrm>
                <a:off x="5934869" y="3337878"/>
                <a:ext cx="322263" cy="322263"/>
              </a:xfrm>
              <a:custGeom>
                <a:avLst/>
                <a:gdLst>
                  <a:gd name="T0" fmla="*/ 1016 w 1017"/>
                  <a:gd name="T1" fmla="*/ 371 h 1017"/>
                  <a:gd name="T2" fmla="*/ 1011 w 1017"/>
                  <a:gd name="T3" fmla="*/ 363 h 1017"/>
                  <a:gd name="T4" fmla="*/ 1004 w 1017"/>
                  <a:gd name="T5" fmla="*/ 355 h 1017"/>
                  <a:gd name="T6" fmla="*/ 996 w 1017"/>
                  <a:gd name="T7" fmla="*/ 351 h 1017"/>
                  <a:gd name="T8" fmla="*/ 986 w 1017"/>
                  <a:gd name="T9" fmla="*/ 350 h 1017"/>
                  <a:gd name="T10" fmla="*/ 539 w 1017"/>
                  <a:gd name="T11" fmla="*/ 21 h 1017"/>
                  <a:gd name="T12" fmla="*/ 537 w 1017"/>
                  <a:gd name="T13" fmla="*/ 17 h 1017"/>
                  <a:gd name="T14" fmla="*/ 531 w 1017"/>
                  <a:gd name="T15" fmla="*/ 8 h 1017"/>
                  <a:gd name="T16" fmla="*/ 523 w 1017"/>
                  <a:gd name="T17" fmla="*/ 3 h 1017"/>
                  <a:gd name="T18" fmla="*/ 514 w 1017"/>
                  <a:gd name="T19" fmla="*/ 0 h 1017"/>
                  <a:gd name="T20" fmla="*/ 509 w 1017"/>
                  <a:gd name="T21" fmla="*/ 0 h 1017"/>
                  <a:gd name="T22" fmla="*/ 499 w 1017"/>
                  <a:gd name="T23" fmla="*/ 1 h 1017"/>
                  <a:gd name="T24" fmla="*/ 490 w 1017"/>
                  <a:gd name="T25" fmla="*/ 5 h 1017"/>
                  <a:gd name="T26" fmla="*/ 483 w 1017"/>
                  <a:gd name="T27" fmla="*/ 13 h 1017"/>
                  <a:gd name="T28" fmla="*/ 479 w 1017"/>
                  <a:gd name="T29" fmla="*/ 21 h 1017"/>
                  <a:gd name="T30" fmla="*/ 31 w 1017"/>
                  <a:gd name="T31" fmla="*/ 350 h 1017"/>
                  <a:gd name="T32" fmla="*/ 27 w 1017"/>
                  <a:gd name="T33" fmla="*/ 350 h 1017"/>
                  <a:gd name="T34" fmla="*/ 17 w 1017"/>
                  <a:gd name="T35" fmla="*/ 353 h 1017"/>
                  <a:gd name="T36" fmla="*/ 10 w 1017"/>
                  <a:gd name="T37" fmla="*/ 358 h 1017"/>
                  <a:gd name="T38" fmla="*/ 3 w 1017"/>
                  <a:gd name="T39" fmla="*/ 367 h 1017"/>
                  <a:gd name="T40" fmla="*/ 1 w 1017"/>
                  <a:gd name="T41" fmla="*/ 371 h 1017"/>
                  <a:gd name="T42" fmla="*/ 0 w 1017"/>
                  <a:gd name="T43" fmla="*/ 381 h 1017"/>
                  <a:gd name="T44" fmla="*/ 1 w 1017"/>
                  <a:gd name="T45" fmla="*/ 390 h 1017"/>
                  <a:gd name="T46" fmla="*/ 5 w 1017"/>
                  <a:gd name="T47" fmla="*/ 399 h 1017"/>
                  <a:gd name="T48" fmla="*/ 12 w 1017"/>
                  <a:gd name="T49" fmla="*/ 407 h 1017"/>
                  <a:gd name="T50" fmla="*/ 160 w 1017"/>
                  <a:gd name="T51" fmla="*/ 975 h 1017"/>
                  <a:gd name="T52" fmla="*/ 159 w 1017"/>
                  <a:gd name="T53" fmla="*/ 981 h 1017"/>
                  <a:gd name="T54" fmla="*/ 159 w 1017"/>
                  <a:gd name="T55" fmla="*/ 990 h 1017"/>
                  <a:gd name="T56" fmla="*/ 162 w 1017"/>
                  <a:gd name="T57" fmla="*/ 1000 h 1017"/>
                  <a:gd name="T58" fmla="*/ 167 w 1017"/>
                  <a:gd name="T59" fmla="*/ 1007 h 1017"/>
                  <a:gd name="T60" fmla="*/ 172 w 1017"/>
                  <a:gd name="T61" fmla="*/ 1012 h 1017"/>
                  <a:gd name="T62" fmla="*/ 180 w 1017"/>
                  <a:gd name="T63" fmla="*/ 1016 h 1017"/>
                  <a:gd name="T64" fmla="*/ 190 w 1017"/>
                  <a:gd name="T65" fmla="*/ 1017 h 1017"/>
                  <a:gd name="T66" fmla="*/ 200 w 1017"/>
                  <a:gd name="T67" fmla="*/ 1016 h 1017"/>
                  <a:gd name="T68" fmla="*/ 209 w 1017"/>
                  <a:gd name="T69" fmla="*/ 1012 h 1017"/>
                  <a:gd name="T70" fmla="*/ 808 w 1017"/>
                  <a:gd name="T71" fmla="*/ 1012 h 1017"/>
                  <a:gd name="T72" fmla="*/ 812 w 1017"/>
                  <a:gd name="T73" fmla="*/ 1014 h 1017"/>
                  <a:gd name="T74" fmla="*/ 822 w 1017"/>
                  <a:gd name="T75" fmla="*/ 1017 h 1017"/>
                  <a:gd name="T76" fmla="*/ 826 w 1017"/>
                  <a:gd name="T77" fmla="*/ 1017 h 1017"/>
                  <a:gd name="T78" fmla="*/ 837 w 1017"/>
                  <a:gd name="T79" fmla="*/ 1016 h 1017"/>
                  <a:gd name="T80" fmla="*/ 846 w 1017"/>
                  <a:gd name="T81" fmla="*/ 1012 h 1017"/>
                  <a:gd name="T82" fmla="*/ 850 w 1017"/>
                  <a:gd name="T83" fmla="*/ 1007 h 1017"/>
                  <a:gd name="T84" fmla="*/ 855 w 1017"/>
                  <a:gd name="T85" fmla="*/ 1000 h 1017"/>
                  <a:gd name="T86" fmla="*/ 858 w 1017"/>
                  <a:gd name="T87" fmla="*/ 990 h 1017"/>
                  <a:gd name="T88" fmla="*/ 858 w 1017"/>
                  <a:gd name="T89" fmla="*/ 981 h 1017"/>
                  <a:gd name="T90" fmla="*/ 737 w 1017"/>
                  <a:gd name="T91" fmla="*/ 616 h 1017"/>
                  <a:gd name="T92" fmla="*/ 1005 w 1017"/>
                  <a:gd name="T93" fmla="*/ 407 h 1017"/>
                  <a:gd name="T94" fmla="*/ 1012 w 1017"/>
                  <a:gd name="T95" fmla="*/ 399 h 1017"/>
                  <a:gd name="T96" fmla="*/ 1016 w 1017"/>
                  <a:gd name="T97" fmla="*/ 390 h 1017"/>
                  <a:gd name="T98" fmla="*/ 1017 w 1017"/>
                  <a:gd name="T99" fmla="*/ 381 h 1017"/>
                  <a:gd name="T100" fmla="*/ 1016 w 1017"/>
                  <a:gd name="T101" fmla="*/ 371 h 1017"/>
                  <a:gd name="T102" fmla="*/ 124 w 1017"/>
                  <a:gd name="T103" fmla="*/ 413 h 1017"/>
                  <a:gd name="T104" fmla="*/ 302 w 1017"/>
                  <a:gd name="T105" fmla="*/ 551 h 1017"/>
                  <a:gd name="T106" fmla="*/ 766 w 1017"/>
                  <a:gd name="T107" fmla="*/ 904 h 1017"/>
                  <a:gd name="T108" fmla="*/ 527 w 1017"/>
                  <a:gd name="T109" fmla="*/ 737 h 1017"/>
                  <a:gd name="T110" fmla="*/ 518 w 1017"/>
                  <a:gd name="T111" fmla="*/ 733 h 1017"/>
                  <a:gd name="T112" fmla="*/ 509 w 1017"/>
                  <a:gd name="T113" fmla="*/ 732 h 1017"/>
                  <a:gd name="T114" fmla="*/ 504 w 1017"/>
                  <a:gd name="T115" fmla="*/ 732 h 1017"/>
                  <a:gd name="T116" fmla="*/ 495 w 1017"/>
                  <a:gd name="T117" fmla="*/ 735 h 1017"/>
                  <a:gd name="T118" fmla="*/ 251 w 1017"/>
                  <a:gd name="T119" fmla="*/ 904 h 1017"/>
                  <a:gd name="T120" fmla="*/ 766 w 1017"/>
                  <a:gd name="T121" fmla="*/ 904 h 1017"/>
                  <a:gd name="T122" fmla="*/ 670 w 1017"/>
                  <a:gd name="T123" fmla="*/ 413 h 1017"/>
                  <a:gd name="T124" fmla="*/ 716 w 1017"/>
                  <a:gd name="T125" fmla="*/ 551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7" h="1017">
                    <a:moveTo>
                      <a:pt x="1016" y="371"/>
                    </a:moveTo>
                    <a:lnTo>
                      <a:pt x="1016" y="371"/>
                    </a:lnTo>
                    <a:lnTo>
                      <a:pt x="1014" y="367"/>
                    </a:lnTo>
                    <a:lnTo>
                      <a:pt x="1011" y="363"/>
                    </a:lnTo>
                    <a:lnTo>
                      <a:pt x="1008" y="358"/>
                    </a:lnTo>
                    <a:lnTo>
                      <a:pt x="1004" y="355"/>
                    </a:lnTo>
                    <a:lnTo>
                      <a:pt x="1000" y="353"/>
                    </a:lnTo>
                    <a:lnTo>
                      <a:pt x="996" y="351"/>
                    </a:lnTo>
                    <a:lnTo>
                      <a:pt x="990" y="350"/>
                    </a:lnTo>
                    <a:lnTo>
                      <a:pt x="986" y="350"/>
                    </a:lnTo>
                    <a:lnTo>
                      <a:pt x="648" y="350"/>
                    </a:lnTo>
                    <a:lnTo>
                      <a:pt x="539" y="21"/>
                    </a:lnTo>
                    <a:lnTo>
                      <a:pt x="539" y="21"/>
                    </a:lnTo>
                    <a:lnTo>
                      <a:pt x="537" y="17"/>
                    </a:lnTo>
                    <a:lnTo>
                      <a:pt x="534" y="13"/>
                    </a:lnTo>
                    <a:lnTo>
                      <a:pt x="531" y="8"/>
                    </a:lnTo>
                    <a:lnTo>
                      <a:pt x="527" y="5"/>
                    </a:lnTo>
                    <a:lnTo>
                      <a:pt x="523" y="3"/>
                    </a:lnTo>
                    <a:lnTo>
                      <a:pt x="518" y="1"/>
                    </a:lnTo>
                    <a:lnTo>
                      <a:pt x="514" y="0"/>
                    </a:lnTo>
                    <a:lnTo>
                      <a:pt x="509" y="0"/>
                    </a:lnTo>
                    <a:lnTo>
                      <a:pt x="509" y="0"/>
                    </a:lnTo>
                    <a:lnTo>
                      <a:pt x="503" y="0"/>
                    </a:lnTo>
                    <a:lnTo>
                      <a:pt x="499" y="1"/>
                    </a:lnTo>
                    <a:lnTo>
                      <a:pt x="495" y="3"/>
                    </a:lnTo>
                    <a:lnTo>
                      <a:pt x="490" y="5"/>
                    </a:lnTo>
                    <a:lnTo>
                      <a:pt x="486" y="8"/>
                    </a:lnTo>
                    <a:lnTo>
                      <a:pt x="483" y="13"/>
                    </a:lnTo>
                    <a:lnTo>
                      <a:pt x="481" y="17"/>
                    </a:lnTo>
                    <a:lnTo>
                      <a:pt x="479" y="21"/>
                    </a:lnTo>
                    <a:lnTo>
                      <a:pt x="369" y="350"/>
                    </a:lnTo>
                    <a:lnTo>
                      <a:pt x="31" y="350"/>
                    </a:lnTo>
                    <a:lnTo>
                      <a:pt x="31" y="350"/>
                    </a:lnTo>
                    <a:lnTo>
                      <a:pt x="27" y="350"/>
                    </a:lnTo>
                    <a:lnTo>
                      <a:pt x="21" y="351"/>
                    </a:lnTo>
                    <a:lnTo>
                      <a:pt x="17" y="353"/>
                    </a:lnTo>
                    <a:lnTo>
                      <a:pt x="13" y="355"/>
                    </a:lnTo>
                    <a:lnTo>
                      <a:pt x="10" y="358"/>
                    </a:lnTo>
                    <a:lnTo>
                      <a:pt x="6" y="363"/>
                    </a:lnTo>
                    <a:lnTo>
                      <a:pt x="3" y="367"/>
                    </a:lnTo>
                    <a:lnTo>
                      <a:pt x="1" y="371"/>
                    </a:lnTo>
                    <a:lnTo>
                      <a:pt x="1" y="371"/>
                    </a:lnTo>
                    <a:lnTo>
                      <a:pt x="0" y="375"/>
                    </a:lnTo>
                    <a:lnTo>
                      <a:pt x="0" y="381"/>
                    </a:lnTo>
                    <a:lnTo>
                      <a:pt x="0" y="386"/>
                    </a:lnTo>
                    <a:lnTo>
                      <a:pt x="1" y="390"/>
                    </a:lnTo>
                    <a:lnTo>
                      <a:pt x="3" y="395"/>
                    </a:lnTo>
                    <a:lnTo>
                      <a:pt x="5" y="399"/>
                    </a:lnTo>
                    <a:lnTo>
                      <a:pt x="9" y="403"/>
                    </a:lnTo>
                    <a:lnTo>
                      <a:pt x="12" y="407"/>
                    </a:lnTo>
                    <a:lnTo>
                      <a:pt x="280" y="616"/>
                    </a:lnTo>
                    <a:lnTo>
                      <a:pt x="160" y="975"/>
                    </a:lnTo>
                    <a:lnTo>
                      <a:pt x="160" y="975"/>
                    </a:lnTo>
                    <a:lnTo>
                      <a:pt x="159" y="981"/>
                    </a:lnTo>
                    <a:lnTo>
                      <a:pt x="159" y="986"/>
                    </a:lnTo>
                    <a:lnTo>
                      <a:pt x="159" y="990"/>
                    </a:lnTo>
                    <a:lnTo>
                      <a:pt x="160" y="996"/>
                    </a:lnTo>
                    <a:lnTo>
                      <a:pt x="162" y="1000"/>
                    </a:lnTo>
                    <a:lnTo>
                      <a:pt x="164" y="1004"/>
                    </a:lnTo>
                    <a:lnTo>
                      <a:pt x="167" y="1007"/>
                    </a:lnTo>
                    <a:lnTo>
                      <a:pt x="172" y="1012"/>
                    </a:lnTo>
                    <a:lnTo>
                      <a:pt x="172" y="1012"/>
                    </a:lnTo>
                    <a:lnTo>
                      <a:pt x="176" y="1014"/>
                    </a:lnTo>
                    <a:lnTo>
                      <a:pt x="180" y="1016"/>
                    </a:lnTo>
                    <a:lnTo>
                      <a:pt x="186" y="1017"/>
                    </a:lnTo>
                    <a:lnTo>
                      <a:pt x="190" y="1017"/>
                    </a:lnTo>
                    <a:lnTo>
                      <a:pt x="195" y="1017"/>
                    </a:lnTo>
                    <a:lnTo>
                      <a:pt x="200" y="1016"/>
                    </a:lnTo>
                    <a:lnTo>
                      <a:pt x="204" y="1014"/>
                    </a:lnTo>
                    <a:lnTo>
                      <a:pt x="209" y="1012"/>
                    </a:lnTo>
                    <a:lnTo>
                      <a:pt x="509" y="801"/>
                    </a:lnTo>
                    <a:lnTo>
                      <a:pt x="808" y="1012"/>
                    </a:lnTo>
                    <a:lnTo>
                      <a:pt x="808" y="1012"/>
                    </a:lnTo>
                    <a:lnTo>
                      <a:pt x="812" y="1014"/>
                    </a:lnTo>
                    <a:lnTo>
                      <a:pt x="818" y="1016"/>
                    </a:lnTo>
                    <a:lnTo>
                      <a:pt x="822" y="1017"/>
                    </a:lnTo>
                    <a:lnTo>
                      <a:pt x="826" y="1017"/>
                    </a:lnTo>
                    <a:lnTo>
                      <a:pt x="826" y="1017"/>
                    </a:lnTo>
                    <a:lnTo>
                      <a:pt x="832" y="1017"/>
                    </a:lnTo>
                    <a:lnTo>
                      <a:pt x="837" y="1016"/>
                    </a:lnTo>
                    <a:lnTo>
                      <a:pt x="841" y="1014"/>
                    </a:lnTo>
                    <a:lnTo>
                      <a:pt x="846" y="1012"/>
                    </a:lnTo>
                    <a:lnTo>
                      <a:pt x="846" y="1012"/>
                    </a:lnTo>
                    <a:lnTo>
                      <a:pt x="850" y="1007"/>
                    </a:lnTo>
                    <a:lnTo>
                      <a:pt x="853" y="1004"/>
                    </a:lnTo>
                    <a:lnTo>
                      <a:pt x="855" y="1000"/>
                    </a:lnTo>
                    <a:lnTo>
                      <a:pt x="857" y="996"/>
                    </a:lnTo>
                    <a:lnTo>
                      <a:pt x="858" y="990"/>
                    </a:lnTo>
                    <a:lnTo>
                      <a:pt x="858" y="986"/>
                    </a:lnTo>
                    <a:lnTo>
                      <a:pt x="858" y="981"/>
                    </a:lnTo>
                    <a:lnTo>
                      <a:pt x="857" y="975"/>
                    </a:lnTo>
                    <a:lnTo>
                      <a:pt x="737" y="616"/>
                    </a:lnTo>
                    <a:lnTo>
                      <a:pt x="1005" y="407"/>
                    </a:lnTo>
                    <a:lnTo>
                      <a:pt x="1005" y="407"/>
                    </a:lnTo>
                    <a:lnTo>
                      <a:pt x="1009" y="403"/>
                    </a:lnTo>
                    <a:lnTo>
                      <a:pt x="1012" y="399"/>
                    </a:lnTo>
                    <a:lnTo>
                      <a:pt x="1014" y="395"/>
                    </a:lnTo>
                    <a:lnTo>
                      <a:pt x="1016" y="390"/>
                    </a:lnTo>
                    <a:lnTo>
                      <a:pt x="1017" y="386"/>
                    </a:lnTo>
                    <a:lnTo>
                      <a:pt x="1017" y="381"/>
                    </a:lnTo>
                    <a:lnTo>
                      <a:pt x="1017" y="375"/>
                    </a:lnTo>
                    <a:lnTo>
                      <a:pt x="1016" y="371"/>
                    </a:lnTo>
                    <a:lnTo>
                      <a:pt x="1016" y="371"/>
                    </a:lnTo>
                    <a:close/>
                    <a:moveTo>
                      <a:pt x="124" y="413"/>
                    </a:moveTo>
                    <a:lnTo>
                      <a:pt x="348" y="413"/>
                    </a:lnTo>
                    <a:lnTo>
                      <a:pt x="302" y="551"/>
                    </a:lnTo>
                    <a:lnTo>
                      <a:pt x="124" y="413"/>
                    </a:lnTo>
                    <a:close/>
                    <a:moveTo>
                      <a:pt x="766" y="904"/>
                    </a:moveTo>
                    <a:lnTo>
                      <a:pt x="527" y="737"/>
                    </a:lnTo>
                    <a:lnTo>
                      <a:pt x="527" y="737"/>
                    </a:lnTo>
                    <a:lnTo>
                      <a:pt x="523" y="735"/>
                    </a:lnTo>
                    <a:lnTo>
                      <a:pt x="518" y="733"/>
                    </a:lnTo>
                    <a:lnTo>
                      <a:pt x="513" y="732"/>
                    </a:lnTo>
                    <a:lnTo>
                      <a:pt x="509" y="732"/>
                    </a:lnTo>
                    <a:lnTo>
                      <a:pt x="509" y="732"/>
                    </a:lnTo>
                    <a:lnTo>
                      <a:pt x="504" y="732"/>
                    </a:lnTo>
                    <a:lnTo>
                      <a:pt x="499" y="733"/>
                    </a:lnTo>
                    <a:lnTo>
                      <a:pt x="495" y="735"/>
                    </a:lnTo>
                    <a:lnTo>
                      <a:pt x="490" y="737"/>
                    </a:lnTo>
                    <a:lnTo>
                      <a:pt x="251" y="904"/>
                    </a:lnTo>
                    <a:lnTo>
                      <a:pt x="509" y="132"/>
                    </a:lnTo>
                    <a:lnTo>
                      <a:pt x="766" y="904"/>
                    </a:lnTo>
                    <a:close/>
                    <a:moveTo>
                      <a:pt x="716" y="551"/>
                    </a:moveTo>
                    <a:lnTo>
                      <a:pt x="670" y="413"/>
                    </a:lnTo>
                    <a:lnTo>
                      <a:pt x="893" y="413"/>
                    </a:lnTo>
                    <a:lnTo>
                      <a:pt x="716" y="5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308534" y="4986497"/>
            <a:ext cx="2463386" cy="1052475"/>
            <a:chOff x="1749404" y="2091953"/>
            <a:chExt cx="2463386" cy="1052475"/>
          </a:xfrm>
        </p:grpSpPr>
        <p:sp>
          <p:nvSpPr>
            <p:cNvPr id="33" name="文本框 27"/>
            <p:cNvSpPr txBox="1"/>
            <p:nvPr/>
          </p:nvSpPr>
          <p:spPr>
            <a:xfrm>
              <a:off x="263534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34" name="文本框 28"/>
            <p:cNvSpPr txBox="1"/>
            <p:nvPr/>
          </p:nvSpPr>
          <p:spPr>
            <a:xfrm>
              <a:off x="1749404" y="2407193"/>
              <a:ext cx="2463386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864307" y="4986497"/>
            <a:ext cx="2463386" cy="1052475"/>
            <a:chOff x="1749404" y="2091953"/>
            <a:chExt cx="2463386" cy="1052475"/>
          </a:xfrm>
        </p:grpSpPr>
        <p:sp>
          <p:nvSpPr>
            <p:cNvPr id="39" name="文本框 27"/>
            <p:cNvSpPr txBox="1"/>
            <p:nvPr/>
          </p:nvSpPr>
          <p:spPr>
            <a:xfrm>
              <a:off x="263534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0" name="文本框 28"/>
            <p:cNvSpPr txBox="1"/>
            <p:nvPr/>
          </p:nvSpPr>
          <p:spPr>
            <a:xfrm>
              <a:off x="1749404" y="2407193"/>
              <a:ext cx="2463386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361848" y="4986497"/>
            <a:ext cx="2463386" cy="1052475"/>
            <a:chOff x="1749404" y="2091953"/>
            <a:chExt cx="2463386" cy="1052475"/>
          </a:xfrm>
        </p:grpSpPr>
        <p:sp>
          <p:nvSpPr>
            <p:cNvPr id="42" name="文本框 27"/>
            <p:cNvSpPr txBox="1"/>
            <p:nvPr/>
          </p:nvSpPr>
          <p:spPr>
            <a:xfrm>
              <a:off x="263534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3" name="文本框 28"/>
            <p:cNvSpPr txBox="1"/>
            <p:nvPr/>
          </p:nvSpPr>
          <p:spPr>
            <a:xfrm>
              <a:off x="1749404" y="2407193"/>
              <a:ext cx="2463386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15537" y="1809867"/>
            <a:ext cx="2463386" cy="1052475"/>
            <a:chOff x="1749404" y="2091953"/>
            <a:chExt cx="2463386" cy="1052475"/>
          </a:xfrm>
        </p:grpSpPr>
        <p:sp>
          <p:nvSpPr>
            <p:cNvPr id="45" name="文本框 27"/>
            <p:cNvSpPr txBox="1"/>
            <p:nvPr/>
          </p:nvSpPr>
          <p:spPr>
            <a:xfrm>
              <a:off x="263534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6" name="文本框 28"/>
            <p:cNvSpPr txBox="1"/>
            <p:nvPr/>
          </p:nvSpPr>
          <p:spPr>
            <a:xfrm>
              <a:off x="1749404" y="2407193"/>
              <a:ext cx="2463386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13077" y="1809867"/>
            <a:ext cx="2463386" cy="837210"/>
            <a:chOff x="1749404" y="2091953"/>
            <a:chExt cx="2463386" cy="837210"/>
          </a:xfrm>
        </p:grpSpPr>
        <p:sp>
          <p:nvSpPr>
            <p:cNvPr id="48" name="文本框 27"/>
            <p:cNvSpPr txBox="1"/>
            <p:nvPr/>
          </p:nvSpPr>
          <p:spPr>
            <a:xfrm>
              <a:off x="263534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9" name="文本框 28"/>
            <p:cNvSpPr txBox="1"/>
            <p:nvPr/>
          </p:nvSpPr>
          <p:spPr>
            <a:xfrm>
              <a:off x="1749404" y="2407193"/>
              <a:ext cx="2463386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695325" y="2170339"/>
            <a:ext cx="1994107" cy="3526971"/>
            <a:chOff x="695325" y="2170339"/>
            <a:chExt cx="1994107" cy="3526971"/>
          </a:xfrm>
        </p:grpSpPr>
        <p:grpSp>
          <p:nvGrpSpPr>
            <p:cNvPr id="7" name="组合 6"/>
            <p:cNvGrpSpPr/>
            <p:nvPr/>
          </p:nvGrpSpPr>
          <p:grpSpPr>
            <a:xfrm>
              <a:off x="695325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矩形 5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8" name="TextBox 19"/>
            <p:cNvSpPr txBox="1"/>
            <p:nvPr/>
          </p:nvSpPr>
          <p:spPr>
            <a:xfrm>
              <a:off x="767896" y="3096392"/>
              <a:ext cx="188262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896" y="3505892"/>
              <a:ext cx="1882623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28"/>
            <p:cNvSpPr/>
            <p:nvPr/>
          </p:nvSpPr>
          <p:spPr>
            <a:xfrm>
              <a:off x="862240" y="2221251"/>
              <a:ext cx="609600" cy="590704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TextBox 19"/>
            <p:cNvSpPr txBox="1"/>
            <p:nvPr/>
          </p:nvSpPr>
          <p:spPr>
            <a:xfrm>
              <a:off x="806808" y="5310366"/>
              <a:ext cx="188262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42632" y="2170339"/>
            <a:ext cx="1996986" cy="3526971"/>
            <a:chOff x="3642632" y="2170339"/>
            <a:chExt cx="1996986" cy="3526971"/>
          </a:xfrm>
        </p:grpSpPr>
        <p:grpSp>
          <p:nvGrpSpPr>
            <p:cNvPr id="8" name="组合 7"/>
            <p:cNvGrpSpPr/>
            <p:nvPr/>
          </p:nvGrpSpPr>
          <p:grpSpPr>
            <a:xfrm>
              <a:off x="3642632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矩形 9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1" name="TextBox 19"/>
            <p:cNvSpPr txBox="1"/>
            <p:nvPr/>
          </p:nvSpPr>
          <p:spPr>
            <a:xfrm>
              <a:off x="3718082" y="3096392"/>
              <a:ext cx="188262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18082" y="3513512"/>
              <a:ext cx="1882623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椭圆 29"/>
            <p:cNvSpPr/>
            <p:nvPr/>
          </p:nvSpPr>
          <p:spPr>
            <a:xfrm>
              <a:off x="3809547" y="2290508"/>
              <a:ext cx="609600" cy="45219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TextBox 19"/>
            <p:cNvSpPr txBox="1"/>
            <p:nvPr/>
          </p:nvSpPr>
          <p:spPr>
            <a:xfrm>
              <a:off x="3756994" y="5310366"/>
              <a:ext cx="188262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89939" y="2162719"/>
            <a:ext cx="1994107" cy="3526971"/>
            <a:chOff x="6589939" y="2170339"/>
            <a:chExt cx="1994107" cy="3526971"/>
          </a:xfrm>
        </p:grpSpPr>
        <p:grpSp>
          <p:nvGrpSpPr>
            <p:cNvPr id="11" name="组合 10"/>
            <p:cNvGrpSpPr/>
            <p:nvPr/>
          </p:nvGrpSpPr>
          <p:grpSpPr>
            <a:xfrm>
              <a:off x="6589939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4" name="TextBox 19"/>
            <p:cNvSpPr txBox="1"/>
            <p:nvPr/>
          </p:nvSpPr>
          <p:spPr>
            <a:xfrm>
              <a:off x="6662510" y="3096392"/>
              <a:ext cx="188262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62510" y="3513512"/>
              <a:ext cx="1882623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0"/>
            <p:cNvSpPr/>
            <p:nvPr/>
          </p:nvSpPr>
          <p:spPr>
            <a:xfrm>
              <a:off x="6756854" y="2228975"/>
              <a:ext cx="609600" cy="575256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6701422" y="5310366"/>
              <a:ext cx="188262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537246" y="2170339"/>
            <a:ext cx="1998342" cy="3526971"/>
            <a:chOff x="9537246" y="2170339"/>
            <a:chExt cx="1998342" cy="3526971"/>
          </a:xfrm>
        </p:grpSpPr>
        <p:grpSp>
          <p:nvGrpSpPr>
            <p:cNvPr id="14" name="组合 13"/>
            <p:cNvGrpSpPr/>
            <p:nvPr/>
          </p:nvGrpSpPr>
          <p:grpSpPr>
            <a:xfrm>
              <a:off x="9537246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7" name="TextBox 19"/>
            <p:cNvSpPr txBox="1"/>
            <p:nvPr/>
          </p:nvSpPr>
          <p:spPr>
            <a:xfrm>
              <a:off x="9614052" y="3096392"/>
              <a:ext cx="1882624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614052" y="3513512"/>
              <a:ext cx="1882623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1"/>
            <p:cNvSpPr/>
            <p:nvPr/>
          </p:nvSpPr>
          <p:spPr>
            <a:xfrm>
              <a:off x="9704161" y="2270139"/>
              <a:ext cx="609600" cy="492928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TextBox 19"/>
            <p:cNvSpPr txBox="1"/>
            <p:nvPr/>
          </p:nvSpPr>
          <p:spPr>
            <a:xfrm>
              <a:off x="9652964" y="5310366"/>
              <a:ext cx="1882624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38514" y="1425854"/>
            <a:ext cx="9129486" cy="3462006"/>
            <a:chOff x="1171994" y="1286865"/>
            <a:chExt cx="9862526" cy="373998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>
              <a:fillRect/>
            </a:stretch>
          </p:blipFill>
          <p:spPr>
            <a:xfrm>
              <a:off x="1171994" y="1959429"/>
              <a:ext cx="2881158" cy="239485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>
              <a:fillRect/>
            </a:stretch>
          </p:blipFill>
          <p:spPr>
            <a:xfrm>
              <a:off x="8153362" y="1959429"/>
              <a:ext cx="2881158" cy="239485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>
              <a:fillRect/>
            </a:stretch>
          </p:blipFill>
          <p:spPr>
            <a:xfrm>
              <a:off x="3846285" y="1286865"/>
              <a:ext cx="4499430" cy="3739984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1374981" y="4660025"/>
            <a:ext cx="9757476" cy="1494405"/>
            <a:chOff x="1374981" y="4660025"/>
            <a:chExt cx="9757476" cy="1494405"/>
          </a:xfrm>
        </p:grpSpPr>
        <p:grpSp>
          <p:nvGrpSpPr>
            <p:cNvPr id="11" name="组合 10"/>
            <p:cNvGrpSpPr/>
            <p:nvPr/>
          </p:nvGrpSpPr>
          <p:grpSpPr>
            <a:xfrm>
              <a:off x="1374981" y="4660025"/>
              <a:ext cx="9757476" cy="1494405"/>
              <a:chOff x="5394700" y="1089672"/>
              <a:chExt cx="9757476" cy="1494405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089672"/>
                <a:ext cx="2444433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+mn-ea"/>
                  </a:rPr>
                  <a:t>XXX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0" y="1662057"/>
                <a:ext cx="9757476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457200">
                  <a:lnSpc>
                    <a:spcPct val="150000"/>
                  </a:lnSpc>
                </a:pP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1481533" y="5122782"/>
              <a:ext cx="9404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579429" y="5122782"/>
              <a:ext cx="1306283" cy="0"/>
            </a:xfrm>
            <a:prstGeom prst="line">
              <a:avLst/>
            </a:prstGeom>
            <a:ln w="38100">
              <a:solidFill>
                <a:srgbClr val="B963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占位符 21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091" y="2191355"/>
            <a:ext cx="2180945" cy="1289429"/>
          </a:xfrm>
          <a:prstGeom prst="rect">
            <a:avLst/>
          </a:prstGeom>
        </p:spPr>
      </p:pic>
      <p:pic>
        <p:nvPicPr>
          <p:cNvPr id="24" name="图片占位符 2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007" y="2179638"/>
            <a:ext cx="2142932" cy="1312862"/>
          </a:xfrm>
          <a:prstGeom prst="rect">
            <a:avLst/>
          </a:prstGeo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72" y="1655682"/>
            <a:ext cx="3358754" cy="194386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Box 21"/>
          <p:cNvSpPr txBox="1"/>
          <p:nvPr/>
        </p:nvSpPr>
        <p:spPr>
          <a:xfrm>
            <a:off x="2018292" y="1940718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6" name="Rectangle 22"/>
          <p:cNvSpPr/>
          <p:nvPr/>
        </p:nvSpPr>
        <p:spPr>
          <a:xfrm>
            <a:off x="2018292" y="2221548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7" name="TextBox 24"/>
          <p:cNvSpPr txBox="1"/>
          <p:nvPr/>
        </p:nvSpPr>
        <p:spPr>
          <a:xfrm>
            <a:off x="2018292" y="32483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8" name="Rectangle 25"/>
          <p:cNvSpPr/>
          <p:nvPr/>
        </p:nvSpPr>
        <p:spPr>
          <a:xfrm>
            <a:off x="2018292" y="3529185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9" name="TextBox 27"/>
          <p:cNvSpPr txBox="1"/>
          <p:nvPr/>
        </p:nvSpPr>
        <p:spPr>
          <a:xfrm>
            <a:off x="2018292" y="4522277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0" name="Rectangle 28"/>
          <p:cNvSpPr/>
          <p:nvPr/>
        </p:nvSpPr>
        <p:spPr>
          <a:xfrm>
            <a:off x="2018292" y="4835526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1" name="TextBox 30"/>
          <p:cNvSpPr txBox="1"/>
          <p:nvPr/>
        </p:nvSpPr>
        <p:spPr>
          <a:xfrm>
            <a:off x="7312702" y="1940718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2" name="Rectangle 31"/>
          <p:cNvSpPr/>
          <p:nvPr/>
        </p:nvSpPr>
        <p:spPr>
          <a:xfrm>
            <a:off x="7312702" y="2221548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TextBox 33"/>
          <p:cNvSpPr txBox="1"/>
          <p:nvPr/>
        </p:nvSpPr>
        <p:spPr>
          <a:xfrm>
            <a:off x="7312702" y="32483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4" name="TextBox 35"/>
          <p:cNvSpPr txBox="1"/>
          <p:nvPr/>
        </p:nvSpPr>
        <p:spPr>
          <a:xfrm>
            <a:off x="7312702" y="4522277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5" name="Rectangle 36"/>
          <p:cNvSpPr/>
          <p:nvPr/>
        </p:nvSpPr>
        <p:spPr>
          <a:xfrm>
            <a:off x="7312702" y="4835526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" name="Rectangle 37"/>
          <p:cNvSpPr/>
          <p:nvPr/>
        </p:nvSpPr>
        <p:spPr>
          <a:xfrm>
            <a:off x="7312702" y="3583160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7" name="组合 266"/>
          <p:cNvGrpSpPr/>
          <p:nvPr/>
        </p:nvGrpSpPr>
        <p:grpSpPr>
          <a:xfrm>
            <a:off x="6326683" y="4636245"/>
            <a:ext cx="923827" cy="923827"/>
            <a:chOff x="6583679" y="4433366"/>
            <a:chExt cx="923827" cy="923827"/>
          </a:xfrm>
        </p:grpSpPr>
        <p:sp>
          <p:nvSpPr>
            <p:cNvPr id="268" name="Oval 34"/>
            <p:cNvSpPr/>
            <p:nvPr/>
          </p:nvSpPr>
          <p:spPr>
            <a:xfrm>
              <a:off x="6583679" y="4433366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9" name="Group 38"/>
            <p:cNvGrpSpPr/>
            <p:nvPr/>
          </p:nvGrpSpPr>
          <p:grpSpPr>
            <a:xfrm>
              <a:off x="6786829" y="4634118"/>
              <a:ext cx="517525" cy="466725"/>
              <a:chOff x="3630613" y="1212850"/>
              <a:chExt cx="517525" cy="466725"/>
            </a:xfrm>
            <a:solidFill>
              <a:schemeClr val="bg1"/>
            </a:solidFill>
          </p:grpSpPr>
          <p:sp>
            <p:nvSpPr>
              <p:cNvPr id="270" name="Freeform 39"/>
              <p:cNvSpPr/>
              <p:nvPr/>
            </p:nvSpPr>
            <p:spPr bwMode="auto">
              <a:xfrm>
                <a:off x="3630613" y="1212850"/>
                <a:ext cx="517525" cy="387350"/>
              </a:xfrm>
              <a:custGeom>
                <a:avLst/>
                <a:gdLst>
                  <a:gd name="T0" fmla="*/ 123 w 246"/>
                  <a:gd name="T1" fmla="*/ 0 h 184"/>
                  <a:gd name="T2" fmla="*/ 0 w 246"/>
                  <a:gd name="T3" fmla="*/ 124 h 184"/>
                  <a:gd name="T4" fmla="*/ 15 w 246"/>
                  <a:gd name="T5" fmla="*/ 183 h 184"/>
                  <a:gd name="T6" fmla="*/ 15 w 246"/>
                  <a:gd name="T7" fmla="*/ 150 h 184"/>
                  <a:gd name="T8" fmla="*/ 21 w 246"/>
                  <a:gd name="T9" fmla="*/ 134 h 184"/>
                  <a:gd name="T10" fmla="*/ 20 w 246"/>
                  <a:gd name="T11" fmla="*/ 124 h 184"/>
                  <a:gd name="T12" fmla="*/ 123 w 246"/>
                  <a:gd name="T13" fmla="*/ 21 h 184"/>
                  <a:gd name="T14" fmla="*/ 226 w 246"/>
                  <a:gd name="T15" fmla="*/ 124 h 184"/>
                  <a:gd name="T16" fmla="*/ 225 w 246"/>
                  <a:gd name="T17" fmla="*/ 135 h 184"/>
                  <a:gd name="T18" fmla="*/ 230 w 246"/>
                  <a:gd name="T19" fmla="*/ 150 h 184"/>
                  <a:gd name="T20" fmla="*/ 230 w 246"/>
                  <a:gd name="T21" fmla="*/ 184 h 184"/>
                  <a:gd name="T22" fmla="*/ 246 w 246"/>
                  <a:gd name="T23" fmla="*/ 124 h 184"/>
                  <a:gd name="T24" fmla="*/ 123 w 24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6" h="184">
                    <a:moveTo>
                      <a:pt x="123" y="0"/>
                    </a:moveTo>
                    <a:cubicBezTo>
                      <a:pt x="55" y="1"/>
                      <a:pt x="0" y="56"/>
                      <a:pt x="0" y="124"/>
                    </a:cubicBezTo>
                    <a:cubicBezTo>
                      <a:pt x="0" y="144"/>
                      <a:pt x="5" y="165"/>
                      <a:pt x="15" y="183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5" y="144"/>
                      <a:pt x="17" y="138"/>
                      <a:pt x="21" y="134"/>
                    </a:cubicBezTo>
                    <a:cubicBezTo>
                      <a:pt x="20" y="130"/>
                      <a:pt x="20" y="127"/>
                      <a:pt x="20" y="124"/>
                    </a:cubicBezTo>
                    <a:cubicBezTo>
                      <a:pt x="20" y="67"/>
                      <a:pt x="66" y="21"/>
                      <a:pt x="123" y="21"/>
                    </a:cubicBezTo>
                    <a:cubicBezTo>
                      <a:pt x="180" y="21"/>
                      <a:pt x="226" y="67"/>
                      <a:pt x="226" y="124"/>
                    </a:cubicBezTo>
                    <a:cubicBezTo>
                      <a:pt x="226" y="127"/>
                      <a:pt x="225" y="131"/>
                      <a:pt x="225" y="135"/>
                    </a:cubicBezTo>
                    <a:cubicBezTo>
                      <a:pt x="228" y="139"/>
                      <a:pt x="230" y="144"/>
                      <a:pt x="230" y="150"/>
                    </a:cubicBezTo>
                    <a:cubicBezTo>
                      <a:pt x="230" y="184"/>
                      <a:pt x="230" y="184"/>
                      <a:pt x="230" y="184"/>
                    </a:cubicBezTo>
                    <a:cubicBezTo>
                      <a:pt x="241" y="166"/>
                      <a:pt x="246" y="145"/>
                      <a:pt x="246" y="124"/>
                    </a:cubicBezTo>
                    <a:cubicBezTo>
                      <a:pt x="246" y="56"/>
                      <a:pt x="191" y="1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1" name="Freeform 40"/>
              <p:cNvSpPr/>
              <p:nvPr/>
            </p:nvSpPr>
            <p:spPr bwMode="auto">
              <a:xfrm>
                <a:off x="3676651" y="1473200"/>
                <a:ext cx="114300" cy="206375"/>
              </a:xfrm>
              <a:custGeom>
                <a:avLst/>
                <a:gdLst>
                  <a:gd name="T0" fmla="*/ 0 w 54"/>
                  <a:gd name="T1" fmla="*/ 21 h 98"/>
                  <a:gd name="T2" fmla="*/ 0 w 54"/>
                  <a:gd name="T3" fmla="*/ 26 h 98"/>
                  <a:gd name="T4" fmla="*/ 0 w 54"/>
                  <a:gd name="T5" fmla="*/ 57 h 98"/>
                  <a:gd name="T6" fmla="*/ 0 w 54"/>
                  <a:gd name="T7" fmla="*/ 72 h 98"/>
                  <a:gd name="T8" fmla="*/ 38 w 54"/>
                  <a:gd name="T9" fmla="*/ 98 h 98"/>
                  <a:gd name="T10" fmla="*/ 54 w 54"/>
                  <a:gd name="T11" fmla="*/ 98 h 98"/>
                  <a:gd name="T12" fmla="*/ 54 w 54"/>
                  <a:gd name="T13" fmla="*/ 0 h 98"/>
                  <a:gd name="T14" fmla="*/ 38 w 54"/>
                  <a:gd name="T15" fmla="*/ 0 h 98"/>
                  <a:gd name="T16" fmla="*/ 0 w 54"/>
                  <a:gd name="T17" fmla="*/ 2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8">
                    <a:moveTo>
                      <a:pt x="0" y="21"/>
                    </a:moveTo>
                    <a:cubicBezTo>
                      <a:pt x="0" y="22"/>
                      <a:pt x="0" y="24"/>
                      <a:pt x="0" y="2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86"/>
                      <a:pt x="17" y="98"/>
                      <a:pt x="38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9" y="0"/>
                      <a:pt x="4" y="9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2" name="Freeform 41"/>
              <p:cNvSpPr/>
              <p:nvPr/>
            </p:nvSpPr>
            <p:spPr bwMode="auto">
              <a:xfrm>
                <a:off x="3987801" y="1473200"/>
                <a:ext cx="112713" cy="206375"/>
              </a:xfrm>
              <a:custGeom>
                <a:avLst/>
                <a:gdLst>
                  <a:gd name="T0" fmla="*/ 53 w 53"/>
                  <a:gd name="T1" fmla="*/ 72 h 98"/>
                  <a:gd name="T2" fmla="*/ 53 w 53"/>
                  <a:gd name="T3" fmla="*/ 57 h 98"/>
                  <a:gd name="T4" fmla="*/ 53 w 53"/>
                  <a:gd name="T5" fmla="*/ 26 h 98"/>
                  <a:gd name="T6" fmla="*/ 53 w 53"/>
                  <a:gd name="T7" fmla="*/ 23 h 98"/>
                  <a:gd name="T8" fmla="*/ 16 w 53"/>
                  <a:gd name="T9" fmla="*/ 0 h 98"/>
                  <a:gd name="T10" fmla="*/ 0 w 53"/>
                  <a:gd name="T11" fmla="*/ 0 h 98"/>
                  <a:gd name="T12" fmla="*/ 0 w 53"/>
                  <a:gd name="T13" fmla="*/ 98 h 98"/>
                  <a:gd name="T14" fmla="*/ 16 w 53"/>
                  <a:gd name="T15" fmla="*/ 98 h 98"/>
                  <a:gd name="T16" fmla="*/ 53 w 53"/>
                  <a:gd name="T17" fmla="*/ 7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98">
                    <a:moveTo>
                      <a:pt x="53" y="72"/>
                    </a:move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5"/>
                      <a:pt x="53" y="24"/>
                      <a:pt x="53" y="23"/>
                    </a:cubicBezTo>
                    <a:cubicBezTo>
                      <a:pt x="51" y="10"/>
                      <a:pt x="35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36" y="98"/>
                      <a:pt x="53" y="86"/>
                      <a:pt x="53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3" name="组合 272"/>
          <p:cNvGrpSpPr/>
          <p:nvPr/>
        </p:nvGrpSpPr>
        <p:grpSpPr>
          <a:xfrm>
            <a:off x="1032273" y="2022267"/>
            <a:ext cx="923827" cy="923827"/>
            <a:chOff x="1035269" y="1819388"/>
            <a:chExt cx="923827" cy="923827"/>
          </a:xfrm>
        </p:grpSpPr>
        <p:sp>
          <p:nvSpPr>
            <p:cNvPr id="274" name="Oval 20"/>
            <p:cNvSpPr/>
            <p:nvPr/>
          </p:nvSpPr>
          <p:spPr>
            <a:xfrm>
              <a:off x="1035269" y="1819388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75" name="Group 42"/>
            <p:cNvGrpSpPr/>
            <p:nvPr/>
          </p:nvGrpSpPr>
          <p:grpSpPr>
            <a:xfrm>
              <a:off x="1224925" y="1997878"/>
              <a:ext cx="544513" cy="542926"/>
              <a:chOff x="8062913" y="1174750"/>
              <a:chExt cx="544513" cy="542926"/>
            </a:xfrm>
            <a:solidFill>
              <a:schemeClr val="bg1"/>
            </a:solidFill>
          </p:grpSpPr>
          <p:sp>
            <p:nvSpPr>
              <p:cNvPr id="276" name="Oval 43"/>
              <p:cNvSpPr>
                <a:spLocks noChangeArrowheads="1"/>
              </p:cNvSpPr>
              <p:nvPr/>
            </p:nvSpPr>
            <p:spPr bwMode="auto">
              <a:xfrm>
                <a:off x="8153401" y="1265238"/>
                <a:ext cx="363538" cy="361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7" name="Rectangle 44"/>
              <p:cNvSpPr>
                <a:spLocks noChangeArrowheads="1"/>
              </p:cNvSpPr>
              <p:nvPr/>
            </p:nvSpPr>
            <p:spPr bwMode="auto">
              <a:xfrm>
                <a:off x="8310563" y="1174750"/>
                <a:ext cx="46038" cy="635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8" name="Rectangle 45"/>
              <p:cNvSpPr>
                <a:spLocks noChangeArrowheads="1"/>
              </p:cNvSpPr>
              <p:nvPr/>
            </p:nvSpPr>
            <p:spPr bwMode="auto">
              <a:xfrm>
                <a:off x="8542338" y="1423988"/>
                <a:ext cx="650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9" name="Rectangle 46"/>
              <p:cNvSpPr>
                <a:spLocks noChangeArrowheads="1"/>
              </p:cNvSpPr>
              <p:nvPr/>
            </p:nvSpPr>
            <p:spPr bwMode="auto">
              <a:xfrm>
                <a:off x="8310563" y="1655763"/>
                <a:ext cx="46038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0" name="Rectangle 47"/>
              <p:cNvSpPr>
                <a:spLocks noChangeArrowheads="1"/>
              </p:cNvSpPr>
              <p:nvPr/>
            </p:nvSpPr>
            <p:spPr bwMode="auto">
              <a:xfrm>
                <a:off x="8062913" y="1423988"/>
                <a:ext cx="650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1" name="Freeform 48"/>
              <p:cNvSpPr/>
              <p:nvPr/>
            </p:nvSpPr>
            <p:spPr bwMode="auto">
              <a:xfrm>
                <a:off x="8464551" y="1238250"/>
                <a:ext cx="80963" cy="77788"/>
              </a:xfrm>
              <a:custGeom>
                <a:avLst/>
                <a:gdLst>
                  <a:gd name="T0" fmla="*/ 51 w 51"/>
                  <a:gd name="T1" fmla="*/ 20 h 49"/>
                  <a:gd name="T2" fmla="*/ 21 w 51"/>
                  <a:gd name="T3" fmla="*/ 49 h 49"/>
                  <a:gd name="T4" fmla="*/ 0 w 51"/>
                  <a:gd name="T5" fmla="*/ 29 h 49"/>
                  <a:gd name="T6" fmla="*/ 29 w 51"/>
                  <a:gd name="T7" fmla="*/ 0 h 49"/>
                  <a:gd name="T8" fmla="*/ 51 w 51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51" y="20"/>
                    </a:moveTo>
                    <a:lnTo>
                      <a:pt x="21" y="49"/>
                    </a:lnTo>
                    <a:lnTo>
                      <a:pt x="0" y="29"/>
                    </a:lnTo>
                    <a:lnTo>
                      <a:pt x="29" y="0"/>
                    </a:lnTo>
                    <a:lnTo>
                      <a:pt x="5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2" name="Freeform 49"/>
              <p:cNvSpPr/>
              <p:nvPr/>
            </p:nvSpPr>
            <p:spPr bwMode="auto">
              <a:xfrm>
                <a:off x="8464551" y="1576388"/>
                <a:ext cx="80963" cy="79375"/>
              </a:xfrm>
              <a:custGeom>
                <a:avLst/>
                <a:gdLst>
                  <a:gd name="T0" fmla="*/ 21 w 51"/>
                  <a:gd name="T1" fmla="*/ 0 h 50"/>
                  <a:gd name="T2" fmla="*/ 51 w 51"/>
                  <a:gd name="T3" fmla="*/ 30 h 50"/>
                  <a:gd name="T4" fmla="*/ 29 w 51"/>
                  <a:gd name="T5" fmla="*/ 50 h 50"/>
                  <a:gd name="T6" fmla="*/ 0 w 51"/>
                  <a:gd name="T7" fmla="*/ 22 h 50"/>
                  <a:gd name="T8" fmla="*/ 21 w 5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21" y="0"/>
                    </a:moveTo>
                    <a:lnTo>
                      <a:pt x="51" y="30"/>
                    </a:lnTo>
                    <a:lnTo>
                      <a:pt x="29" y="50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3" name="Freeform 50"/>
              <p:cNvSpPr/>
              <p:nvPr/>
            </p:nvSpPr>
            <p:spPr bwMode="auto">
              <a:xfrm>
                <a:off x="8126413" y="1576388"/>
                <a:ext cx="77788" cy="79375"/>
              </a:xfrm>
              <a:custGeom>
                <a:avLst/>
                <a:gdLst>
                  <a:gd name="T0" fmla="*/ 29 w 49"/>
                  <a:gd name="T1" fmla="*/ 0 h 50"/>
                  <a:gd name="T2" fmla="*/ 49 w 49"/>
                  <a:gd name="T3" fmla="*/ 22 h 50"/>
                  <a:gd name="T4" fmla="*/ 21 w 49"/>
                  <a:gd name="T5" fmla="*/ 50 h 50"/>
                  <a:gd name="T6" fmla="*/ 0 w 49"/>
                  <a:gd name="T7" fmla="*/ 30 h 50"/>
                  <a:gd name="T8" fmla="*/ 29 w 49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29" y="0"/>
                    </a:moveTo>
                    <a:lnTo>
                      <a:pt x="49" y="22"/>
                    </a:lnTo>
                    <a:lnTo>
                      <a:pt x="21" y="50"/>
                    </a:lnTo>
                    <a:lnTo>
                      <a:pt x="0" y="3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4" name="Freeform 51"/>
              <p:cNvSpPr/>
              <p:nvPr/>
            </p:nvSpPr>
            <p:spPr bwMode="auto">
              <a:xfrm>
                <a:off x="8126413" y="1238250"/>
                <a:ext cx="77788" cy="77788"/>
              </a:xfrm>
              <a:custGeom>
                <a:avLst/>
                <a:gdLst>
                  <a:gd name="T0" fmla="*/ 49 w 49"/>
                  <a:gd name="T1" fmla="*/ 29 h 49"/>
                  <a:gd name="T2" fmla="*/ 29 w 49"/>
                  <a:gd name="T3" fmla="*/ 49 h 49"/>
                  <a:gd name="T4" fmla="*/ 0 w 49"/>
                  <a:gd name="T5" fmla="*/ 20 h 49"/>
                  <a:gd name="T6" fmla="*/ 21 w 49"/>
                  <a:gd name="T7" fmla="*/ 0 h 49"/>
                  <a:gd name="T8" fmla="*/ 49 w 49"/>
                  <a:gd name="T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9" y="29"/>
                    </a:moveTo>
                    <a:lnTo>
                      <a:pt x="29" y="49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4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5" name="Freeform 52"/>
              <p:cNvSpPr/>
              <p:nvPr/>
            </p:nvSpPr>
            <p:spPr bwMode="auto">
              <a:xfrm>
                <a:off x="8393113" y="1185863"/>
                <a:ext cx="66675" cy="77788"/>
              </a:xfrm>
              <a:custGeom>
                <a:avLst/>
                <a:gdLst>
                  <a:gd name="T0" fmla="*/ 42 w 42"/>
                  <a:gd name="T1" fmla="*/ 10 h 49"/>
                  <a:gd name="T2" fmla="*/ 27 w 42"/>
                  <a:gd name="T3" fmla="*/ 49 h 49"/>
                  <a:gd name="T4" fmla="*/ 0 w 42"/>
                  <a:gd name="T5" fmla="*/ 38 h 49"/>
                  <a:gd name="T6" fmla="*/ 15 w 42"/>
                  <a:gd name="T7" fmla="*/ 0 h 49"/>
                  <a:gd name="T8" fmla="*/ 42 w 42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10"/>
                    </a:moveTo>
                    <a:lnTo>
                      <a:pt x="27" y="49"/>
                    </a:lnTo>
                    <a:lnTo>
                      <a:pt x="0" y="38"/>
                    </a:lnTo>
                    <a:lnTo>
                      <a:pt x="15" y="0"/>
                    </a:lnTo>
                    <a:lnTo>
                      <a:pt x="4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6" name="Freeform 53"/>
              <p:cNvSpPr/>
              <p:nvPr/>
            </p:nvSpPr>
            <p:spPr bwMode="auto">
              <a:xfrm>
                <a:off x="8516938" y="1503363"/>
                <a:ext cx="77788" cy="68263"/>
              </a:xfrm>
              <a:custGeom>
                <a:avLst/>
                <a:gdLst>
                  <a:gd name="T0" fmla="*/ 12 w 49"/>
                  <a:gd name="T1" fmla="*/ 0 h 43"/>
                  <a:gd name="T2" fmla="*/ 49 w 49"/>
                  <a:gd name="T3" fmla="*/ 16 h 43"/>
                  <a:gd name="T4" fmla="*/ 39 w 49"/>
                  <a:gd name="T5" fmla="*/ 43 h 43"/>
                  <a:gd name="T6" fmla="*/ 0 w 49"/>
                  <a:gd name="T7" fmla="*/ 28 h 43"/>
                  <a:gd name="T8" fmla="*/ 12 w 4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12" y="0"/>
                    </a:moveTo>
                    <a:lnTo>
                      <a:pt x="49" y="16"/>
                    </a:lnTo>
                    <a:lnTo>
                      <a:pt x="39" y="43"/>
                    </a:lnTo>
                    <a:lnTo>
                      <a:pt x="0" y="2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7" name="Freeform 54"/>
              <p:cNvSpPr/>
              <p:nvPr/>
            </p:nvSpPr>
            <p:spPr bwMode="auto">
              <a:xfrm>
                <a:off x="8210551" y="1630363"/>
                <a:ext cx="66675" cy="77788"/>
              </a:xfrm>
              <a:custGeom>
                <a:avLst/>
                <a:gdLst>
                  <a:gd name="T0" fmla="*/ 42 w 42"/>
                  <a:gd name="T1" fmla="*/ 12 h 49"/>
                  <a:gd name="T2" fmla="*/ 26 w 42"/>
                  <a:gd name="T3" fmla="*/ 49 h 49"/>
                  <a:gd name="T4" fmla="*/ 0 w 42"/>
                  <a:gd name="T5" fmla="*/ 38 h 49"/>
                  <a:gd name="T6" fmla="*/ 16 w 42"/>
                  <a:gd name="T7" fmla="*/ 0 h 49"/>
                  <a:gd name="T8" fmla="*/ 42 w 42"/>
                  <a:gd name="T9" fmla="*/ 1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12"/>
                    </a:moveTo>
                    <a:lnTo>
                      <a:pt x="26" y="49"/>
                    </a:lnTo>
                    <a:lnTo>
                      <a:pt x="0" y="38"/>
                    </a:lnTo>
                    <a:lnTo>
                      <a:pt x="16" y="0"/>
                    </a:lnTo>
                    <a:lnTo>
                      <a:pt x="4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8" name="Freeform 55"/>
              <p:cNvSpPr/>
              <p:nvPr/>
            </p:nvSpPr>
            <p:spPr bwMode="auto">
              <a:xfrm>
                <a:off x="8072438" y="1322388"/>
                <a:ext cx="77788" cy="66675"/>
              </a:xfrm>
              <a:custGeom>
                <a:avLst/>
                <a:gdLst>
                  <a:gd name="T0" fmla="*/ 39 w 49"/>
                  <a:gd name="T1" fmla="*/ 42 h 42"/>
                  <a:gd name="T2" fmla="*/ 0 w 49"/>
                  <a:gd name="T3" fmla="*/ 26 h 42"/>
                  <a:gd name="T4" fmla="*/ 12 w 49"/>
                  <a:gd name="T5" fmla="*/ 0 h 42"/>
                  <a:gd name="T6" fmla="*/ 49 w 49"/>
                  <a:gd name="T7" fmla="*/ 15 h 42"/>
                  <a:gd name="T8" fmla="*/ 39 w 49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39" y="42"/>
                    </a:moveTo>
                    <a:lnTo>
                      <a:pt x="0" y="26"/>
                    </a:lnTo>
                    <a:lnTo>
                      <a:pt x="12" y="0"/>
                    </a:lnTo>
                    <a:lnTo>
                      <a:pt x="49" y="15"/>
                    </a:lnTo>
                    <a:lnTo>
                      <a:pt x="3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9" name="Freeform 56"/>
              <p:cNvSpPr/>
              <p:nvPr/>
            </p:nvSpPr>
            <p:spPr bwMode="auto">
              <a:xfrm>
                <a:off x="8516938" y="1320800"/>
                <a:ext cx="77788" cy="66675"/>
              </a:xfrm>
              <a:custGeom>
                <a:avLst/>
                <a:gdLst>
                  <a:gd name="T0" fmla="*/ 0 w 49"/>
                  <a:gd name="T1" fmla="*/ 16 h 42"/>
                  <a:gd name="T2" fmla="*/ 37 w 49"/>
                  <a:gd name="T3" fmla="*/ 0 h 42"/>
                  <a:gd name="T4" fmla="*/ 49 w 49"/>
                  <a:gd name="T5" fmla="*/ 26 h 42"/>
                  <a:gd name="T6" fmla="*/ 12 w 49"/>
                  <a:gd name="T7" fmla="*/ 42 h 42"/>
                  <a:gd name="T8" fmla="*/ 0 w 49"/>
                  <a:gd name="T9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0" y="16"/>
                    </a:moveTo>
                    <a:lnTo>
                      <a:pt x="37" y="0"/>
                    </a:lnTo>
                    <a:lnTo>
                      <a:pt x="49" y="26"/>
                    </a:lnTo>
                    <a:lnTo>
                      <a:pt x="12" y="42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0" name="Freeform 57"/>
              <p:cNvSpPr/>
              <p:nvPr/>
            </p:nvSpPr>
            <p:spPr bwMode="auto">
              <a:xfrm>
                <a:off x="8393113" y="1630363"/>
                <a:ext cx="66675" cy="77788"/>
              </a:xfrm>
              <a:custGeom>
                <a:avLst/>
                <a:gdLst>
                  <a:gd name="T0" fmla="*/ 42 w 42"/>
                  <a:gd name="T1" fmla="*/ 37 h 49"/>
                  <a:gd name="T2" fmla="*/ 16 w 42"/>
                  <a:gd name="T3" fmla="*/ 49 h 49"/>
                  <a:gd name="T4" fmla="*/ 0 w 42"/>
                  <a:gd name="T5" fmla="*/ 10 h 49"/>
                  <a:gd name="T6" fmla="*/ 27 w 42"/>
                  <a:gd name="T7" fmla="*/ 0 h 49"/>
                  <a:gd name="T8" fmla="*/ 42 w 42"/>
                  <a:gd name="T9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37"/>
                    </a:moveTo>
                    <a:lnTo>
                      <a:pt x="16" y="49"/>
                    </a:lnTo>
                    <a:lnTo>
                      <a:pt x="0" y="10"/>
                    </a:lnTo>
                    <a:lnTo>
                      <a:pt x="27" y="0"/>
                    </a:lnTo>
                    <a:lnTo>
                      <a:pt x="4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1" name="Freeform 58"/>
              <p:cNvSpPr/>
              <p:nvPr/>
            </p:nvSpPr>
            <p:spPr bwMode="auto">
              <a:xfrm>
                <a:off x="8075613" y="1504950"/>
                <a:ext cx="74613" cy="68263"/>
              </a:xfrm>
              <a:custGeom>
                <a:avLst/>
                <a:gdLst>
                  <a:gd name="T0" fmla="*/ 47 w 47"/>
                  <a:gd name="T1" fmla="*/ 27 h 43"/>
                  <a:gd name="T2" fmla="*/ 10 w 47"/>
                  <a:gd name="T3" fmla="*/ 43 h 43"/>
                  <a:gd name="T4" fmla="*/ 0 w 47"/>
                  <a:gd name="T5" fmla="*/ 16 h 43"/>
                  <a:gd name="T6" fmla="*/ 37 w 47"/>
                  <a:gd name="T7" fmla="*/ 0 h 43"/>
                  <a:gd name="T8" fmla="*/ 47 w 47"/>
                  <a:gd name="T9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3">
                    <a:moveTo>
                      <a:pt x="47" y="27"/>
                    </a:moveTo>
                    <a:lnTo>
                      <a:pt x="10" y="43"/>
                    </a:lnTo>
                    <a:lnTo>
                      <a:pt x="0" y="16"/>
                    </a:lnTo>
                    <a:lnTo>
                      <a:pt x="37" y="0"/>
                    </a:lnTo>
                    <a:lnTo>
                      <a:pt x="47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2" name="Freeform 59"/>
              <p:cNvSpPr/>
              <p:nvPr/>
            </p:nvSpPr>
            <p:spPr bwMode="auto">
              <a:xfrm>
                <a:off x="8207376" y="1185863"/>
                <a:ext cx="68263" cy="77788"/>
              </a:xfrm>
              <a:custGeom>
                <a:avLst/>
                <a:gdLst>
                  <a:gd name="T0" fmla="*/ 43 w 43"/>
                  <a:gd name="T1" fmla="*/ 38 h 49"/>
                  <a:gd name="T2" fmla="*/ 16 w 43"/>
                  <a:gd name="T3" fmla="*/ 49 h 49"/>
                  <a:gd name="T4" fmla="*/ 0 w 43"/>
                  <a:gd name="T5" fmla="*/ 12 h 49"/>
                  <a:gd name="T6" fmla="*/ 27 w 43"/>
                  <a:gd name="T7" fmla="*/ 0 h 49"/>
                  <a:gd name="T8" fmla="*/ 43 w 43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43" y="38"/>
                    </a:moveTo>
                    <a:lnTo>
                      <a:pt x="16" y="49"/>
                    </a:lnTo>
                    <a:lnTo>
                      <a:pt x="0" y="12"/>
                    </a:lnTo>
                    <a:lnTo>
                      <a:pt x="27" y="0"/>
                    </a:lnTo>
                    <a:lnTo>
                      <a:pt x="4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293" name="组合 292"/>
          <p:cNvGrpSpPr/>
          <p:nvPr/>
        </p:nvGrpSpPr>
        <p:grpSpPr>
          <a:xfrm>
            <a:off x="6304886" y="2022267"/>
            <a:ext cx="923827" cy="923827"/>
            <a:chOff x="6561882" y="1819388"/>
            <a:chExt cx="923827" cy="923827"/>
          </a:xfrm>
        </p:grpSpPr>
        <p:sp>
          <p:nvSpPr>
            <p:cNvPr id="294" name="Oval 29"/>
            <p:cNvSpPr/>
            <p:nvPr/>
          </p:nvSpPr>
          <p:spPr>
            <a:xfrm>
              <a:off x="6561882" y="1819388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95" name="Group 60"/>
            <p:cNvGrpSpPr/>
            <p:nvPr/>
          </p:nvGrpSpPr>
          <p:grpSpPr>
            <a:xfrm>
              <a:off x="6817652" y="2094390"/>
              <a:ext cx="430213" cy="352426"/>
              <a:chOff x="4341813" y="4552950"/>
              <a:chExt cx="430213" cy="352426"/>
            </a:xfrm>
            <a:solidFill>
              <a:schemeClr val="bg1"/>
            </a:solidFill>
          </p:grpSpPr>
          <p:sp>
            <p:nvSpPr>
              <p:cNvPr id="296" name="Rectangle 61"/>
              <p:cNvSpPr>
                <a:spLocks noChangeArrowheads="1"/>
              </p:cNvSpPr>
              <p:nvPr/>
            </p:nvSpPr>
            <p:spPr bwMode="auto">
              <a:xfrm>
                <a:off x="4638676" y="4552950"/>
                <a:ext cx="77788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7" name="Freeform 62"/>
              <p:cNvSpPr>
                <a:spLocks noEditPoints="1"/>
              </p:cNvSpPr>
              <p:nvPr/>
            </p:nvSpPr>
            <p:spPr bwMode="auto">
              <a:xfrm>
                <a:off x="4341813" y="4598988"/>
                <a:ext cx="430213" cy="306388"/>
              </a:xfrm>
              <a:custGeom>
                <a:avLst/>
                <a:gdLst>
                  <a:gd name="T0" fmla="*/ 0 w 204"/>
                  <a:gd name="T1" fmla="*/ 145 h 145"/>
                  <a:gd name="T2" fmla="*/ 204 w 204"/>
                  <a:gd name="T3" fmla="*/ 145 h 145"/>
                  <a:gd name="T4" fmla="*/ 204 w 204"/>
                  <a:gd name="T5" fmla="*/ 0 h 145"/>
                  <a:gd name="T6" fmla="*/ 0 w 204"/>
                  <a:gd name="T7" fmla="*/ 0 h 145"/>
                  <a:gd name="T8" fmla="*/ 0 w 204"/>
                  <a:gd name="T9" fmla="*/ 145 h 145"/>
                  <a:gd name="T10" fmla="*/ 102 w 204"/>
                  <a:gd name="T11" fmla="*/ 15 h 145"/>
                  <a:gd name="T12" fmla="*/ 159 w 204"/>
                  <a:gd name="T13" fmla="*/ 72 h 145"/>
                  <a:gd name="T14" fmla="*/ 102 w 204"/>
                  <a:gd name="T15" fmla="*/ 129 h 145"/>
                  <a:gd name="T16" fmla="*/ 45 w 204"/>
                  <a:gd name="T17" fmla="*/ 72 h 145"/>
                  <a:gd name="T18" fmla="*/ 102 w 204"/>
                  <a:gd name="T19" fmla="*/ 1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145">
                    <a:moveTo>
                      <a:pt x="0" y="145"/>
                    </a:moveTo>
                    <a:cubicBezTo>
                      <a:pt x="204" y="145"/>
                      <a:pt x="204" y="145"/>
                      <a:pt x="204" y="145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45"/>
                    </a:lnTo>
                    <a:close/>
                    <a:moveTo>
                      <a:pt x="102" y="15"/>
                    </a:moveTo>
                    <a:cubicBezTo>
                      <a:pt x="133" y="15"/>
                      <a:pt x="159" y="41"/>
                      <a:pt x="159" y="72"/>
                    </a:cubicBezTo>
                    <a:cubicBezTo>
                      <a:pt x="159" y="104"/>
                      <a:pt x="133" y="129"/>
                      <a:pt x="102" y="129"/>
                    </a:cubicBezTo>
                    <a:cubicBezTo>
                      <a:pt x="71" y="129"/>
                      <a:pt x="45" y="104"/>
                      <a:pt x="45" y="72"/>
                    </a:cubicBezTo>
                    <a:cubicBezTo>
                      <a:pt x="45" y="41"/>
                      <a:pt x="71" y="15"/>
                      <a:pt x="10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8" name="Oval 63"/>
              <p:cNvSpPr>
                <a:spLocks noChangeArrowheads="1"/>
              </p:cNvSpPr>
              <p:nvPr/>
            </p:nvSpPr>
            <p:spPr bwMode="auto">
              <a:xfrm>
                <a:off x="4476751" y="4670425"/>
                <a:ext cx="160338" cy="1603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99" name="组合 298"/>
          <p:cNvGrpSpPr/>
          <p:nvPr/>
        </p:nvGrpSpPr>
        <p:grpSpPr>
          <a:xfrm>
            <a:off x="1032273" y="3329904"/>
            <a:ext cx="923827" cy="923827"/>
            <a:chOff x="1035269" y="3127025"/>
            <a:chExt cx="923827" cy="923827"/>
          </a:xfrm>
        </p:grpSpPr>
        <p:sp>
          <p:nvSpPr>
            <p:cNvPr id="300" name="Oval 23"/>
            <p:cNvSpPr/>
            <p:nvPr/>
          </p:nvSpPr>
          <p:spPr>
            <a:xfrm>
              <a:off x="1035269" y="3127025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01" name="Group 64"/>
            <p:cNvGrpSpPr/>
            <p:nvPr/>
          </p:nvGrpSpPr>
          <p:grpSpPr>
            <a:xfrm>
              <a:off x="1270960" y="3375005"/>
              <a:ext cx="441326" cy="444500"/>
              <a:chOff x="6605588" y="2039938"/>
              <a:chExt cx="441326" cy="444500"/>
            </a:xfrm>
            <a:solidFill>
              <a:schemeClr val="bg1"/>
            </a:solidFill>
          </p:grpSpPr>
          <p:sp>
            <p:nvSpPr>
              <p:cNvPr id="302" name="Freeform 65"/>
              <p:cNvSpPr>
                <a:spLocks noEditPoints="1"/>
              </p:cNvSpPr>
              <p:nvPr/>
            </p:nvSpPr>
            <p:spPr bwMode="auto">
              <a:xfrm>
                <a:off x="6605588" y="2039938"/>
                <a:ext cx="212725" cy="444500"/>
              </a:xfrm>
              <a:custGeom>
                <a:avLst/>
                <a:gdLst>
                  <a:gd name="T0" fmla="*/ 2 w 101"/>
                  <a:gd name="T1" fmla="*/ 205 h 211"/>
                  <a:gd name="T2" fmla="*/ 50 w 101"/>
                  <a:gd name="T3" fmla="*/ 181 h 211"/>
                  <a:gd name="T4" fmla="*/ 99 w 101"/>
                  <a:gd name="T5" fmla="*/ 205 h 211"/>
                  <a:gd name="T6" fmla="*/ 100 w 101"/>
                  <a:gd name="T7" fmla="*/ 205 h 211"/>
                  <a:gd name="T8" fmla="*/ 100 w 101"/>
                  <a:gd name="T9" fmla="*/ 45 h 211"/>
                  <a:gd name="T10" fmla="*/ 98 w 101"/>
                  <a:gd name="T11" fmla="*/ 22 h 211"/>
                  <a:gd name="T12" fmla="*/ 50 w 101"/>
                  <a:gd name="T13" fmla="*/ 0 h 211"/>
                  <a:gd name="T14" fmla="*/ 2 w 101"/>
                  <a:gd name="T15" fmla="*/ 22 h 211"/>
                  <a:gd name="T16" fmla="*/ 0 w 101"/>
                  <a:gd name="T17" fmla="*/ 45 h 211"/>
                  <a:gd name="T18" fmla="*/ 0 w 101"/>
                  <a:gd name="T19" fmla="*/ 205 h 211"/>
                  <a:gd name="T20" fmla="*/ 2 w 101"/>
                  <a:gd name="T21" fmla="*/ 205 h 211"/>
                  <a:gd name="T22" fmla="*/ 16 w 101"/>
                  <a:gd name="T23" fmla="*/ 35 h 211"/>
                  <a:gd name="T24" fmla="*/ 50 w 101"/>
                  <a:gd name="T25" fmla="*/ 28 h 211"/>
                  <a:gd name="T26" fmla="*/ 85 w 101"/>
                  <a:gd name="T27" fmla="*/ 35 h 211"/>
                  <a:gd name="T28" fmla="*/ 86 w 101"/>
                  <a:gd name="T29" fmla="*/ 38 h 211"/>
                  <a:gd name="T30" fmla="*/ 84 w 101"/>
                  <a:gd name="T31" fmla="*/ 40 h 211"/>
                  <a:gd name="T32" fmla="*/ 82 w 101"/>
                  <a:gd name="T33" fmla="*/ 40 h 211"/>
                  <a:gd name="T34" fmla="*/ 75 w 101"/>
                  <a:gd name="T35" fmla="*/ 37 h 211"/>
                  <a:gd name="T36" fmla="*/ 50 w 101"/>
                  <a:gd name="T37" fmla="*/ 34 h 211"/>
                  <a:gd name="T38" fmla="*/ 25 w 101"/>
                  <a:gd name="T39" fmla="*/ 37 h 211"/>
                  <a:gd name="T40" fmla="*/ 19 w 101"/>
                  <a:gd name="T41" fmla="*/ 40 h 211"/>
                  <a:gd name="T42" fmla="*/ 15 w 101"/>
                  <a:gd name="T43" fmla="*/ 38 h 211"/>
                  <a:gd name="T44" fmla="*/ 16 w 101"/>
                  <a:gd name="T45" fmla="*/ 35 h 211"/>
                  <a:gd name="T46" fmla="*/ 16 w 101"/>
                  <a:gd name="T47" fmla="*/ 63 h 211"/>
                  <a:gd name="T48" fmla="*/ 50 w 101"/>
                  <a:gd name="T49" fmla="*/ 57 h 211"/>
                  <a:gd name="T50" fmla="*/ 85 w 101"/>
                  <a:gd name="T51" fmla="*/ 63 h 211"/>
                  <a:gd name="T52" fmla="*/ 86 w 101"/>
                  <a:gd name="T53" fmla="*/ 67 h 211"/>
                  <a:gd name="T54" fmla="*/ 84 w 101"/>
                  <a:gd name="T55" fmla="*/ 69 h 211"/>
                  <a:gd name="T56" fmla="*/ 82 w 101"/>
                  <a:gd name="T57" fmla="*/ 68 h 211"/>
                  <a:gd name="T58" fmla="*/ 75 w 101"/>
                  <a:gd name="T59" fmla="*/ 66 h 211"/>
                  <a:gd name="T60" fmla="*/ 50 w 101"/>
                  <a:gd name="T61" fmla="*/ 63 h 211"/>
                  <a:gd name="T62" fmla="*/ 25 w 101"/>
                  <a:gd name="T63" fmla="*/ 66 h 211"/>
                  <a:gd name="T64" fmla="*/ 19 w 101"/>
                  <a:gd name="T65" fmla="*/ 68 h 211"/>
                  <a:gd name="T66" fmla="*/ 15 w 101"/>
                  <a:gd name="T67" fmla="*/ 67 h 211"/>
                  <a:gd name="T68" fmla="*/ 16 w 101"/>
                  <a:gd name="T69" fmla="*/ 63 h 211"/>
                  <a:gd name="T70" fmla="*/ 16 w 101"/>
                  <a:gd name="T71" fmla="*/ 91 h 211"/>
                  <a:gd name="T72" fmla="*/ 50 w 101"/>
                  <a:gd name="T73" fmla="*/ 85 h 211"/>
                  <a:gd name="T74" fmla="*/ 85 w 101"/>
                  <a:gd name="T75" fmla="*/ 91 h 211"/>
                  <a:gd name="T76" fmla="*/ 86 w 101"/>
                  <a:gd name="T77" fmla="*/ 95 h 211"/>
                  <a:gd name="T78" fmla="*/ 84 w 101"/>
                  <a:gd name="T79" fmla="*/ 97 h 211"/>
                  <a:gd name="T80" fmla="*/ 82 w 101"/>
                  <a:gd name="T81" fmla="*/ 97 h 211"/>
                  <a:gd name="T82" fmla="*/ 75 w 101"/>
                  <a:gd name="T83" fmla="*/ 94 h 211"/>
                  <a:gd name="T84" fmla="*/ 50 w 101"/>
                  <a:gd name="T85" fmla="*/ 91 h 211"/>
                  <a:gd name="T86" fmla="*/ 25 w 101"/>
                  <a:gd name="T87" fmla="*/ 94 h 211"/>
                  <a:gd name="T88" fmla="*/ 19 w 101"/>
                  <a:gd name="T89" fmla="*/ 97 h 211"/>
                  <a:gd name="T90" fmla="*/ 15 w 101"/>
                  <a:gd name="T91" fmla="*/ 95 h 211"/>
                  <a:gd name="T92" fmla="*/ 16 w 101"/>
                  <a:gd name="T93" fmla="*/ 9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1" h="211">
                    <a:moveTo>
                      <a:pt x="2" y="205"/>
                    </a:moveTo>
                    <a:cubicBezTo>
                      <a:pt x="8" y="187"/>
                      <a:pt x="27" y="181"/>
                      <a:pt x="50" y="181"/>
                    </a:cubicBezTo>
                    <a:cubicBezTo>
                      <a:pt x="74" y="181"/>
                      <a:pt x="93" y="187"/>
                      <a:pt x="99" y="205"/>
                    </a:cubicBezTo>
                    <a:cubicBezTo>
                      <a:pt x="101" y="211"/>
                      <a:pt x="100" y="211"/>
                      <a:pt x="100" y="205"/>
                    </a:cubicBezTo>
                    <a:cubicBezTo>
                      <a:pt x="100" y="172"/>
                      <a:pt x="100" y="78"/>
                      <a:pt x="100" y="45"/>
                    </a:cubicBezTo>
                    <a:cubicBezTo>
                      <a:pt x="100" y="39"/>
                      <a:pt x="101" y="28"/>
                      <a:pt x="98" y="22"/>
                    </a:cubicBezTo>
                    <a:cubicBezTo>
                      <a:pt x="92" y="5"/>
                      <a:pt x="73" y="0"/>
                      <a:pt x="50" y="0"/>
                    </a:cubicBezTo>
                    <a:cubicBezTo>
                      <a:pt x="28" y="0"/>
                      <a:pt x="8" y="5"/>
                      <a:pt x="2" y="22"/>
                    </a:cubicBezTo>
                    <a:cubicBezTo>
                      <a:pt x="0" y="28"/>
                      <a:pt x="0" y="39"/>
                      <a:pt x="0" y="45"/>
                    </a:cubicBezTo>
                    <a:cubicBezTo>
                      <a:pt x="0" y="78"/>
                      <a:pt x="0" y="172"/>
                      <a:pt x="0" y="205"/>
                    </a:cubicBezTo>
                    <a:cubicBezTo>
                      <a:pt x="0" y="211"/>
                      <a:pt x="0" y="211"/>
                      <a:pt x="2" y="205"/>
                    </a:cubicBezTo>
                    <a:close/>
                    <a:moveTo>
                      <a:pt x="16" y="35"/>
                    </a:moveTo>
                    <a:cubicBezTo>
                      <a:pt x="24" y="30"/>
                      <a:pt x="36" y="28"/>
                      <a:pt x="50" y="28"/>
                    </a:cubicBezTo>
                    <a:cubicBezTo>
                      <a:pt x="65" y="28"/>
                      <a:pt x="76" y="30"/>
                      <a:pt x="85" y="35"/>
                    </a:cubicBezTo>
                    <a:cubicBezTo>
                      <a:pt x="86" y="35"/>
                      <a:pt x="87" y="37"/>
                      <a:pt x="86" y="38"/>
                    </a:cubicBezTo>
                    <a:cubicBezTo>
                      <a:pt x="86" y="40"/>
                      <a:pt x="85" y="40"/>
                      <a:pt x="84" y="40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0" y="39"/>
                      <a:pt x="78" y="38"/>
                      <a:pt x="75" y="37"/>
                    </a:cubicBezTo>
                    <a:cubicBezTo>
                      <a:pt x="69" y="35"/>
                      <a:pt x="61" y="34"/>
                      <a:pt x="50" y="34"/>
                    </a:cubicBezTo>
                    <a:cubicBezTo>
                      <a:pt x="40" y="34"/>
                      <a:pt x="32" y="35"/>
                      <a:pt x="25" y="37"/>
                    </a:cubicBezTo>
                    <a:cubicBezTo>
                      <a:pt x="23" y="38"/>
                      <a:pt x="21" y="39"/>
                      <a:pt x="19" y="40"/>
                    </a:cubicBezTo>
                    <a:cubicBezTo>
                      <a:pt x="17" y="41"/>
                      <a:pt x="15" y="40"/>
                      <a:pt x="15" y="38"/>
                    </a:cubicBezTo>
                    <a:cubicBezTo>
                      <a:pt x="14" y="37"/>
                      <a:pt x="15" y="35"/>
                      <a:pt x="16" y="35"/>
                    </a:cubicBezTo>
                    <a:close/>
                    <a:moveTo>
                      <a:pt x="16" y="63"/>
                    </a:moveTo>
                    <a:cubicBezTo>
                      <a:pt x="24" y="59"/>
                      <a:pt x="36" y="57"/>
                      <a:pt x="50" y="57"/>
                    </a:cubicBezTo>
                    <a:cubicBezTo>
                      <a:pt x="65" y="57"/>
                      <a:pt x="76" y="59"/>
                      <a:pt x="85" y="63"/>
                    </a:cubicBezTo>
                    <a:cubicBezTo>
                      <a:pt x="86" y="64"/>
                      <a:pt x="87" y="65"/>
                      <a:pt x="86" y="67"/>
                    </a:cubicBezTo>
                    <a:cubicBezTo>
                      <a:pt x="86" y="68"/>
                      <a:pt x="85" y="69"/>
                      <a:pt x="84" y="69"/>
                    </a:cubicBezTo>
                    <a:cubicBezTo>
                      <a:pt x="83" y="69"/>
                      <a:pt x="83" y="68"/>
                      <a:pt x="82" y="68"/>
                    </a:cubicBezTo>
                    <a:cubicBezTo>
                      <a:pt x="80" y="67"/>
                      <a:pt x="78" y="66"/>
                      <a:pt x="75" y="66"/>
                    </a:cubicBezTo>
                    <a:cubicBezTo>
                      <a:pt x="69" y="64"/>
                      <a:pt x="61" y="63"/>
                      <a:pt x="50" y="63"/>
                    </a:cubicBezTo>
                    <a:cubicBezTo>
                      <a:pt x="40" y="63"/>
                      <a:pt x="32" y="64"/>
                      <a:pt x="25" y="66"/>
                    </a:cubicBezTo>
                    <a:cubicBezTo>
                      <a:pt x="23" y="66"/>
                      <a:pt x="21" y="67"/>
                      <a:pt x="19" y="68"/>
                    </a:cubicBezTo>
                    <a:cubicBezTo>
                      <a:pt x="17" y="69"/>
                      <a:pt x="15" y="68"/>
                      <a:pt x="15" y="67"/>
                    </a:cubicBezTo>
                    <a:cubicBezTo>
                      <a:pt x="14" y="65"/>
                      <a:pt x="15" y="64"/>
                      <a:pt x="16" y="63"/>
                    </a:cubicBezTo>
                    <a:close/>
                    <a:moveTo>
                      <a:pt x="16" y="91"/>
                    </a:moveTo>
                    <a:cubicBezTo>
                      <a:pt x="24" y="87"/>
                      <a:pt x="36" y="85"/>
                      <a:pt x="50" y="85"/>
                    </a:cubicBezTo>
                    <a:cubicBezTo>
                      <a:pt x="65" y="85"/>
                      <a:pt x="76" y="87"/>
                      <a:pt x="85" y="91"/>
                    </a:cubicBezTo>
                    <a:cubicBezTo>
                      <a:pt x="86" y="92"/>
                      <a:pt x="87" y="94"/>
                      <a:pt x="86" y="95"/>
                    </a:cubicBezTo>
                    <a:cubicBezTo>
                      <a:pt x="86" y="96"/>
                      <a:pt x="85" y="97"/>
                      <a:pt x="84" y="97"/>
                    </a:cubicBezTo>
                    <a:cubicBezTo>
                      <a:pt x="83" y="97"/>
                      <a:pt x="83" y="97"/>
                      <a:pt x="82" y="97"/>
                    </a:cubicBezTo>
                    <a:cubicBezTo>
                      <a:pt x="80" y="96"/>
                      <a:pt x="78" y="95"/>
                      <a:pt x="75" y="94"/>
                    </a:cubicBezTo>
                    <a:cubicBezTo>
                      <a:pt x="69" y="92"/>
                      <a:pt x="61" y="91"/>
                      <a:pt x="50" y="91"/>
                    </a:cubicBezTo>
                    <a:cubicBezTo>
                      <a:pt x="40" y="91"/>
                      <a:pt x="32" y="92"/>
                      <a:pt x="25" y="94"/>
                    </a:cubicBezTo>
                    <a:cubicBezTo>
                      <a:pt x="23" y="95"/>
                      <a:pt x="21" y="96"/>
                      <a:pt x="19" y="97"/>
                    </a:cubicBezTo>
                    <a:cubicBezTo>
                      <a:pt x="17" y="97"/>
                      <a:pt x="15" y="97"/>
                      <a:pt x="15" y="95"/>
                    </a:cubicBezTo>
                    <a:cubicBezTo>
                      <a:pt x="14" y="94"/>
                      <a:pt x="15" y="92"/>
                      <a:pt x="16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03" name="Freeform 66"/>
              <p:cNvSpPr>
                <a:spLocks noEditPoints="1"/>
              </p:cNvSpPr>
              <p:nvPr/>
            </p:nvSpPr>
            <p:spPr bwMode="auto">
              <a:xfrm>
                <a:off x="6835776" y="2039938"/>
                <a:ext cx="211138" cy="444500"/>
              </a:xfrm>
              <a:custGeom>
                <a:avLst/>
                <a:gdLst>
                  <a:gd name="T0" fmla="*/ 99 w 101"/>
                  <a:gd name="T1" fmla="*/ 205 h 211"/>
                  <a:gd name="T2" fmla="*/ 101 w 101"/>
                  <a:gd name="T3" fmla="*/ 205 h 211"/>
                  <a:gd name="T4" fmla="*/ 101 w 101"/>
                  <a:gd name="T5" fmla="*/ 45 h 211"/>
                  <a:gd name="T6" fmla="*/ 99 w 101"/>
                  <a:gd name="T7" fmla="*/ 22 h 211"/>
                  <a:gd name="T8" fmla="*/ 51 w 101"/>
                  <a:gd name="T9" fmla="*/ 0 h 211"/>
                  <a:gd name="T10" fmla="*/ 3 w 101"/>
                  <a:gd name="T11" fmla="*/ 22 h 211"/>
                  <a:gd name="T12" fmla="*/ 1 w 101"/>
                  <a:gd name="T13" fmla="*/ 45 h 211"/>
                  <a:gd name="T14" fmla="*/ 1 w 101"/>
                  <a:gd name="T15" fmla="*/ 205 h 211"/>
                  <a:gd name="T16" fmla="*/ 2 w 101"/>
                  <a:gd name="T17" fmla="*/ 205 h 211"/>
                  <a:gd name="T18" fmla="*/ 51 w 101"/>
                  <a:gd name="T19" fmla="*/ 181 h 211"/>
                  <a:gd name="T20" fmla="*/ 99 w 101"/>
                  <a:gd name="T21" fmla="*/ 205 h 211"/>
                  <a:gd name="T22" fmla="*/ 86 w 101"/>
                  <a:gd name="T23" fmla="*/ 95 h 211"/>
                  <a:gd name="T24" fmla="*/ 84 w 101"/>
                  <a:gd name="T25" fmla="*/ 97 h 211"/>
                  <a:gd name="T26" fmla="*/ 82 w 101"/>
                  <a:gd name="T27" fmla="*/ 97 h 211"/>
                  <a:gd name="T28" fmla="*/ 76 w 101"/>
                  <a:gd name="T29" fmla="*/ 94 h 211"/>
                  <a:gd name="T30" fmla="*/ 51 w 101"/>
                  <a:gd name="T31" fmla="*/ 91 h 211"/>
                  <a:gd name="T32" fmla="*/ 26 w 101"/>
                  <a:gd name="T33" fmla="*/ 94 h 211"/>
                  <a:gd name="T34" fmla="*/ 19 w 101"/>
                  <a:gd name="T35" fmla="*/ 97 h 211"/>
                  <a:gd name="T36" fmla="*/ 15 w 101"/>
                  <a:gd name="T37" fmla="*/ 95 h 211"/>
                  <a:gd name="T38" fmla="*/ 16 w 101"/>
                  <a:gd name="T39" fmla="*/ 91 h 211"/>
                  <a:gd name="T40" fmla="*/ 51 w 101"/>
                  <a:gd name="T41" fmla="*/ 85 h 211"/>
                  <a:gd name="T42" fmla="*/ 85 w 101"/>
                  <a:gd name="T43" fmla="*/ 91 h 211"/>
                  <a:gd name="T44" fmla="*/ 86 w 101"/>
                  <a:gd name="T45" fmla="*/ 95 h 211"/>
                  <a:gd name="T46" fmla="*/ 86 w 101"/>
                  <a:gd name="T47" fmla="*/ 67 h 211"/>
                  <a:gd name="T48" fmla="*/ 84 w 101"/>
                  <a:gd name="T49" fmla="*/ 69 h 211"/>
                  <a:gd name="T50" fmla="*/ 82 w 101"/>
                  <a:gd name="T51" fmla="*/ 68 h 211"/>
                  <a:gd name="T52" fmla="*/ 76 w 101"/>
                  <a:gd name="T53" fmla="*/ 66 h 211"/>
                  <a:gd name="T54" fmla="*/ 51 w 101"/>
                  <a:gd name="T55" fmla="*/ 63 h 211"/>
                  <a:gd name="T56" fmla="*/ 26 w 101"/>
                  <a:gd name="T57" fmla="*/ 66 h 211"/>
                  <a:gd name="T58" fmla="*/ 19 w 101"/>
                  <a:gd name="T59" fmla="*/ 68 h 211"/>
                  <a:gd name="T60" fmla="*/ 15 w 101"/>
                  <a:gd name="T61" fmla="*/ 67 h 211"/>
                  <a:gd name="T62" fmla="*/ 16 w 101"/>
                  <a:gd name="T63" fmla="*/ 63 h 211"/>
                  <a:gd name="T64" fmla="*/ 51 w 101"/>
                  <a:gd name="T65" fmla="*/ 57 h 211"/>
                  <a:gd name="T66" fmla="*/ 85 w 101"/>
                  <a:gd name="T67" fmla="*/ 63 h 211"/>
                  <a:gd name="T68" fmla="*/ 86 w 101"/>
                  <a:gd name="T69" fmla="*/ 67 h 211"/>
                  <a:gd name="T70" fmla="*/ 86 w 101"/>
                  <a:gd name="T71" fmla="*/ 38 h 211"/>
                  <a:gd name="T72" fmla="*/ 84 w 101"/>
                  <a:gd name="T73" fmla="*/ 40 h 211"/>
                  <a:gd name="T74" fmla="*/ 82 w 101"/>
                  <a:gd name="T75" fmla="*/ 40 h 211"/>
                  <a:gd name="T76" fmla="*/ 76 w 101"/>
                  <a:gd name="T77" fmla="*/ 37 h 211"/>
                  <a:gd name="T78" fmla="*/ 51 w 101"/>
                  <a:gd name="T79" fmla="*/ 34 h 211"/>
                  <a:gd name="T80" fmla="*/ 26 w 101"/>
                  <a:gd name="T81" fmla="*/ 37 h 211"/>
                  <a:gd name="T82" fmla="*/ 19 w 101"/>
                  <a:gd name="T83" fmla="*/ 40 h 211"/>
                  <a:gd name="T84" fmla="*/ 15 w 101"/>
                  <a:gd name="T85" fmla="*/ 38 h 211"/>
                  <a:gd name="T86" fmla="*/ 16 w 101"/>
                  <a:gd name="T87" fmla="*/ 35 h 211"/>
                  <a:gd name="T88" fmla="*/ 51 w 101"/>
                  <a:gd name="T89" fmla="*/ 28 h 211"/>
                  <a:gd name="T90" fmla="*/ 85 w 101"/>
                  <a:gd name="T91" fmla="*/ 35 h 211"/>
                  <a:gd name="T92" fmla="*/ 86 w 101"/>
                  <a:gd name="T93" fmla="*/ 3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1" h="211">
                    <a:moveTo>
                      <a:pt x="99" y="205"/>
                    </a:moveTo>
                    <a:cubicBezTo>
                      <a:pt x="101" y="211"/>
                      <a:pt x="101" y="211"/>
                      <a:pt x="101" y="205"/>
                    </a:cubicBezTo>
                    <a:cubicBezTo>
                      <a:pt x="101" y="172"/>
                      <a:pt x="101" y="78"/>
                      <a:pt x="101" y="45"/>
                    </a:cubicBezTo>
                    <a:cubicBezTo>
                      <a:pt x="101" y="39"/>
                      <a:pt x="101" y="28"/>
                      <a:pt x="99" y="22"/>
                    </a:cubicBezTo>
                    <a:cubicBezTo>
                      <a:pt x="93" y="5"/>
                      <a:pt x="73" y="0"/>
                      <a:pt x="51" y="0"/>
                    </a:cubicBezTo>
                    <a:cubicBezTo>
                      <a:pt x="28" y="0"/>
                      <a:pt x="9" y="5"/>
                      <a:pt x="3" y="22"/>
                    </a:cubicBezTo>
                    <a:cubicBezTo>
                      <a:pt x="1" y="28"/>
                      <a:pt x="1" y="39"/>
                      <a:pt x="1" y="45"/>
                    </a:cubicBezTo>
                    <a:cubicBezTo>
                      <a:pt x="1" y="78"/>
                      <a:pt x="1" y="172"/>
                      <a:pt x="1" y="205"/>
                    </a:cubicBezTo>
                    <a:cubicBezTo>
                      <a:pt x="1" y="211"/>
                      <a:pt x="0" y="211"/>
                      <a:pt x="2" y="205"/>
                    </a:cubicBezTo>
                    <a:cubicBezTo>
                      <a:pt x="8" y="187"/>
                      <a:pt x="27" y="181"/>
                      <a:pt x="51" y="181"/>
                    </a:cubicBezTo>
                    <a:cubicBezTo>
                      <a:pt x="74" y="181"/>
                      <a:pt x="94" y="187"/>
                      <a:pt x="99" y="205"/>
                    </a:cubicBezTo>
                    <a:close/>
                    <a:moveTo>
                      <a:pt x="86" y="95"/>
                    </a:moveTo>
                    <a:cubicBezTo>
                      <a:pt x="86" y="96"/>
                      <a:pt x="85" y="97"/>
                      <a:pt x="84" y="97"/>
                    </a:cubicBezTo>
                    <a:cubicBezTo>
                      <a:pt x="83" y="97"/>
                      <a:pt x="83" y="97"/>
                      <a:pt x="82" y="97"/>
                    </a:cubicBezTo>
                    <a:cubicBezTo>
                      <a:pt x="80" y="96"/>
                      <a:pt x="78" y="95"/>
                      <a:pt x="76" y="94"/>
                    </a:cubicBezTo>
                    <a:cubicBezTo>
                      <a:pt x="69" y="92"/>
                      <a:pt x="61" y="91"/>
                      <a:pt x="51" y="91"/>
                    </a:cubicBezTo>
                    <a:cubicBezTo>
                      <a:pt x="41" y="91"/>
                      <a:pt x="32" y="92"/>
                      <a:pt x="26" y="94"/>
                    </a:cubicBezTo>
                    <a:cubicBezTo>
                      <a:pt x="23" y="95"/>
                      <a:pt x="21" y="96"/>
                      <a:pt x="19" y="97"/>
                    </a:cubicBezTo>
                    <a:cubicBezTo>
                      <a:pt x="17" y="97"/>
                      <a:pt x="16" y="97"/>
                      <a:pt x="15" y="95"/>
                    </a:cubicBezTo>
                    <a:cubicBezTo>
                      <a:pt x="14" y="94"/>
                      <a:pt x="15" y="92"/>
                      <a:pt x="16" y="91"/>
                    </a:cubicBezTo>
                    <a:cubicBezTo>
                      <a:pt x="25" y="87"/>
                      <a:pt x="36" y="85"/>
                      <a:pt x="51" y="85"/>
                    </a:cubicBezTo>
                    <a:cubicBezTo>
                      <a:pt x="65" y="85"/>
                      <a:pt x="77" y="87"/>
                      <a:pt x="85" y="91"/>
                    </a:cubicBezTo>
                    <a:cubicBezTo>
                      <a:pt x="87" y="92"/>
                      <a:pt x="87" y="94"/>
                      <a:pt x="86" y="95"/>
                    </a:cubicBezTo>
                    <a:close/>
                    <a:moveTo>
                      <a:pt x="86" y="67"/>
                    </a:moveTo>
                    <a:cubicBezTo>
                      <a:pt x="86" y="68"/>
                      <a:pt x="85" y="69"/>
                      <a:pt x="84" y="69"/>
                    </a:cubicBezTo>
                    <a:cubicBezTo>
                      <a:pt x="83" y="69"/>
                      <a:pt x="83" y="68"/>
                      <a:pt x="82" y="68"/>
                    </a:cubicBezTo>
                    <a:cubicBezTo>
                      <a:pt x="80" y="67"/>
                      <a:pt x="78" y="66"/>
                      <a:pt x="76" y="66"/>
                    </a:cubicBezTo>
                    <a:cubicBezTo>
                      <a:pt x="69" y="64"/>
                      <a:pt x="61" y="63"/>
                      <a:pt x="51" y="63"/>
                    </a:cubicBezTo>
                    <a:cubicBezTo>
                      <a:pt x="41" y="63"/>
                      <a:pt x="32" y="64"/>
                      <a:pt x="26" y="66"/>
                    </a:cubicBezTo>
                    <a:cubicBezTo>
                      <a:pt x="23" y="66"/>
                      <a:pt x="21" y="67"/>
                      <a:pt x="19" y="68"/>
                    </a:cubicBezTo>
                    <a:cubicBezTo>
                      <a:pt x="17" y="69"/>
                      <a:pt x="16" y="68"/>
                      <a:pt x="15" y="67"/>
                    </a:cubicBezTo>
                    <a:cubicBezTo>
                      <a:pt x="14" y="65"/>
                      <a:pt x="15" y="64"/>
                      <a:pt x="16" y="63"/>
                    </a:cubicBezTo>
                    <a:cubicBezTo>
                      <a:pt x="25" y="59"/>
                      <a:pt x="36" y="57"/>
                      <a:pt x="51" y="57"/>
                    </a:cubicBezTo>
                    <a:cubicBezTo>
                      <a:pt x="65" y="57"/>
                      <a:pt x="77" y="59"/>
                      <a:pt x="85" y="63"/>
                    </a:cubicBezTo>
                    <a:cubicBezTo>
                      <a:pt x="87" y="64"/>
                      <a:pt x="87" y="65"/>
                      <a:pt x="86" y="67"/>
                    </a:cubicBezTo>
                    <a:close/>
                    <a:moveTo>
                      <a:pt x="86" y="38"/>
                    </a:moveTo>
                    <a:cubicBezTo>
                      <a:pt x="86" y="40"/>
                      <a:pt x="85" y="40"/>
                      <a:pt x="84" y="40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0" y="39"/>
                      <a:pt x="78" y="38"/>
                      <a:pt x="76" y="37"/>
                    </a:cubicBezTo>
                    <a:cubicBezTo>
                      <a:pt x="69" y="35"/>
                      <a:pt x="61" y="34"/>
                      <a:pt x="51" y="34"/>
                    </a:cubicBezTo>
                    <a:cubicBezTo>
                      <a:pt x="41" y="34"/>
                      <a:pt x="32" y="35"/>
                      <a:pt x="26" y="37"/>
                    </a:cubicBezTo>
                    <a:cubicBezTo>
                      <a:pt x="23" y="38"/>
                      <a:pt x="21" y="39"/>
                      <a:pt x="19" y="40"/>
                    </a:cubicBezTo>
                    <a:cubicBezTo>
                      <a:pt x="17" y="41"/>
                      <a:pt x="16" y="40"/>
                      <a:pt x="15" y="38"/>
                    </a:cubicBezTo>
                    <a:cubicBezTo>
                      <a:pt x="14" y="37"/>
                      <a:pt x="15" y="35"/>
                      <a:pt x="16" y="35"/>
                    </a:cubicBezTo>
                    <a:cubicBezTo>
                      <a:pt x="25" y="30"/>
                      <a:pt x="36" y="28"/>
                      <a:pt x="51" y="28"/>
                    </a:cubicBezTo>
                    <a:cubicBezTo>
                      <a:pt x="65" y="28"/>
                      <a:pt x="77" y="30"/>
                      <a:pt x="85" y="35"/>
                    </a:cubicBezTo>
                    <a:cubicBezTo>
                      <a:pt x="87" y="35"/>
                      <a:pt x="87" y="37"/>
                      <a:pt x="8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04" name="组合 303"/>
          <p:cNvGrpSpPr/>
          <p:nvPr/>
        </p:nvGrpSpPr>
        <p:grpSpPr>
          <a:xfrm>
            <a:off x="1032273" y="4636245"/>
            <a:ext cx="923827" cy="923827"/>
            <a:chOff x="1035269" y="4433366"/>
            <a:chExt cx="923827" cy="923827"/>
          </a:xfrm>
        </p:grpSpPr>
        <p:sp>
          <p:nvSpPr>
            <p:cNvPr id="305" name="Oval 26"/>
            <p:cNvSpPr/>
            <p:nvPr/>
          </p:nvSpPr>
          <p:spPr>
            <a:xfrm>
              <a:off x="1035269" y="4433366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6" name="Freeform 67"/>
            <p:cNvSpPr/>
            <p:nvPr/>
          </p:nvSpPr>
          <p:spPr bwMode="auto">
            <a:xfrm>
              <a:off x="1267225" y="4688395"/>
              <a:ext cx="487363" cy="485775"/>
            </a:xfrm>
            <a:custGeom>
              <a:avLst/>
              <a:gdLst>
                <a:gd name="T0" fmla="*/ 41 w 231"/>
                <a:gd name="T1" fmla="*/ 147 h 231"/>
                <a:gd name="T2" fmla="*/ 83 w 231"/>
                <a:gd name="T3" fmla="*/ 147 h 231"/>
                <a:gd name="T4" fmla="*/ 83 w 231"/>
                <a:gd name="T5" fmla="*/ 189 h 231"/>
                <a:gd name="T6" fmla="*/ 78 w 231"/>
                <a:gd name="T7" fmla="*/ 193 h 231"/>
                <a:gd name="T8" fmla="*/ 115 w 231"/>
                <a:gd name="T9" fmla="*/ 231 h 231"/>
                <a:gd name="T10" fmla="*/ 153 w 231"/>
                <a:gd name="T11" fmla="*/ 193 h 231"/>
                <a:gd name="T12" fmla="*/ 148 w 231"/>
                <a:gd name="T13" fmla="*/ 189 h 231"/>
                <a:gd name="T14" fmla="*/ 148 w 231"/>
                <a:gd name="T15" fmla="*/ 147 h 231"/>
                <a:gd name="T16" fmla="*/ 190 w 231"/>
                <a:gd name="T17" fmla="*/ 147 h 231"/>
                <a:gd name="T18" fmla="*/ 194 w 231"/>
                <a:gd name="T19" fmla="*/ 152 h 231"/>
                <a:gd name="T20" fmla="*/ 231 w 231"/>
                <a:gd name="T21" fmla="*/ 115 h 231"/>
                <a:gd name="T22" fmla="*/ 194 w 231"/>
                <a:gd name="T23" fmla="*/ 78 h 231"/>
                <a:gd name="T24" fmla="*/ 198 w 231"/>
                <a:gd name="T25" fmla="*/ 74 h 231"/>
                <a:gd name="T26" fmla="*/ 198 w 231"/>
                <a:gd name="T27" fmla="*/ 32 h 231"/>
                <a:gd name="T28" fmla="*/ 157 w 231"/>
                <a:gd name="T29" fmla="*/ 32 h 231"/>
                <a:gd name="T30" fmla="*/ 153 w 231"/>
                <a:gd name="T31" fmla="*/ 37 h 231"/>
                <a:gd name="T32" fmla="*/ 115 w 231"/>
                <a:gd name="T33" fmla="*/ 0 h 231"/>
                <a:gd name="T34" fmla="*/ 78 w 231"/>
                <a:gd name="T35" fmla="*/ 37 h 231"/>
                <a:gd name="T36" fmla="*/ 74 w 231"/>
                <a:gd name="T37" fmla="*/ 32 h 231"/>
                <a:gd name="T38" fmla="*/ 32 w 231"/>
                <a:gd name="T39" fmla="*/ 32 h 231"/>
                <a:gd name="T40" fmla="*/ 32 w 231"/>
                <a:gd name="T41" fmla="*/ 74 h 231"/>
                <a:gd name="T42" fmla="*/ 37 w 231"/>
                <a:gd name="T43" fmla="*/ 78 h 231"/>
                <a:gd name="T44" fmla="*/ 0 w 231"/>
                <a:gd name="T45" fmla="*/ 115 h 231"/>
                <a:gd name="T46" fmla="*/ 37 w 231"/>
                <a:gd name="T47" fmla="*/ 152 h 231"/>
                <a:gd name="T48" fmla="*/ 41 w 231"/>
                <a:gd name="T49" fmla="*/ 1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1" h="231">
                  <a:moveTo>
                    <a:pt x="41" y="147"/>
                  </a:moveTo>
                  <a:cubicBezTo>
                    <a:pt x="53" y="136"/>
                    <a:pt x="71" y="136"/>
                    <a:pt x="83" y="147"/>
                  </a:cubicBezTo>
                  <a:cubicBezTo>
                    <a:pt x="95" y="159"/>
                    <a:pt x="95" y="178"/>
                    <a:pt x="83" y="189"/>
                  </a:cubicBezTo>
                  <a:cubicBezTo>
                    <a:pt x="82" y="191"/>
                    <a:pt x="80" y="192"/>
                    <a:pt x="78" y="19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51" y="192"/>
                    <a:pt x="149" y="191"/>
                    <a:pt x="148" y="189"/>
                  </a:cubicBezTo>
                  <a:cubicBezTo>
                    <a:pt x="136" y="178"/>
                    <a:pt x="136" y="159"/>
                    <a:pt x="148" y="147"/>
                  </a:cubicBezTo>
                  <a:cubicBezTo>
                    <a:pt x="159" y="136"/>
                    <a:pt x="178" y="136"/>
                    <a:pt x="190" y="147"/>
                  </a:cubicBezTo>
                  <a:cubicBezTo>
                    <a:pt x="191" y="149"/>
                    <a:pt x="193" y="151"/>
                    <a:pt x="194" y="152"/>
                  </a:cubicBezTo>
                  <a:cubicBezTo>
                    <a:pt x="231" y="115"/>
                    <a:pt x="231" y="115"/>
                    <a:pt x="231" y="115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5" y="77"/>
                    <a:pt x="197" y="76"/>
                    <a:pt x="198" y="74"/>
                  </a:cubicBezTo>
                  <a:cubicBezTo>
                    <a:pt x="210" y="62"/>
                    <a:pt x="210" y="44"/>
                    <a:pt x="198" y="32"/>
                  </a:cubicBezTo>
                  <a:cubicBezTo>
                    <a:pt x="187" y="20"/>
                    <a:pt x="168" y="20"/>
                    <a:pt x="157" y="32"/>
                  </a:cubicBezTo>
                  <a:cubicBezTo>
                    <a:pt x="155" y="34"/>
                    <a:pt x="154" y="35"/>
                    <a:pt x="153" y="37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7" y="35"/>
                    <a:pt x="76" y="34"/>
                    <a:pt x="74" y="32"/>
                  </a:cubicBezTo>
                  <a:cubicBezTo>
                    <a:pt x="63" y="20"/>
                    <a:pt x="44" y="20"/>
                    <a:pt x="32" y="32"/>
                  </a:cubicBezTo>
                  <a:cubicBezTo>
                    <a:pt x="21" y="44"/>
                    <a:pt x="21" y="62"/>
                    <a:pt x="32" y="74"/>
                  </a:cubicBezTo>
                  <a:cubicBezTo>
                    <a:pt x="34" y="76"/>
                    <a:pt x="35" y="77"/>
                    <a:pt x="37" y="78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8" y="151"/>
                    <a:pt x="40" y="149"/>
                    <a:pt x="41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6326683" y="3329904"/>
            <a:ext cx="923827" cy="923827"/>
            <a:chOff x="6583679" y="3127025"/>
            <a:chExt cx="923827" cy="923827"/>
          </a:xfrm>
        </p:grpSpPr>
        <p:sp>
          <p:nvSpPr>
            <p:cNvPr id="308" name="Oval 32"/>
            <p:cNvSpPr/>
            <p:nvPr/>
          </p:nvSpPr>
          <p:spPr>
            <a:xfrm>
              <a:off x="6583679" y="3127025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09" name="Group 68"/>
            <p:cNvGrpSpPr/>
            <p:nvPr/>
          </p:nvGrpSpPr>
          <p:grpSpPr>
            <a:xfrm>
              <a:off x="6804813" y="3358383"/>
              <a:ext cx="544513" cy="450850"/>
              <a:chOff x="5805488" y="1220788"/>
              <a:chExt cx="544513" cy="450850"/>
            </a:xfrm>
            <a:solidFill>
              <a:schemeClr val="bg1"/>
            </a:solidFill>
          </p:grpSpPr>
          <p:sp>
            <p:nvSpPr>
              <p:cNvPr id="310" name="Freeform 69"/>
              <p:cNvSpPr/>
              <p:nvPr/>
            </p:nvSpPr>
            <p:spPr bwMode="auto">
              <a:xfrm>
                <a:off x="5805488" y="1220788"/>
                <a:ext cx="393700" cy="242888"/>
              </a:xfrm>
              <a:custGeom>
                <a:avLst/>
                <a:gdLst>
                  <a:gd name="T0" fmla="*/ 20 w 187"/>
                  <a:gd name="T1" fmla="*/ 115 h 115"/>
                  <a:gd name="T2" fmla="*/ 67 w 187"/>
                  <a:gd name="T3" fmla="*/ 115 h 115"/>
                  <a:gd name="T4" fmla="*/ 131 w 187"/>
                  <a:gd name="T5" fmla="*/ 76 h 115"/>
                  <a:gd name="T6" fmla="*/ 182 w 187"/>
                  <a:gd name="T7" fmla="*/ 97 h 115"/>
                  <a:gd name="T8" fmla="*/ 183 w 187"/>
                  <a:gd name="T9" fmla="*/ 98 h 115"/>
                  <a:gd name="T10" fmla="*/ 187 w 187"/>
                  <a:gd name="T11" fmla="*/ 82 h 115"/>
                  <a:gd name="T12" fmla="*/ 154 w 187"/>
                  <a:gd name="T13" fmla="*/ 49 h 115"/>
                  <a:gd name="T14" fmla="*/ 132 w 187"/>
                  <a:gd name="T15" fmla="*/ 57 h 115"/>
                  <a:gd name="T16" fmla="*/ 75 w 187"/>
                  <a:gd name="T17" fmla="*/ 0 h 115"/>
                  <a:gd name="T18" fmla="*/ 17 w 187"/>
                  <a:gd name="T19" fmla="*/ 58 h 115"/>
                  <a:gd name="T20" fmla="*/ 20 w 187"/>
                  <a:gd name="T21" fmla="*/ 75 h 115"/>
                  <a:gd name="T22" fmla="*/ 0 w 187"/>
                  <a:gd name="T23" fmla="*/ 95 h 115"/>
                  <a:gd name="T24" fmla="*/ 20 w 187"/>
                  <a:gd name="T25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7" h="115">
                    <a:moveTo>
                      <a:pt x="20" y="115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79" y="92"/>
                      <a:pt x="104" y="76"/>
                      <a:pt x="131" y="76"/>
                    </a:cubicBezTo>
                    <a:cubicBezTo>
                      <a:pt x="150" y="76"/>
                      <a:pt x="168" y="84"/>
                      <a:pt x="182" y="97"/>
                    </a:cubicBezTo>
                    <a:cubicBezTo>
                      <a:pt x="182" y="97"/>
                      <a:pt x="183" y="98"/>
                      <a:pt x="183" y="98"/>
                    </a:cubicBezTo>
                    <a:cubicBezTo>
                      <a:pt x="186" y="93"/>
                      <a:pt x="187" y="88"/>
                      <a:pt x="187" y="82"/>
                    </a:cubicBezTo>
                    <a:cubicBezTo>
                      <a:pt x="187" y="64"/>
                      <a:pt x="172" y="49"/>
                      <a:pt x="154" y="49"/>
                    </a:cubicBezTo>
                    <a:cubicBezTo>
                      <a:pt x="146" y="49"/>
                      <a:pt x="138" y="52"/>
                      <a:pt x="132" y="57"/>
                    </a:cubicBezTo>
                    <a:cubicBezTo>
                      <a:pt x="132" y="25"/>
                      <a:pt x="106" y="0"/>
                      <a:pt x="75" y="0"/>
                    </a:cubicBezTo>
                    <a:cubicBezTo>
                      <a:pt x="43" y="0"/>
                      <a:pt x="17" y="26"/>
                      <a:pt x="17" y="58"/>
                    </a:cubicBezTo>
                    <a:cubicBezTo>
                      <a:pt x="17" y="64"/>
                      <a:pt x="18" y="69"/>
                      <a:pt x="20" y="75"/>
                    </a:cubicBezTo>
                    <a:cubicBezTo>
                      <a:pt x="9" y="75"/>
                      <a:pt x="0" y="84"/>
                      <a:pt x="0" y="95"/>
                    </a:cubicBezTo>
                    <a:cubicBezTo>
                      <a:pt x="0" y="106"/>
                      <a:pt x="9" y="115"/>
                      <a:pt x="20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1" name="Freeform 70"/>
              <p:cNvSpPr/>
              <p:nvPr/>
            </p:nvSpPr>
            <p:spPr bwMode="auto">
              <a:xfrm>
                <a:off x="5902326" y="1395413"/>
                <a:ext cx="447675" cy="276225"/>
              </a:xfrm>
              <a:custGeom>
                <a:avLst/>
                <a:gdLst>
                  <a:gd name="T0" fmla="*/ 175 w 213"/>
                  <a:gd name="T1" fmla="*/ 55 h 131"/>
                  <a:gd name="T2" fmla="*/ 151 w 213"/>
                  <a:gd name="T3" fmla="*/ 64 h 131"/>
                  <a:gd name="T4" fmla="*/ 133 w 213"/>
                  <a:gd name="T5" fmla="*/ 21 h 131"/>
                  <a:gd name="T6" fmla="*/ 85 w 213"/>
                  <a:gd name="T7" fmla="*/ 0 h 131"/>
                  <a:gd name="T8" fmla="*/ 29 w 213"/>
                  <a:gd name="T9" fmla="*/ 32 h 131"/>
                  <a:gd name="T10" fmla="*/ 20 w 213"/>
                  <a:gd name="T11" fmla="*/ 66 h 131"/>
                  <a:gd name="T12" fmla="*/ 23 w 213"/>
                  <a:gd name="T13" fmla="*/ 85 h 131"/>
                  <a:gd name="T14" fmla="*/ 0 w 213"/>
                  <a:gd name="T15" fmla="*/ 108 h 131"/>
                  <a:gd name="T16" fmla="*/ 23 w 213"/>
                  <a:gd name="T17" fmla="*/ 131 h 131"/>
                  <a:gd name="T18" fmla="*/ 85 w 213"/>
                  <a:gd name="T19" fmla="*/ 131 h 131"/>
                  <a:gd name="T20" fmla="*/ 88 w 213"/>
                  <a:gd name="T21" fmla="*/ 131 h 131"/>
                  <a:gd name="T22" fmla="*/ 175 w 213"/>
                  <a:gd name="T23" fmla="*/ 131 h 131"/>
                  <a:gd name="T24" fmla="*/ 213 w 213"/>
                  <a:gd name="T25" fmla="*/ 93 h 131"/>
                  <a:gd name="T26" fmla="*/ 175 w 213"/>
                  <a:gd name="T2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3" h="131">
                    <a:moveTo>
                      <a:pt x="175" y="55"/>
                    </a:moveTo>
                    <a:cubicBezTo>
                      <a:pt x="166" y="55"/>
                      <a:pt x="157" y="59"/>
                      <a:pt x="151" y="64"/>
                    </a:cubicBezTo>
                    <a:cubicBezTo>
                      <a:pt x="151" y="47"/>
                      <a:pt x="144" y="32"/>
                      <a:pt x="133" y="21"/>
                    </a:cubicBezTo>
                    <a:cubicBezTo>
                      <a:pt x="121" y="8"/>
                      <a:pt x="104" y="0"/>
                      <a:pt x="85" y="0"/>
                    </a:cubicBezTo>
                    <a:cubicBezTo>
                      <a:pt x="61" y="0"/>
                      <a:pt x="41" y="13"/>
                      <a:pt x="29" y="32"/>
                    </a:cubicBezTo>
                    <a:cubicBezTo>
                      <a:pt x="23" y="42"/>
                      <a:pt x="20" y="53"/>
                      <a:pt x="20" y="66"/>
                    </a:cubicBezTo>
                    <a:cubicBezTo>
                      <a:pt x="20" y="72"/>
                      <a:pt x="21" y="79"/>
                      <a:pt x="23" y="85"/>
                    </a:cubicBezTo>
                    <a:cubicBezTo>
                      <a:pt x="10" y="85"/>
                      <a:pt x="0" y="95"/>
                      <a:pt x="0" y="108"/>
                    </a:cubicBezTo>
                    <a:cubicBezTo>
                      <a:pt x="0" y="121"/>
                      <a:pt x="11" y="131"/>
                      <a:pt x="23" y="131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8" y="131"/>
                      <a:pt x="88" y="131"/>
                      <a:pt x="88" y="131"/>
                    </a:cubicBezTo>
                    <a:cubicBezTo>
                      <a:pt x="175" y="131"/>
                      <a:pt x="175" y="131"/>
                      <a:pt x="175" y="131"/>
                    </a:cubicBezTo>
                    <a:cubicBezTo>
                      <a:pt x="196" y="131"/>
                      <a:pt x="213" y="114"/>
                      <a:pt x="213" y="93"/>
                    </a:cubicBezTo>
                    <a:cubicBezTo>
                      <a:pt x="213" y="72"/>
                      <a:pt x="196" y="55"/>
                      <a:pt x="17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8000">
        <p15:prstTrans prst="pageCurlDouble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C:\Users\meng\Desktop\8654665.jpg8654665"/>
          <p:cNvPicPr>
            <a:picLocks noChangeAspect="1"/>
          </p:cNvPicPr>
          <p:nvPr/>
        </p:nvPicPr>
        <p:blipFill>
          <a:blip r:embed="rId1">
            <a:lum bright="12000"/>
          </a:blip>
          <a:srcRect/>
          <a:stretch>
            <a:fillRect/>
          </a:stretch>
        </p:blipFill>
        <p:spPr>
          <a:xfrm>
            <a:off x="-20955" y="-17145"/>
            <a:ext cx="12278360" cy="6891655"/>
          </a:xfrm>
          <a:prstGeom prst="rect">
            <a:avLst/>
          </a:prstGeom>
        </p:spPr>
      </p:pic>
      <p:pic>
        <p:nvPicPr>
          <p:cNvPr id="28" name="图片 27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0955" y="-8255"/>
            <a:ext cx="2454275" cy="45053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0845" y="2387139"/>
            <a:ext cx="1306230" cy="1306128"/>
            <a:chOff x="10275888" y="2026445"/>
            <a:chExt cx="889000" cy="889000"/>
          </a:xfrm>
        </p:grpSpPr>
        <p:sp>
          <p:nvSpPr>
            <p:cNvPr id="4" name="椭圆 3"/>
            <p:cNvSpPr/>
            <p:nvPr/>
          </p:nvSpPr>
          <p:spPr>
            <a:xfrm>
              <a:off x="10275888" y="2026445"/>
              <a:ext cx="889000" cy="889000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398421" y="2156726"/>
              <a:ext cx="643935" cy="62756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23770" y="2323007"/>
            <a:ext cx="5059180" cy="1398865"/>
            <a:chOff x="6200261" y="3089795"/>
            <a:chExt cx="5058845" cy="1398865"/>
          </a:xfrm>
        </p:grpSpPr>
        <p:sp>
          <p:nvSpPr>
            <p:cNvPr id="7" name="文本框 6"/>
            <p:cNvSpPr txBox="1"/>
            <p:nvPr/>
          </p:nvSpPr>
          <p:spPr>
            <a:xfrm>
              <a:off x="6200261" y="3089795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200261" y="3635855"/>
              <a:ext cx="5058845" cy="8528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XXX给你创意和灵感XXX给你创意和灵感XXX给你创意和灵感XXX给你创意和灵感XXX给你创意和灵感XXX给你创意和灵感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304418" y="4245428"/>
              <a:ext cx="914400" cy="0"/>
            </a:xfrm>
            <a:prstGeom prst="line">
              <a:avLst/>
            </a:prstGeom>
            <a:ln w="38100">
              <a:solidFill>
                <a:srgbClr val="B963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423795" y="3608705"/>
            <a:ext cx="4925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30" name="图片 29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10" name="图片 9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7349490" y="2148840"/>
            <a:ext cx="4450080" cy="3346450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21434" y="1828888"/>
            <a:ext cx="10295525" cy="1924497"/>
            <a:chOff x="910639" y="2592158"/>
            <a:chExt cx="10295525" cy="1924497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1127760" y="3998729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1127760" y="3782642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1127760" y="3566555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127760" y="3350468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127760" y="3134381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1127760" y="2918294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127760" y="2702207"/>
              <a:ext cx="10078404" cy="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同侧圆角矩形 39"/>
            <p:cNvSpPr/>
            <p:nvPr/>
          </p:nvSpPr>
          <p:spPr>
            <a:xfrm>
              <a:off x="8617816" y="3993692"/>
              <a:ext cx="165456" cy="22112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1127760" y="4214813"/>
              <a:ext cx="10078404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同侧圆角矩形 41"/>
            <p:cNvSpPr/>
            <p:nvPr/>
          </p:nvSpPr>
          <p:spPr>
            <a:xfrm>
              <a:off x="9178423" y="3808212"/>
              <a:ext cx="165456" cy="40660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3" name="同侧圆角矩形 42"/>
            <p:cNvSpPr/>
            <p:nvPr/>
          </p:nvSpPr>
          <p:spPr>
            <a:xfrm>
              <a:off x="9739030" y="3429000"/>
              <a:ext cx="165456" cy="785813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4" name="同侧圆角矩形 43"/>
            <p:cNvSpPr/>
            <p:nvPr/>
          </p:nvSpPr>
          <p:spPr>
            <a:xfrm>
              <a:off x="10299637" y="3660216"/>
              <a:ext cx="165456" cy="55459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5" name="同侧圆角矩形 44"/>
            <p:cNvSpPr/>
            <p:nvPr/>
          </p:nvSpPr>
          <p:spPr>
            <a:xfrm>
              <a:off x="10860244" y="3225705"/>
              <a:ext cx="165456" cy="989108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6" name="同侧圆角矩形 45"/>
            <p:cNvSpPr/>
            <p:nvPr/>
          </p:nvSpPr>
          <p:spPr>
            <a:xfrm>
              <a:off x="5814781" y="3336266"/>
              <a:ext cx="165456" cy="8785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7" name="同侧圆角矩形 46"/>
            <p:cNvSpPr/>
            <p:nvPr/>
          </p:nvSpPr>
          <p:spPr>
            <a:xfrm>
              <a:off x="6375388" y="3666773"/>
              <a:ext cx="165456" cy="548040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8" name="同侧圆角矩形 51"/>
            <p:cNvSpPr/>
            <p:nvPr/>
          </p:nvSpPr>
          <p:spPr>
            <a:xfrm>
              <a:off x="6935995" y="2884498"/>
              <a:ext cx="165456" cy="1330315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9" name="同侧圆角矩形 52"/>
            <p:cNvSpPr/>
            <p:nvPr/>
          </p:nvSpPr>
          <p:spPr>
            <a:xfrm>
              <a:off x="7496602" y="3671535"/>
              <a:ext cx="165456" cy="543278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0" name="同侧圆角矩形 53"/>
            <p:cNvSpPr/>
            <p:nvPr/>
          </p:nvSpPr>
          <p:spPr>
            <a:xfrm>
              <a:off x="8057209" y="3660216"/>
              <a:ext cx="165456" cy="55459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1" name="同侧圆角矩形 54"/>
            <p:cNvSpPr/>
            <p:nvPr/>
          </p:nvSpPr>
          <p:spPr>
            <a:xfrm>
              <a:off x="3011746" y="3225705"/>
              <a:ext cx="165456" cy="989108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2" name="同侧圆角矩形 55"/>
            <p:cNvSpPr/>
            <p:nvPr/>
          </p:nvSpPr>
          <p:spPr>
            <a:xfrm>
              <a:off x="3572353" y="3446826"/>
              <a:ext cx="165456" cy="7679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3" name="同侧圆角矩形 56"/>
            <p:cNvSpPr/>
            <p:nvPr/>
          </p:nvSpPr>
          <p:spPr>
            <a:xfrm>
              <a:off x="4132960" y="3105619"/>
              <a:ext cx="165456" cy="1109194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4" name="同侧圆角矩形 57"/>
            <p:cNvSpPr/>
            <p:nvPr/>
          </p:nvSpPr>
          <p:spPr>
            <a:xfrm>
              <a:off x="4693567" y="3782096"/>
              <a:ext cx="165456" cy="43271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5" name="同侧圆角矩形 58"/>
            <p:cNvSpPr/>
            <p:nvPr/>
          </p:nvSpPr>
          <p:spPr>
            <a:xfrm>
              <a:off x="5254174" y="3560975"/>
              <a:ext cx="165456" cy="653838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6" name="同侧圆角矩形 59"/>
            <p:cNvSpPr/>
            <p:nvPr/>
          </p:nvSpPr>
          <p:spPr>
            <a:xfrm>
              <a:off x="1329925" y="3276142"/>
              <a:ext cx="165456" cy="93867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7" name="同侧圆角矩形 60"/>
            <p:cNvSpPr/>
            <p:nvPr/>
          </p:nvSpPr>
          <p:spPr>
            <a:xfrm>
              <a:off x="1890532" y="3663492"/>
              <a:ext cx="165456" cy="551321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8" name="同侧圆角矩形 61"/>
            <p:cNvSpPr/>
            <p:nvPr/>
          </p:nvSpPr>
          <p:spPr>
            <a:xfrm>
              <a:off x="2451139" y="3446826"/>
              <a:ext cx="165456" cy="7679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10639" y="2592158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7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10639" y="2809800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6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10639" y="3027442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5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910639" y="3245084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4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910639" y="3462726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3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10639" y="3680368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2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910639" y="3898010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1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10639" y="4115653"/>
              <a:ext cx="10377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chemeClr val="accent1"/>
                  </a:solidFill>
                  <a:latin typeface="+mn-ea"/>
                </a:rPr>
                <a:t>0</a:t>
              </a:r>
              <a:endParaRPr lang="zh-CN" altLang="en-US" sz="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205201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JH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765763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KL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26325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OP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886887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TG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447449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HG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008011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OP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568573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IT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129135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KJ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689697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UH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250259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PO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810821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MN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371383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KR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7931945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OL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492507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HG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053069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AD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613631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FT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0174193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VB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0734757" y="4270434"/>
              <a:ext cx="41643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VM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14413" y="3926672"/>
            <a:ext cx="1172116" cy="781484"/>
            <a:chOff x="858932" y="4014082"/>
            <a:chExt cx="1172116" cy="781484"/>
          </a:xfrm>
        </p:grpSpPr>
        <p:sp>
          <p:nvSpPr>
            <p:cNvPr id="57" name="矩形 56"/>
            <p:cNvSpPr/>
            <p:nvPr/>
          </p:nvSpPr>
          <p:spPr>
            <a:xfrm>
              <a:off x="858932" y="4014082"/>
              <a:ext cx="651140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</a:rPr>
                <a:t>850</a:t>
              </a:r>
              <a:endParaRPr lang="en-US" altLang="zh-CN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58932" y="4395456"/>
              <a:ext cx="1172116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PLEASE ENTER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YOUR TOPIC HERE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099162" y="3926672"/>
            <a:ext cx="1172116" cy="781484"/>
            <a:chOff x="858932" y="4014082"/>
            <a:chExt cx="1172116" cy="781484"/>
          </a:xfrm>
        </p:grpSpPr>
        <p:sp>
          <p:nvSpPr>
            <p:cNvPr id="60" name="矩形 59"/>
            <p:cNvSpPr/>
            <p:nvPr/>
          </p:nvSpPr>
          <p:spPr>
            <a:xfrm>
              <a:off x="858932" y="4014082"/>
              <a:ext cx="861133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</a:rPr>
                <a:t>1,580</a:t>
              </a:r>
              <a:endParaRPr lang="en-US" altLang="zh-CN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58932" y="4395456"/>
              <a:ext cx="1172116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PLEASE ENTER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YOUR TOPIC HERE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183911" y="3926672"/>
            <a:ext cx="1172116" cy="781484"/>
            <a:chOff x="858932" y="4014082"/>
            <a:chExt cx="1172116" cy="781484"/>
          </a:xfrm>
        </p:grpSpPr>
        <p:sp>
          <p:nvSpPr>
            <p:cNvPr id="63" name="矩形 62"/>
            <p:cNvSpPr/>
            <p:nvPr/>
          </p:nvSpPr>
          <p:spPr>
            <a:xfrm>
              <a:off x="858932" y="4014082"/>
              <a:ext cx="898003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</a:rPr>
                <a:t>80/20</a:t>
              </a:r>
              <a:endParaRPr lang="en-US" altLang="zh-CN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58932" y="4395456"/>
              <a:ext cx="1172116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PLEASE ENTER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YOUR TOPIC HERE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268660" y="3926672"/>
            <a:ext cx="1382110" cy="781484"/>
            <a:chOff x="858932" y="4014082"/>
            <a:chExt cx="1382110" cy="781484"/>
          </a:xfrm>
        </p:grpSpPr>
        <p:sp>
          <p:nvSpPr>
            <p:cNvPr id="66" name="矩形 65"/>
            <p:cNvSpPr/>
            <p:nvPr/>
          </p:nvSpPr>
          <p:spPr>
            <a:xfrm>
              <a:off x="858932" y="4014082"/>
              <a:ext cx="1382110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j-ea"/>
                  <a:ea typeface="+mj-ea"/>
                </a:rPr>
                <a:t>17,850.00</a:t>
              </a:r>
              <a:endParaRPr lang="en-US" altLang="zh-CN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858932" y="4395456"/>
              <a:ext cx="1172116" cy="40011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PLEASE ENTER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en-US" altLang="zh-CN" sz="1000" dirty="0">
                  <a:solidFill>
                    <a:schemeClr val="bg1"/>
                  </a:solidFill>
                  <a:latin typeface="+mj-ea"/>
                  <a:ea typeface="+mj-ea"/>
                </a:rPr>
                <a:t>YOUR TOPIC HERE</a:t>
              </a:r>
              <a:endParaRPr lang="en-US" altLang="zh-CN" sz="1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8" name="圆角矩形 101"/>
          <p:cNvSpPr/>
          <p:nvPr/>
        </p:nvSpPr>
        <p:spPr>
          <a:xfrm>
            <a:off x="9390278" y="4038696"/>
            <a:ext cx="1635422" cy="576172"/>
          </a:xfrm>
          <a:prstGeom prst="roundRect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>
                <a:solidFill>
                  <a:schemeClr val="bg1"/>
                </a:solidFill>
                <a:latin typeface="+mj-ea"/>
                <a:ea typeface="+mj-ea"/>
              </a:rPr>
              <a:t>PLEASE ENTER</a:t>
            </a:r>
            <a:endParaRPr lang="en-US" altLang="zh-CN" sz="12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zh-CN" sz="1200">
                <a:solidFill>
                  <a:schemeClr val="bg1"/>
                </a:solidFill>
                <a:latin typeface="+mj-ea"/>
                <a:ea typeface="+mj-ea"/>
              </a:rPr>
              <a:t>YOUR TOPIC HERE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135384" y="5003329"/>
            <a:ext cx="9935939" cy="1749705"/>
            <a:chOff x="1136194" y="2091953"/>
            <a:chExt cx="9935939" cy="1749705"/>
          </a:xfrm>
        </p:grpSpPr>
        <p:sp>
          <p:nvSpPr>
            <p:cNvPr id="76" name="文本框 27"/>
            <p:cNvSpPr txBox="1"/>
            <p:nvPr/>
          </p:nvSpPr>
          <p:spPr>
            <a:xfrm>
              <a:off x="1136195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77" name="文本框 28"/>
            <p:cNvSpPr txBox="1"/>
            <p:nvPr/>
          </p:nvSpPr>
          <p:spPr>
            <a:xfrm>
              <a:off x="1136194" y="2457993"/>
              <a:ext cx="9935939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XXX给你创意和灵感XXX给你创意和灵感XXX给你创意和灵感XXX给你创意和灵感XXX给你创意和灵感XXX给你创意和灵感XXX给你创意和灵感XXX给你创意和灵感XXX给你创意和灵感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69" name="文本框 68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775201" y="2177346"/>
            <a:ext cx="2641599" cy="2411231"/>
            <a:chOff x="4348411" y="2137833"/>
            <a:chExt cx="3495179" cy="3190374"/>
          </a:xfrm>
        </p:grpSpPr>
        <p:sp>
          <p:nvSpPr>
            <p:cNvPr id="39" name="Shape 2802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6149703" y="2155384"/>
              <a:ext cx="1693887" cy="2706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3" h="21600" extrusionOk="0">
                  <a:moveTo>
                    <a:pt x="19900" y="2673"/>
                  </a:moveTo>
                  <a:cubicBezTo>
                    <a:pt x="19391" y="2108"/>
                    <a:pt x="18200" y="786"/>
                    <a:pt x="15452" y="321"/>
                  </a:cubicBezTo>
                  <a:cubicBezTo>
                    <a:pt x="14377" y="140"/>
                    <a:pt x="12929" y="14"/>
                    <a:pt x="11776" y="0"/>
                  </a:cubicBezTo>
                  <a:lnTo>
                    <a:pt x="4009" y="8563"/>
                  </a:lnTo>
                  <a:lnTo>
                    <a:pt x="3983" y="8563"/>
                  </a:lnTo>
                  <a:lnTo>
                    <a:pt x="0" y="12983"/>
                  </a:lnTo>
                  <a:lnTo>
                    <a:pt x="7667" y="21600"/>
                  </a:lnTo>
                  <a:cubicBezTo>
                    <a:pt x="7706" y="21558"/>
                    <a:pt x="7744" y="21516"/>
                    <a:pt x="7780" y="21477"/>
                  </a:cubicBezTo>
                  <a:lnTo>
                    <a:pt x="19343" y="8640"/>
                  </a:lnTo>
                  <a:cubicBezTo>
                    <a:pt x="19365" y="8615"/>
                    <a:pt x="19389" y="8589"/>
                    <a:pt x="19411" y="8563"/>
                  </a:cubicBezTo>
                  <a:cubicBezTo>
                    <a:pt x="19981" y="7911"/>
                    <a:pt x="20554" y="7022"/>
                    <a:pt x="20854" y="6318"/>
                  </a:cubicBezTo>
                  <a:cubicBezTo>
                    <a:pt x="21600" y="4559"/>
                    <a:pt x="20409" y="3238"/>
                    <a:pt x="19900" y="2673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  <p:sp>
          <p:nvSpPr>
            <p:cNvPr id="40" name="Shape 2803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4348411" y="2137833"/>
              <a:ext cx="2638619" cy="1077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21126" y="0"/>
                  </a:moveTo>
                  <a:lnTo>
                    <a:pt x="6156" y="116"/>
                  </a:lnTo>
                  <a:cubicBezTo>
                    <a:pt x="6126" y="118"/>
                    <a:pt x="6095" y="118"/>
                    <a:pt x="6066" y="120"/>
                  </a:cubicBezTo>
                  <a:cubicBezTo>
                    <a:pt x="5312" y="151"/>
                    <a:pt x="4348" y="476"/>
                    <a:pt x="3637" y="950"/>
                  </a:cubicBezTo>
                  <a:cubicBezTo>
                    <a:pt x="1859" y="2129"/>
                    <a:pt x="1092" y="5460"/>
                    <a:pt x="764" y="6880"/>
                  </a:cubicBezTo>
                  <a:cubicBezTo>
                    <a:pt x="436" y="8302"/>
                    <a:pt x="-330" y="11632"/>
                    <a:pt x="159" y="16046"/>
                  </a:cubicBezTo>
                  <a:cubicBezTo>
                    <a:pt x="350" y="17772"/>
                    <a:pt x="711" y="19944"/>
                    <a:pt x="1074" y="21567"/>
                  </a:cubicBezTo>
                  <a:lnTo>
                    <a:pt x="11078" y="21564"/>
                  </a:lnTo>
                  <a:lnTo>
                    <a:pt x="11086" y="21600"/>
                  </a:lnTo>
                  <a:lnTo>
                    <a:pt x="16242" y="21560"/>
                  </a:lnTo>
                  <a:lnTo>
                    <a:pt x="21270" y="3"/>
                  </a:lnTo>
                  <a:cubicBezTo>
                    <a:pt x="21222" y="0"/>
                    <a:pt x="21172" y="0"/>
                    <a:pt x="21126" y="0"/>
                  </a:cubicBez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  <p:sp>
          <p:nvSpPr>
            <p:cNvPr id="41" name="Shape 2804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4517403" y="3297563"/>
              <a:ext cx="2175269" cy="2030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86" y="5892"/>
                  </a:moveTo>
                  <a:lnTo>
                    <a:pt x="15483" y="5899"/>
                  </a:lnTo>
                  <a:lnTo>
                    <a:pt x="12303" y="0"/>
                  </a:lnTo>
                  <a:lnTo>
                    <a:pt x="0" y="0"/>
                  </a:lnTo>
                  <a:cubicBezTo>
                    <a:pt x="18" y="35"/>
                    <a:pt x="36" y="70"/>
                    <a:pt x="55" y="103"/>
                  </a:cubicBezTo>
                  <a:lnTo>
                    <a:pt x="9274" y="17212"/>
                  </a:lnTo>
                  <a:cubicBezTo>
                    <a:pt x="9747" y="18087"/>
                    <a:pt x="10510" y="19158"/>
                    <a:pt x="11173" y="19874"/>
                  </a:cubicBezTo>
                  <a:cubicBezTo>
                    <a:pt x="12770" y="21600"/>
                    <a:pt x="14671" y="21600"/>
                    <a:pt x="15483" y="21600"/>
                  </a:cubicBezTo>
                  <a:cubicBezTo>
                    <a:pt x="16294" y="21600"/>
                    <a:pt x="18193" y="21600"/>
                    <a:pt x="19791" y="19876"/>
                  </a:cubicBezTo>
                  <a:cubicBezTo>
                    <a:pt x="20414" y="19203"/>
                    <a:pt x="21125" y="18218"/>
                    <a:pt x="21600" y="17376"/>
                  </a:cubicBezTo>
                  <a:lnTo>
                    <a:pt x="15486" y="5892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  <p:sp>
          <p:nvSpPr>
            <p:cNvPr id="42" name="Shape 2838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4668806" y="2391833"/>
              <a:ext cx="551454" cy="635001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  <p:sp>
          <p:nvSpPr>
            <p:cNvPr id="43" name="Shape 2839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5716021" y="4504267"/>
              <a:ext cx="616024" cy="635001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  <p:sp>
          <p:nvSpPr>
            <p:cNvPr id="44" name="Shape 2840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/>
            <p:cNvSpPr/>
            <p:nvPr/>
          </p:nvSpPr>
          <p:spPr>
            <a:xfrm>
              <a:off x="6980767" y="2550017"/>
              <a:ext cx="635001" cy="471032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200"/>
              </a:pPr>
              <a:endParaRPr sz="1600">
                <a:latin typeface="+mj-ea"/>
                <a:ea typeface="+mj-ea"/>
              </a:endParaRPr>
            </a:p>
          </p:txBody>
        </p:sp>
      </p:grpSp>
      <p:sp>
        <p:nvSpPr>
          <p:cNvPr id="2" name="e7d195523061f1c0" descr="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" hidden="1"/>
          <p:cNvSpPr txBox="1"/>
          <p:nvPr/>
        </p:nvSpPr>
        <p:spPr>
          <a:xfrm>
            <a:off x="-41140" y="901700"/>
            <a:ext cx="234680" cy="508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wordArtVert" wrap="square" lIns="25400" tIns="25400" rIns="25400" bIns="25400" numCol="1" spcCol="38100" rtlCol="0" anchor="ctr">
            <a:spAutoFit/>
          </a:bodyPr>
          <a:lstStyle/>
          <a:p>
            <a:pPr algn="ctr" defTabSz="412750" latinLnBrk="1" hangingPunct="0"/>
            <a:r>
              <a:rPr lang="en-US" altLang="zh-CN" sz="100">
                <a:solidFill>
                  <a:srgbClr val="000000"/>
                </a:solidFill>
                <a:sym typeface="Helvetica Light"/>
              </a:rPr>
              <a:t>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</a:t>
            </a:r>
            <a:endParaRPr lang="zh-CN" altLang="en-US" sz="100">
              <a:solidFill>
                <a:srgbClr val="000000"/>
              </a:solidFill>
              <a:sym typeface="Helvetica Ligh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45295" y="2369316"/>
            <a:ext cx="3155087" cy="1305401"/>
            <a:chOff x="874713" y="3325188"/>
            <a:chExt cx="3155087" cy="1305401"/>
          </a:xfrm>
        </p:grpSpPr>
        <p:sp>
          <p:nvSpPr>
            <p:cNvPr id="15" name="矩形 14"/>
            <p:cNvSpPr/>
            <p:nvPr/>
          </p:nvSpPr>
          <p:spPr>
            <a:xfrm>
              <a:off x="874714" y="3800644"/>
              <a:ext cx="3155086" cy="829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74713" y="3325188"/>
              <a:ext cx="2241974" cy="5340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93828" y="2369316"/>
            <a:ext cx="3155086" cy="1305401"/>
            <a:chOff x="874714" y="3325188"/>
            <a:chExt cx="3155086" cy="1305401"/>
          </a:xfrm>
        </p:grpSpPr>
        <p:sp>
          <p:nvSpPr>
            <p:cNvPr id="18" name="矩形 17"/>
            <p:cNvSpPr/>
            <p:nvPr/>
          </p:nvSpPr>
          <p:spPr>
            <a:xfrm>
              <a:off x="874714" y="3800644"/>
              <a:ext cx="3155086" cy="829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defTabSz="4572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787826" y="3325188"/>
              <a:ext cx="2241974" cy="5340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22663" y="4773490"/>
            <a:ext cx="4969794" cy="1305401"/>
            <a:chOff x="-32640" y="3325188"/>
            <a:chExt cx="4969794" cy="1305401"/>
          </a:xfrm>
        </p:grpSpPr>
        <p:sp>
          <p:nvSpPr>
            <p:cNvPr id="22" name="矩形 21"/>
            <p:cNvSpPr/>
            <p:nvPr/>
          </p:nvSpPr>
          <p:spPr>
            <a:xfrm>
              <a:off x="-32640" y="3800644"/>
              <a:ext cx="4969794" cy="829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331270" y="3325188"/>
              <a:ext cx="2241974" cy="5340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66988" y="2446862"/>
            <a:ext cx="1144931" cy="2958347"/>
            <a:chOff x="5020137" y="1827564"/>
            <a:chExt cx="858698" cy="2218760"/>
          </a:xfr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</p:grpSpPr>
        <p:sp>
          <p:nvSpPr>
            <p:cNvPr id="3" name="Freeform 6"/>
            <p:cNvSpPr/>
            <p:nvPr/>
          </p:nvSpPr>
          <p:spPr bwMode="auto">
            <a:xfrm>
              <a:off x="5020137" y="2217051"/>
              <a:ext cx="858698" cy="1829273"/>
            </a:xfrm>
            <a:custGeom>
              <a:avLst/>
              <a:gdLst>
                <a:gd name="T0" fmla="*/ 1226 w 1228"/>
                <a:gd name="T1" fmla="*/ 234 h 2616"/>
                <a:gd name="T2" fmla="*/ 1196 w 1228"/>
                <a:gd name="T3" fmla="*/ 136 h 2616"/>
                <a:gd name="T4" fmla="*/ 1134 w 1228"/>
                <a:gd name="T5" fmla="*/ 60 h 2616"/>
                <a:gd name="T6" fmla="*/ 1046 w 1228"/>
                <a:gd name="T7" fmla="*/ 12 h 2616"/>
                <a:gd name="T8" fmla="*/ 788 w 1228"/>
                <a:gd name="T9" fmla="*/ 0 h 2616"/>
                <a:gd name="T10" fmla="*/ 768 w 1228"/>
                <a:gd name="T11" fmla="*/ 160 h 2616"/>
                <a:gd name="T12" fmla="*/ 700 w 1228"/>
                <a:gd name="T13" fmla="*/ 398 h 2616"/>
                <a:gd name="T14" fmla="*/ 670 w 1228"/>
                <a:gd name="T15" fmla="*/ 280 h 2616"/>
                <a:gd name="T16" fmla="*/ 674 w 1228"/>
                <a:gd name="T17" fmla="*/ 128 h 2616"/>
                <a:gd name="T18" fmla="*/ 598 w 1228"/>
                <a:gd name="T19" fmla="*/ 172 h 2616"/>
                <a:gd name="T20" fmla="*/ 546 w 1228"/>
                <a:gd name="T21" fmla="*/ 318 h 2616"/>
                <a:gd name="T22" fmla="*/ 506 w 1228"/>
                <a:gd name="T23" fmla="*/ 334 h 2616"/>
                <a:gd name="T24" fmla="*/ 452 w 1228"/>
                <a:gd name="T25" fmla="*/ 110 h 2616"/>
                <a:gd name="T26" fmla="*/ 260 w 1228"/>
                <a:gd name="T27" fmla="*/ 0 h 2616"/>
                <a:gd name="T28" fmla="*/ 158 w 1228"/>
                <a:gd name="T29" fmla="*/ 20 h 2616"/>
                <a:gd name="T30" fmla="*/ 76 w 1228"/>
                <a:gd name="T31" fmla="*/ 76 h 2616"/>
                <a:gd name="T32" fmla="*/ 20 w 1228"/>
                <a:gd name="T33" fmla="*/ 158 h 2616"/>
                <a:gd name="T34" fmla="*/ 0 w 1228"/>
                <a:gd name="T35" fmla="*/ 260 h 2616"/>
                <a:gd name="T36" fmla="*/ 8 w 1228"/>
                <a:gd name="T37" fmla="*/ 1214 h 2616"/>
                <a:gd name="T38" fmla="*/ 60 w 1228"/>
                <a:gd name="T39" fmla="*/ 1266 h 2616"/>
                <a:gd name="T40" fmla="*/ 120 w 1228"/>
                <a:gd name="T41" fmla="*/ 1272 h 2616"/>
                <a:gd name="T42" fmla="*/ 182 w 1228"/>
                <a:gd name="T43" fmla="*/ 1230 h 2616"/>
                <a:gd name="T44" fmla="*/ 200 w 1228"/>
                <a:gd name="T45" fmla="*/ 410 h 2616"/>
                <a:gd name="T46" fmla="*/ 298 w 1228"/>
                <a:gd name="T47" fmla="*/ 2502 h 2616"/>
                <a:gd name="T48" fmla="*/ 318 w 1228"/>
                <a:gd name="T49" fmla="*/ 2560 h 2616"/>
                <a:gd name="T50" fmla="*/ 384 w 1228"/>
                <a:gd name="T51" fmla="*/ 2610 h 2616"/>
                <a:gd name="T52" fmla="*/ 446 w 1228"/>
                <a:gd name="T53" fmla="*/ 2616 h 2616"/>
                <a:gd name="T54" fmla="*/ 482 w 1228"/>
                <a:gd name="T55" fmla="*/ 2610 h 2616"/>
                <a:gd name="T56" fmla="*/ 550 w 1228"/>
                <a:gd name="T57" fmla="*/ 2560 h 2616"/>
                <a:gd name="T58" fmla="*/ 570 w 1228"/>
                <a:gd name="T59" fmla="*/ 2502 h 2616"/>
                <a:gd name="T60" fmla="*/ 680 w 1228"/>
                <a:gd name="T61" fmla="*/ 2490 h 2616"/>
                <a:gd name="T62" fmla="*/ 686 w 1228"/>
                <a:gd name="T63" fmla="*/ 2528 h 2616"/>
                <a:gd name="T64" fmla="*/ 736 w 1228"/>
                <a:gd name="T65" fmla="*/ 2594 h 2616"/>
                <a:gd name="T66" fmla="*/ 792 w 1228"/>
                <a:gd name="T67" fmla="*/ 2614 h 2616"/>
                <a:gd name="T68" fmla="*/ 818 w 1228"/>
                <a:gd name="T69" fmla="*/ 2614 h 2616"/>
                <a:gd name="T70" fmla="*/ 876 w 1228"/>
                <a:gd name="T71" fmla="*/ 2594 h 2616"/>
                <a:gd name="T72" fmla="*/ 926 w 1228"/>
                <a:gd name="T73" fmla="*/ 2528 h 2616"/>
                <a:gd name="T74" fmla="*/ 932 w 1228"/>
                <a:gd name="T75" fmla="*/ 410 h 2616"/>
                <a:gd name="T76" fmla="*/ 1030 w 1228"/>
                <a:gd name="T77" fmla="*/ 1192 h 2616"/>
                <a:gd name="T78" fmla="*/ 1060 w 1228"/>
                <a:gd name="T79" fmla="*/ 1248 h 2616"/>
                <a:gd name="T80" fmla="*/ 1104 w 1228"/>
                <a:gd name="T81" fmla="*/ 1324 h 2616"/>
                <a:gd name="T82" fmla="*/ 1076 w 1228"/>
                <a:gd name="T83" fmla="*/ 1328 h 2616"/>
                <a:gd name="T84" fmla="*/ 1056 w 1228"/>
                <a:gd name="T85" fmla="*/ 1348 h 2616"/>
                <a:gd name="T86" fmla="*/ 1052 w 1228"/>
                <a:gd name="T87" fmla="*/ 1784 h 2616"/>
                <a:gd name="T88" fmla="*/ 1064 w 1228"/>
                <a:gd name="T89" fmla="*/ 1814 h 2616"/>
                <a:gd name="T90" fmla="*/ 1092 w 1228"/>
                <a:gd name="T91" fmla="*/ 1824 h 2616"/>
                <a:gd name="T92" fmla="*/ 1178 w 1228"/>
                <a:gd name="T93" fmla="*/ 1822 h 2616"/>
                <a:gd name="T94" fmla="*/ 1198 w 1228"/>
                <a:gd name="T95" fmla="*/ 1800 h 2616"/>
                <a:gd name="T96" fmla="*/ 1202 w 1228"/>
                <a:gd name="T97" fmla="*/ 1364 h 2616"/>
                <a:gd name="T98" fmla="*/ 1190 w 1228"/>
                <a:gd name="T99" fmla="*/ 1336 h 2616"/>
                <a:gd name="T100" fmla="*/ 1162 w 1228"/>
                <a:gd name="T101" fmla="*/ 1324 h 2616"/>
                <a:gd name="T102" fmla="*/ 1166 w 1228"/>
                <a:gd name="T103" fmla="*/ 1266 h 2616"/>
                <a:gd name="T104" fmla="*/ 1216 w 1228"/>
                <a:gd name="T105" fmla="*/ 1224 h 2616"/>
                <a:gd name="T106" fmla="*/ 1228 w 1228"/>
                <a:gd name="T107" fmla="*/ 1174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28" h="2616">
                  <a:moveTo>
                    <a:pt x="1228" y="1174"/>
                  </a:moveTo>
                  <a:lnTo>
                    <a:pt x="1228" y="260"/>
                  </a:lnTo>
                  <a:lnTo>
                    <a:pt x="1228" y="260"/>
                  </a:lnTo>
                  <a:lnTo>
                    <a:pt x="1226" y="234"/>
                  </a:lnTo>
                  <a:lnTo>
                    <a:pt x="1222" y="208"/>
                  </a:lnTo>
                  <a:lnTo>
                    <a:pt x="1216" y="182"/>
                  </a:lnTo>
                  <a:lnTo>
                    <a:pt x="1208" y="158"/>
                  </a:lnTo>
                  <a:lnTo>
                    <a:pt x="1196" y="136"/>
                  </a:lnTo>
                  <a:lnTo>
                    <a:pt x="1184" y="114"/>
                  </a:lnTo>
                  <a:lnTo>
                    <a:pt x="1168" y="94"/>
                  </a:lnTo>
                  <a:lnTo>
                    <a:pt x="1152" y="76"/>
                  </a:lnTo>
                  <a:lnTo>
                    <a:pt x="1134" y="60"/>
                  </a:lnTo>
                  <a:lnTo>
                    <a:pt x="1114" y="44"/>
                  </a:lnTo>
                  <a:lnTo>
                    <a:pt x="1092" y="32"/>
                  </a:lnTo>
                  <a:lnTo>
                    <a:pt x="1070" y="20"/>
                  </a:lnTo>
                  <a:lnTo>
                    <a:pt x="1046" y="12"/>
                  </a:lnTo>
                  <a:lnTo>
                    <a:pt x="1020" y="4"/>
                  </a:lnTo>
                  <a:lnTo>
                    <a:pt x="994" y="0"/>
                  </a:lnTo>
                  <a:lnTo>
                    <a:pt x="968" y="0"/>
                  </a:lnTo>
                  <a:lnTo>
                    <a:pt x="788" y="0"/>
                  </a:lnTo>
                  <a:lnTo>
                    <a:pt x="788" y="0"/>
                  </a:lnTo>
                  <a:lnTo>
                    <a:pt x="782" y="66"/>
                  </a:lnTo>
                  <a:lnTo>
                    <a:pt x="776" y="110"/>
                  </a:lnTo>
                  <a:lnTo>
                    <a:pt x="768" y="160"/>
                  </a:lnTo>
                  <a:lnTo>
                    <a:pt x="756" y="214"/>
                  </a:lnTo>
                  <a:lnTo>
                    <a:pt x="742" y="272"/>
                  </a:lnTo>
                  <a:lnTo>
                    <a:pt x="722" y="334"/>
                  </a:lnTo>
                  <a:lnTo>
                    <a:pt x="700" y="398"/>
                  </a:lnTo>
                  <a:lnTo>
                    <a:pt x="700" y="398"/>
                  </a:lnTo>
                  <a:lnTo>
                    <a:pt x="692" y="358"/>
                  </a:lnTo>
                  <a:lnTo>
                    <a:pt x="682" y="318"/>
                  </a:lnTo>
                  <a:lnTo>
                    <a:pt x="670" y="280"/>
                  </a:lnTo>
                  <a:lnTo>
                    <a:pt x="658" y="244"/>
                  </a:lnTo>
                  <a:lnTo>
                    <a:pt x="638" y="192"/>
                  </a:lnTo>
                  <a:lnTo>
                    <a:pt x="628" y="172"/>
                  </a:lnTo>
                  <a:lnTo>
                    <a:pt x="674" y="128"/>
                  </a:lnTo>
                  <a:lnTo>
                    <a:pt x="614" y="68"/>
                  </a:lnTo>
                  <a:lnTo>
                    <a:pt x="554" y="128"/>
                  </a:lnTo>
                  <a:lnTo>
                    <a:pt x="598" y="172"/>
                  </a:lnTo>
                  <a:lnTo>
                    <a:pt x="598" y="172"/>
                  </a:lnTo>
                  <a:lnTo>
                    <a:pt x="590" y="192"/>
                  </a:lnTo>
                  <a:lnTo>
                    <a:pt x="570" y="244"/>
                  </a:lnTo>
                  <a:lnTo>
                    <a:pt x="558" y="280"/>
                  </a:lnTo>
                  <a:lnTo>
                    <a:pt x="546" y="318"/>
                  </a:lnTo>
                  <a:lnTo>
                    <a:pt x="536" y="358"/>
                  </a:lnTo>
                  <a:lnTo>
                    <a:pt x="528" y="398"/>
                  </a:lnTo>
                  <a:lnTo>
                    <a:pt x="528" y="398"/>
                  </a:lnTo>
                  <a:lnTo>
                    <a:pt x="506" y="334"/>
                  </a:lnTo>
                  <a:lnTo>
                    <a:pt x="486" y="272"/>
                  </a:lnTo>
                  <a:lnTo>
                    <a:pt x="472" y="214"/>
                  </a:lnTo>
                  <a:lnTo>
                    <a:pt x="460" y="160"/>
                  </a:lnTo>
                  <a:lnTo>
                    <a:pt x="452" y="110"/>
                  </a:lnTo>
                  <a:lnTo>
                    <a:pt x="446" y="66"/>
                  </a:lnTo>
                  <a:lnTo>
                    <a:pt x="440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34" y="0"/>
                  </a:lnTo>
                  <a:lnTo>
                    <a:pt x="208" y="4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60" y="94"/>
                  </a:lnTo>
                  <a:lnTo>
                    <a:pt x="44" y="114"/>
                  </a:lnTo>
                  <a:lnTo>
                    <a:pt x="32" y="136"/>
                  </a:lnTo>
                  <a:lnTo>
                    <a:pt x="20" y="158"/>
                  </a:lnTo>
                  <a:lnTo>
                    <a:pt x="12" y="182"/>
                  </a:lnTo>
                  <a:lnTo>
                    <a:pt x="4" y="208"/>
                  </a:lnTo>
                  <a:lnTo>
                    <a:pt x="0" y="234"/>
                  </a:lnTo>
                  <a:lnTo>
                    <a:pt x="0" y="260"/>
                  </a:lnTo>
                  <a:lnTo>
                    <a:pt x="0" y="1174"/>
                  </a:lnTo>
                  <a:lnTo>
                    <a:pt x="0" y="1174"/>
                  </a:lnTo>
                  <a:lnTo>
                    <a:pt x="2" y="1194"/>
                  </a:lnTo>
                  <a:lnTo>
                    <a:pt x="8" y="1214"/>
                  </a:lnTo>
                  <a:lnTo>
                    <a:pt x="16" y="1230"/>
                  </a:lnTo>
                  <a:lnTo>
                    <a:pt x="28" y="1246"/>
                  </a:lnTo>
                  <a:lnTo>
                    <a:pt x="44" y="1258"/>
                  </a:lnTo>
                  <a:lnTo>
                    <a:pt x="60" y="1266"/>
                  </a:lnTo>
                  <a:lnTo>
                    <a:pt x="80" y="1272"/>
                  </a:lnTo>
                  <a:lnTo>
                    <a:pt x="100" y="1274"/>
                  </a:lnTo>
                  <a:lnTo>
                    <a:pt x="100" y="1274"/>
                  </a:lnTo>
                  <a:lnTo>
                    <a:pt x="120" y="1272"/>
                  </a:lnTo>
                  <a:lnTo>
                    <a:pt x="138" y="1266"/>
                  </a:lnTo>
                  <a:lnTo>
                    <a:pt x="156" y="1258"/>
                  </a:lnTo>
                  <a:lnTo>
                    <a:pt x="170" y="1246"/>
                  </a:lnTo>
                  <a:lnTo>
                    <a:pt x="182" y="1230"/>
                  </a:lnTo>
                  <a:lnTo>
                    <a:pt x="192" y="1214"/>
                  </a:lnTo>
                  <a:lnTo>
                    <a:pt x="198" y="1194"/>
                  </a:lnTo>
                  <a:lnTo>
                    <a:pt x="200" y="1174"/>
                  </a:lnTo>
                  <a:lnTo>
                    <a:pt x="200" y="410"/>
                  </a:lnTo>
                  <a:lnTo>
                    <a:pt x="296" y="410"/>
                  </a:lnTo>
                  <a:lnTo>
                    <a:pt x="296" y="2490"/>
                  </a:lnTo>
                  <a:lnTo>
                    <a:pt x="296" y="2490"/>
                  </a:lnTo>
                  <a:lnTo>
                    <a:pt x="298" y="2502"/>
                  </a:lnTo>
                  <a:lnTo>
                    <a:pt x="300" y="2516"/>
                  </a:lnTo>
                  <a:lnTo>
                    <a:pt x="302" y="2528"/>
                  </a:lnTo>
                  <a:lnTo>
                    <a:pt x="306" y="2538"/>
                  </a:lnTo>
                  <a:lnTo>
                    <a:pt x="318" y="2560"/>
                  </a:lnTo>
                  <a:lnTo>
                    <a:pt x="334" y="2578"/>
                  </a:lnTo>
                  <a:lnTo>
                    <a:pt x="352" y="2594"/>
                  </a:lnTo>
                  <a:lnTo>
                    <a:pt x="374" y="2606"/>
                  </a:lnTo>
                  <a:lnTo>
                    <a:pt x="384" y="2610"/>
                  </a:lnTo>
                  <a:lnTo>
                    <a:pt x="396" y="2612"/>
                  </a:lnTo>
                  <a:lnTo>
                    <a:pt x="410" y="2614"/>
                  </a:lnTo>
                  <a:lnTo>
                    <a:pt x="422" y="2616"/>
                  </a:lnTo>
                  <a:lnTo>
                    <a:pt x="446" y="2616"/>
                  </a:lnTo>
                  <a:lnTo>
                    <a:pt x="446" y="2616"/>
                  </a:lnTo>
                  <a:lnTo>
                    <a:pt x="458" y="2614"/>
                  </a:lnTo>
                  <a:lnTo>
                    <a:pt x="470" y="2612"/>
                  </a:lnTo>
                  <a:lnTo>
                    <a:pt x="482" y="2610"/>
                  </a:lnTo>
                  <a:lnTo>
                    <a:pt x="494" y="2606"/>
                  </a:lnTo>
                  <a:lnTo>
                    <a:pt x="516" y="2594"/>
                  </a:lnTo>
                  <a:lnTo>
                    <a:pt x="534" y="2578"/>
                  </a:lnTo>
                  <a:lnTo>
                    <a:pt x="550" y="2560"/>
                  </a:lnTo>
                  <a:lnTo>
                    <a:pt x="562" y="2538"/>
                  </a:lnTo>
                  <a:lnTo>
                    <a:pt x="566" y="2528"/>
                  </a:lnTo>
                  <a:lnTo>
                    <a:pt x="568" y="2516"/>
                  </a:lnTo>
                  <a:lnTo>
                    <a:pt x="570" y="2502"/>
                  </a:lnTo>
                  <a:lnTo>
                    <a:pt x="572" y="2490"/>
                  </a:lnTo>
                  <a:lnTo>
                    <a:pt x="572" y="1274"/>
                  </a:lnTo>
                  <a:lnTo>
                    <a:pt x="680" y="1274"/>
                  </a:lnTo>
                  <a:lnTo>
                    <a:pt x="680" y="2490"/>
                  </a:lnTo>
                  <a:lnTo>
                    <a:pt x="680" y="2490"/>
                  </a:lnTo>
                  <a:lnTo>
                    <a:pt x="682" y="2502"/>
                  </a:lnTo>
                  <a:lnTo>
                    <a:pt x="682" y="2516"/>
                  </a:lnTo>
                  <a:lnTo>
                    <a:pt x="686" y="2528"/>
                  </a:lnTo>
                  <a:lnTo>
                    <a:pt x="690" y="2538"/>
                  </a:lnTo>
                  <a:lnTo>
                    <a:pt x="702" y="2560"/>
                  </a:lnTo>
                  <a:lnTo>
                    <a:pt x="718" y="2578"/>
                  </a:lnTo>
                  <a:lnTo>
                    <a:pt x="736" y="2594"/>
                  </a:lnTo>
                  <a:lnTo>
                    <a:pt x="756" y="2606"/>
                  </a:lnTo>
                  <a:lnTo>
                    <a:pt x="768" y="2610"/>
                  </a:lnTo>
                  <a:lnTo>
                    <a:pt x="780" y="2612"/>
                  </a:lnTo>
                  <a:lnTo>
                    <a:pt x="792" y="2614"/>
                  </a:lnTo>
                  <a:lnTo>
                    <a:pt x="806" y="2616"/>
                  </a:lnTo>
                  <a:lnTo>
                    <a:pt x="806" y="2616"/>
                  </a:lnTo>
                  <a:lnTo>
                    <a:pt x="806" y="2616"/>
                  </a:lnTo>
                  <a:lnTo>
                    <a:pt x="818" y="2614"/>
                  </a:lnTo>
                  <a:lnTo>
                    <a:pt x="832" y="2612"/>
                  </a:lnTo>
                  <a:lnTo>
                    <a:pt x="844" y="2610"/>
                  </a:lnTo>
                  <a:lnTo>
                    <a:pt x="854" y="2606"/>
                  </a:lnTo>
                  <a:lnTo>
                    <a:pt x="876" y="2594"/>
                  </a:lnTo>
                  <a:lnTo>
                    <a:pt x="894" y="2578"/>
                  </a:lnTo>
                  <a:lnTo>
                    <a:pt x="910" y="2560"/>
                  </a:lnTo>
                  <a:lnTo>
                    <a:pt x="922" y="2538"/>
                  </a:lnTo>
                  <a:lnTo>
                    <a:pt x="926" y="2528"/>
                  </a:lnTo>
                  <a:lnTo>
                    <a:pt x="928" y="2516"/>
                  </a:lnTo>
                  <a:lnTo>
                    <a:pt x="930" y="2502"/>
                  </a:lnTo>
                  <a:lnTo>
                    <a:pt x="932" y="2490"/>
                  </a:lnTo>
                  <a:lnTo>
                    <a:pt x="932" y="410"/>
                  </a:lnTo>
                  <a:lnTo>
                    <a:pt x="1028" y="410"/>
                  </a:lnTo>
                  <a:lnTo>
                    <a:pt x="1028" y="1174"/>
                  </a:lnTo>
                  <a:lnTo>
                    <a:pt x="1028" y="1174"/>
                  </a:lnTo>
                  <a:lnTo>
                    <a:pt x="1030" y="1192"/>
                  </a:lnTo>
                  <a:lnTo>
                    <a:pt x="1034" y="1208"/>
                  </a:lnTo>
                  <a:lnTo>
                    <a:pt x="1040" y="1222"/>
                  </a:lnTo>
                  <a:lnTo>
                    <a:pt x="1050" y="1236"/>
                  </a:lnTo>
                  <a:lnTo>
                    <a:pt x="1060" y="1248"/>
                  </a:lnTo>
                  <a:lnTo>
                    <a:pt x="1074" y="1258"/>
                  </a:lnTo>
                  <a:lnTo>
                    <a:pt x="1088" y="1266"/>
                  </a:lnTo>
                  <a:lnTo>
                    <a:pt x="1104" y="1272"/>
                  </a:lnTo>
                  <a:lnTo>
                    <a:pt x="1104" y="1324"/>
                  </a:lnTo>
                  <a:lnTo>
                    <a:pt x="1092" y="1324"/>
                  </a:lnTo>
                  <a:lnTo>
                    <a:pt x="1092" y="1324"/>
                  </a:lnTo>
                  <a:lnTo>
                    <a:pt x="1084" y="1326"/>
                  </a:lnTo>
                  <a:lnTo>
                    <a:pt x="1076" y="1328"/>
                  </a:lnTo>
                  <a:lnTo>
                    <a:pt x="1070" y="1332"/>
                  </a:lnTo>
                  <a:lnTo>
                    <a:pt x="1064" y="1336"/>
                  </a:lnTo>
                  <a:lnTo>
                    <a:pt x="1060" y="1342"/>
                  </a:lnTo>
                  <a:lnTo>
                    <a:pt x="1056" y="1348"/>
                  </a:lnTo>
                  <a:lnTo>
                    <a:pt x="1054" y="1356"/>
                  </a:lnTo>
                  <a:lnTo>
                    <a:pt x="1052" y="1364"/>
                  </a:lnTo>
                  <a:lnTo>
                    <a:pt x="1052" y="1784"/>
                  </a:lnTo>
                  <a:lnTo>
                    <a:pt x="1052" y="1784"/>
                  </a:lnTo>
                  <a:lnTo>
                    <a:pt x="1054" y="1792"/>
                  </a:lnTo>
                  <a:lnTo>
                    <a:pt x="1056" y="1800"/>
                  </a:lnTo>
                  <a:lnTo>
                    <a:pt x="1060" y="1808"/>
                  </a:lnTo>
                  <a:lnTo>
                    <a:pt x="1064" y="1814"/>
                  </a:lnTo>
                  <a:lnTo>
                    <a:pt x="1070" y="1818"/>
                  </a:lnTo>
                  <a:lnTo>
                    <a:pt x="1076" y="1822"/>
                  </a:lnTo>
                  <a:lnTo>
                    <a:pt x="1084" y="1824"/>
                  </a:lnTo>
                  <a:lnTo>
                    <a:pt x="1092" y="1824"/>
                  </a:lnTo>
                  <a:lnTo>
                    <a:pt x="1162" y="1824"/>
                  </a:lnTo>
                  <a:lnTo>
                    <a:pt x="1162" y="1824"/>
                  </a:lnTo>
                  <a:lnTo>
                    <a:pt x="1170" y="1824"/>
                  </a:lnTo>
                  <a:lnTo>
                    <a:pt x="1178" y="1822"/>
                  </a:lnTo>
                  <a:lnTo>
                    <a:pt x="1184" y="1818"/>
                  </a:lnTo>
                  <a:lnTo>
                    <a:pt x="1190" y="1814"/>
                  </a:lnTo>
                  <a:lnTo>
                    <a:pt x="1194" y="1808"/>
                  </a:lnTo>
                  <a:lnTo>
                    <a:pt x="1198" y="1800"/>
                  </a:lnTo>
                  <a:lnTo>
                    <a:pt x="1200" y="1792"/>
                  </a:lnTo>
                  <a:lnTo>
                    <a:pt x="1202" y="1784"/>
                  </a:lnTo>
                  <a:lnTo>
                    <a:pt x="1202" y="1364"/>
                  </a:lnTo>
                  <a:lnTo>
                    <a:pt x="1202" y="1364"/>
                  </a:lnTo>
                  <a:lnTo>
                    <a:pt x="1200" y="1356"/>
                  </a:lnTo>
                  <a:lnTo>
                    <a:pt x="1198" y="1348"/>
                  </a:lnTo>
                  <a:lnTo>
                    <a:pt x="1194" y="1342"/>
                  </a:lnTo>
                  <a:lnTo>
                    <a:pt x="1190" y="1336"/>
                  </a:lnTo>
                  <a:lnTo>
                    <a:pt x="1184" y="1332"/>
                  </a:lnTo>
                  <a:lnTo>
                    <a:pt x="1178" y="1328"/>
                  </a:lnTo>
                  <a:lnTo>
                    <a:pt x="1170" y="1326"/>
                  </a:lnTo>
                  <a:lnTo>
                    <a:pt x="1162" y="1324"/>
                  </a:lnTo>
                  <a:lnTo>
                    <a:pt x="1150" y="1324"/>
                  </a:lnTo>
                  <a:lnTo>
                    <a:pt x="1150" y="1272"/>
                  </a:lnTo>
                  <a:lnTo>
                    <a:pt x="1150" y="1272"/>
                  </a:lnTo>
                  <a:lnTo>
                    <a:pt x="1166" y="1266"/>
                  </a:lnTo>
                  <a:lnTo>
                    <a:pt x="1182" y="1260"/>
                  </a:lnTo>
                  <a:lnTo>
                    <a:pt x="1194" y="1250"/>
                  </a:lnTo>
                  <a:lnTo>
                    <a:pt x="1206" y="1238"/>
                  </a:lnTo>
                  <a:lnTo>
                    <a:pt x="1216" y="1224"/>
                  </a:lnTo>
                  <a:lnTo>
                    <a:pt x="1222" y="1208"/>
                  </a:lnTo>
                  <a:lnTo>
                    <a:pt x="1226" y="1192"/>
                  </a:lnTo>
                  <a:lnTo>
                    <a:pt x="1228" y="1174"/>
                  </a:lnTo>
                  <a:lnTo>
                    <a:pt x="1228" y="1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5228338" y="1827564"/>
              <a:ext cx="442296" cy="353123"/>
            </a:xfrm>
            <a:custGeom>
              <a:avLst/>
              <a:gdLst>
                <a:gd name="T0" fmla="*/ 2448 w 2480"/>
                <a:gd name="T1" fmla="*/ 50 h 1980"/>
                <a:gd name="T2" fmla="*/ 2352 w 2480"/>
                <a:gd name="T3" fmla="*/ 162 h 1980"/>
                <a:gd name="T4" fmla="*/ 2184 w 2480"/>
                <a:gd name="T5" fmla="*/ 280 h 1980"/>
                <a:gd name="T6" fmla="*/ 2072 w 2480"/>
                <a:gd name="T7" fmla="*/ 324 h 1980"/>
                <a:gd name="T8" fmla="*/ 1938 w 2480"/>
                <a:gd name="T9" fmla="*/ 350 h 1980"/>
                <a:gd name="T10" fmla="*/ 1832 w 2480"/>
                <a:gd name="T11" fmla="*/ 252 h 1980"/>
                <a:gd name="T12" fmla="*/ 1670 w 2480"/>
                <a:gd name="T13" fmla="*/ 150 h 1980"/>
                <a:gd name="T14" fmla="*/ 1488 w 2480"/>
                <a:gd name="T15" fmla="*/ 82 h 1980"/>
                <a:gd name="T16" fmla="*/ 1290 w 2480"/>
                <a:gd name="T17" fmla="*/ 52 h 1980"/>
                <a:gd name="T18" fmla="*/ 1138 w 2480"/>
                <a:gd name="T19" fmla="*/ 56 h 1980"/>
                <a:gd name="T20" fmla="*/ 944 w 2480"/>
                <a:gd name="T21" fmla="*/ 96 h 1980"/>
                <a:gd name="T22" fmla="*/ 768 w 2480"/>
                <a:gd name="T23" fmla="*/ 174 h 1980"/>
                <a:gd name="T24" fmla="*/ 610 w 2480"/>
                <a:gd name="T25" fmla="*/ 284 h 1980"/>
                <a:gd name="T26" fmla="*/ 506 w 2480"/>
                <a:gd name="T27" fmla="*/ 344 h 1980"/>
                <a:gd name="T28" fmla="*/ 378 w 2480"/>
                <a:gd name="T29" fmla="*/ 314 h 1980"/>
                <a:gd name="T30" fmla="*/ 246 w 2480"/>
                <a:gd name="T31" fmla="*/ 252 h 1980"/>
                <a:gd name="T32" fmla="*/ 96 w 2480"/>
                <a:gd name="T33" fmla="*/ 130 h 1980"/>
                <a:gd name="T34" fmla="*/ 8 w 2480"/>
                <a:gd name="T35" fmla="*/ 14 h 1980"/>
                <a:gd name="T36" fmla="*/ 4 w 2480"/>
                <a:gd name="T37" fmla="*/ 62 h 1980"/>
                <a:gd name="T38" fmla="*/ 24 w 2480"/>
                <a:gd name="T39" fmla="*/ 176 h 1980"/>
                <a:gd name="T40" fmla="*/ 110 w 2480"/>
                <a:gd name="T41" fmla="*/ 358 h 1980"/>
                <a:gd name="T42" fmla="*/ 228 w 2480"/>
                <a:gd name="T43" fmla="*/ 488 h 1980"/>
                <a:gd name="T44" fmla="*/ 348 w 2480"/>
                <a:gd name="T45" fmla="*/ 572 h 1980"/>
                <a:gd name="T46" fmla="*/ 332 w 2480"/>
                <a:gd name="T47" fmla="*/ 686 h 1980"/>
                <a:gd name="T48" fmla="*/ 282 w 2480"/>
                <a:gd name="T49" fmla="*/ 900 h 1980"/>
                <a:gd name="T50" fmla="*/ 276 w 2480"/>
                <a:gd name="T51" fmla="*/ 1064 h 1980"/>
                <a:gd name="T52" fmla="*/ 306 w 2480"/>
                <a:gd name="T53" fmla="*/ 1256 h 1980"/>
                <a:gd name="T54" fmla="*/ 370 w 2480"/>
                <a:gd name="T55" fmla="*/ 1434 h 1980"/>
                <a:gd name="T56" fmla="*/ 466 w 2480"/>
                <a:gd name="T57" fmla="*/ 1592 h 1980"/>
                <a:gd name="T58" fmla="*/ 590 w 2480"/>
                <a:gd name="T59" fmla="*/ 1728 h 1980"/>
                <a:gd name="T60" fmla="*/ 740 w 2480"/>
                <a:gd name="T61" fmla="*/ 1840 h 1980"/>
                <a:gd name="T62" fmla="*/ 908 w 2480"/>
                <a:gd name="T63" fmla="*/ 1922 h 1980"/>
                <a:gd name="T64" fmla="*/ 1092 w 2480"/>
                <a:gd name="T65" fmla="*/ 1968 h 1980"/>
                <a:gd name="T66" fmla="*/ 1240 w 2480"/>
                <a:gd name="T67" fmla="*/ 1980 h 1980"/>
                <a:gd name="T68" fmla="*/ 1434 w 2480"/>
                <a:gd name="T69" fmla="*/ 1960 h 1980"/>
                <a:gd name="T70" fmla="*/ 1616 w 2480"/>
                <a:gd name="T71" fmla="*/ 1904 h 1980"/>
                <a:gd name="T72" fmla="*/ 1780 w 2480"/>
                <a:gd name="T73" fmla="*/ 1814 h 1980"/>
                <a:gd name="T74" fmla="*/ 1922 w 2480"/>
                <a:gd name="T75" fmla="*/ 1696 h 1980"/>
                <a:gd name="T76" fmla="*/ 2040 w 2480"/>
                <a:gd name="T77" fmla="*/ 1554 h 1980"/>
                <a:gd name="T78" fmla="*/ 2128 w 2480"/>
                <a:gd name="T79" fmla="*/ 1390 h 1980"/>
                <a:gd name="T80" fmla="*/ 2184 w 2480"/>
                <a:gd name="T81" fmla="*/ 1210 h 1980"/>
                <a:gd name="T82" fmla="*/ 2204 w 2480"/>
                <a:gd name="T83" fmla="*/ 1014 h 1980"/>
                <a:gd name="T84" fmla="*/ 2190 w 2480"/>
                <a:gd name="T85" fmla="*/ 846 h 1980"/>
                <a:gd name="T86" fmla="*/ 2126 w 2480"/>
                <a:gd name="T87" fmla="*/ 634 h 1980"/>
                <a:gd name="T88" fmla="*/ 2160 w 2480"/>
                <a:gd name="T89" fmla="*/ 554 h 1980"/>
                <a:gd name="T90" fmla="*/ 2282 w 2480"/>
                <a:gd name="T91" fmla="*/ 460 h 1980"/>
                <a:gd name="T92" fmla="*/ 2394 w 2480"/>
                <a:gd name="T93" fmla="*/ 318 h 1980"/>
                <a:gd name="T94" fmla="*/ 2462 w 2480"/>
                <a:gd name="T95" fmla="*/ 150 h 1980"/>
                <a:gd name="T96" fmla="*/ 2478 w 2480"/>
                <a:gd name="T97" fmla="*/ 3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80" h="1980">
                  <a:moveTo>
                    <a:pt x="2480" y="0"/>
                  </a:moveTo>
                  <a:lnTo>
                    <a:pt x="2480" y="0"/>
                  </a:lnTo>
                  <a:lnTo>
                    <a:pt x="2472" y="14"/>
                  </a:lnTo>
                  <a:lnTo>
                    <a:pt x="2448" y="50"/>
                  </a:lnTo>
                  <a:lnTo>
                    <a:pt x="2432" y="74"/>
                  </a:lnTo>
                  <a:lnTo>
                    <a:pt x="2410" y="102"/>
                  </a:lnTo>
                  <a:lnTo>
                    <a:pt x="2384" y="130"/>
                  </a:lnTo>
                  <a:lnTo>
                    <a:pt x="2352" y="162"/>
                  </a:lnTo>
                  <a:lnTo>
                    <a:pt x="2318" y="192"/>
                  </a:lnTo>
                  <a:lnTo>
                    <a:pt x="2278" y="224"/>
                  </a:lnTo>
                  <a:lnTo>
                    <a:pt x="2234" y="252"/>
                  </a:lnTo>
                  <a:lnTo>
                    <a:pt x="2184" y="280"/>
                  </a:lnTo>
                  <a:lnTo>
                    <a:pt x="2158" y="292"/>
                  </a:lnTo>
                  <a:lnTo>
                    <a:pt x="2130" y="304"/>
                  </a:lnTo>
                  <a:lnTo>
                    <a:pt x="2102" y="314"/>
                  </a:lnTo>
                  <a:lnTo>
                    <a:pt x="2072" y="324"/>
                  </a:lnTo>
                  <a:lnTo>
                    <a:pt x="2040" y="332"/>
                  </a:lnTo>
                  <a:lnTo>
                    <a:pt x="2008" y="340"/>
                  </a:lnTo>
                  <a:lnTo>
                    <a:pt x="1974" y="344"/>
                  </a:lnTo>
                  <a:lnTo>
                    <a:pt x="1938" y="350"/>
                  </a:lnTo>
                  <a:lnTo>
                    <a:pt x="1938" y="350"/>
                  </a:lnTo>
                  <a:lnTo>
                    <a:pt x="1904" y="316"/>
                  </a:lnTo>
                  <a:lnTo>
                    <a:pt x="1868" y="284"/>
                  </a:lnTo>
                  <a:lnTo>
                    <a:pt x="1832" y="252"/>
                  </a:lnTo>
                  <a:lnTo>
                    <a:pt x="1794" y="224"/>
                  </a:lnTo>
                  <a:lnTo>
                    <a:pt x="1754" y="198"/>
                  </a:lnTo>
                  <a:lnTo>
                    <a:pt x="1712" y="174"/>
                  </a:lnTo>
                  <a:lnTo>
                    <a:pt x="1670" y="150"/>
                  </a:lnTo>
                  <a:lnTo>
                    <a:pt x="1626" y="130"/>
                  </a:lnTo>
                  <a:lnTo>
                    <a:pt x="1580" y="112"/>
                  </a:lnTo>
                  <a:lnTo>
                    <a:pt x="1534" y="96"/>
                  </a:lnTo>
                  <a:lnTo>
                    <a:pt x="1488" y="82"/>
                  </a:lnTo>
                  <a:lnTo>
                    <a:pt x="1440" y="70"/>
                  </a:lnTo>
                  <a:lnTo>
                    <a:pt x="1390" y="62"/>
                  </a:lnTo>
                  <a:lnTo>
                    <a:pt x="1342" y="56"/>
                  </a:lnTo>
                  <a:lnTo>
                    <a:pt x="1290" y="52"/>
                  </a:lnTo>
                  <a:lnTo>
                    <a:pt x="1240" y="50"/>
                  </a:lnTo>
                  <a:lnTo>
                    <a:pt x="1240" y="50"/>
                  </a:lnTo>
                  <a:lnTo>
                    <a:pt x="1188" y="52"/>
                  </a:lnTo>
                  <a:lnTo>
                    <a:pt x="1138" y="56"/>
                  </a:lnTo>
                  <a:lnTo>
                    <a:pt x="1088" y="62"/>
                  </a:lnTo>
                  <a:lnTo>
                    <a:pt x="1040" y="70"/>
                  </a:lnTo>
                  <a:lnTo>
                    <a:pt x="992" y="82"/>
                  </a:lnTo>
                  <a:lnTo>
                    <a:pt x="944" y="96"/>
                  </a:lnTo>
                  <a:lnTo>
                    <a:pt x="898" y="112"/>
                  </a:lnTo>
                  <a:lnTo>
                    <a:pt x="854" y="130"/>
                  </a:lnTo>
                  <a:lnTo>
                    <a:pt x="810" y="150"/>
                  </a:lnTo>
                  <a:lnTo>
                    <a:pt x="768" y="174"/>
                  </a:lnTo>
                  <a:lnTo>
                    <a:pt x="726" y="198"/>
                  </a:lnTo>
                  <a:lnTo>
                    <a:pt x="686" y="224"/>
                  </a:lnTo>
                  <a:lnTo>
                    <a:pt x="648" y="252"/>
                  </a:lnTo>
                  <a:lnTo>
                    <a:pt x="610" y="284"/>
                  </a:lnTo>
                  <a:lnTo>
                    <a:pt x="576" y="316"/>
                  </a:lnTo>
                  <a:lnTo>
                    <a:pt x="542" y="350"/>
                  </a:lnTo>
                  <a:lnTo>
                    <a:pt x="542" y="350"/>
                  </a:lnTo>
                  <a:lnTo>
                    <a:pt x="506" y="344"/>
                  </a:lnTo>
                  <a:lnTo>
                    <a:pt x="472" y="340"/>
                  </a:lnTo>
                  <a:lnTo>
                    <a:pt x="440" y="332"/>
                  </a:lnTo>
                  <a:lnTo>
                    <a:pt x="408" y="324"/>
                  </a:lnTo>
                  <a:lnTo>
                    <a:pt x="378" y="314"/>
                  </a:lnTo>
                  <a:lnTo>
                    <a:pt x="348" y="304"/>
                  </a:lnTo>
                  <a:lnTo>
                    <a:pt x="322" y="292"/>
                  </a:lnTo>
                  <a:lnTo>
                    <a:pt x="294" y="280"/>
                  </a:lnTo>
                  <a:lnTo>
                    <a:pt x="246" y="252"/>
                  </a:lnTo>
                  <a:lnTo>
                    <a:pt x="202" y="224"/>
                  </a:lnTo>
                  <a:lnTo>
                    <a:pt x="162" y="192"/>
                  </a:lnTo>
                  <a:lnTo>
                    <a:pt x="126" y="162"/>
                  </a:lnTo>
                  <a:lnTo>
                    <a:pt x="96" y="130"/>
                  </a:lnTo>
                  <a:lnTo>
                    <a:pt x="70" y="102"/>
                  </a:lnTo>
                  <a:lnTo>
                    <a:pt x="48" y="74"/>
                  </a:lnTo>
                  <a:lnTo>
                    <a:pt x="30" y="50"/>
                  </a:lnTo>
                  <a:lnTo>
                    <a:pt x="8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32"/>
                  </a:lnTo>
                  <a:lnTo>
                    <a:pt x="4" y="62"/>
                  </a:lnTo>
                  <a:lnTo>
                    <a:pt x="8" y="92"/>
                  </a:lnTo>
                  <a:lnTo>
                    <a:pt x="12" y="122"/>
                  </a:lnTo>
                  <a:lnTo>
                    <a:pt x="18" y="150"/>
                  </a:lnTo>
                  <a:lnTo>
                    <a:pt x="24" y="176"/>
                  </a:lnTo>
                  <a:lnTo>
                    <a:pt x="42" y="226"/>
                  </a:lnTo>
                  <a:lnTo>
                    <a:pt x="62" y="274"/>
                  </a:lnTo>
                  <a:lnTo>
                    <a:pt x="84" y="318"/>
                  </a:lnTo>
                  <a:lnTo>
                    <a:pt x="110" y="358"/>
                  </a:lnTo>
                  <a:lnTo>
                    <a:pt x="138" y="396"/>
                  </a:lnTo>
                  <a:lnTo>
                    <a:pt x="168" y="430"/>
                  </a:lnTo>
                  <a:lnTo>
                    <a:pt x="198" y="460"/>
                  </a:lnTo>
                  <a:lnTo>
                    <a:pt x="228" y="488"/>
                  </a:lnTo>
                  <a:lnTo>
                    <a:pt x="260" y="512"/>
                  </a:lnTo>
                  <a:lnTo>
                    <a:pt x="290" y="534"/>
                  </a:lnTo>
                  <a:lnTo>
                    <a:pt x="320" y="554"/>
                  </a:lnTo>
                  <a:lnTo>
                    <a:pt x="348" y="572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352" y="634"/>
                  </a:lnTo>
                  <a:lnTo>
                    <a:pt x="332" y="686"/>
                  </a:lnTo>
                  <a:lnTo>
                    <a:pt x="316" y="738"/>
                  </a:lnTo>
                  <a:lnTo>
                    <a:pt x="300" y="790"/>
                  </a:lnTo>
                  <a:lnTo>
                    <a:pt x="290" y="846"/>
                  </a:lnTo>
                  <a:lnTo>
                    <a:pt x="282" y="900"/>
                  </a:lnTo>
                  <a:lnTo>
                    <a:pt x="276" y="958"/>
                  </a:lnTo>
                  <a:lnTo>
                    <a:pt x="274" y="1014"/>
                  </a:lnTo>
                  <a:lnTo>
                    <a:pt x="274" y="1014"/>
                  </a:lnTo>
                  <a:lnTo>
                    <a:pt x="276" y="1064"/>
                  </a:lnTo>
                  <a:lnTo>
                    <a:pt x="280" y="1114"/>
                  </a:lnTo>
                  <a:lnTo>
                    <a:pt x="286" y="1162"/>
                  </a:lnTo>
                  <a:lnTo>
                    <a:pt x="294" y="1210"/>
                  </a:lnTo>
                  <a:lnTo>
                    <a:pt x="306" y="1256"/>
                  </a:lnTo>
                  <a:lnTo>
                    <a:pt x="318" y="1302"/>
                  </a:lnTo>
                  <a:lnTo>
                    <a:pt x="334" y="1346"/>
                  </a:lnTo>
                  <a:lnTo>
                    <a:pt x="350" y="1390"/>
                  </a:lnTo>
                  <a:lnTo>
                    <a:pt x="370" y="1434"/>
                  </a:lnTo>
                  <a:lnTo>
                    <a:pt x="392" y="1474"/>
                  </a:lnTo>
                  <a:lnTo>
                    <a:pt x="414" y="1516"/>
                  </a:lnTo>
                  <a:lnTo>
                    <a:pt x="440" y="1554"/>
                  </a:lnTo>
                  <a:lnTo>
                    <a:pt x="466" y="1592"/>
                  </a:lnTo>
                  <a:lnTo>
                    <a:pt x="496" y="1628"/>
                  </a:lnTo>
                  <a:lnTo>
                    <a:pt x="526" y="1664"/>
                  </a:lnTo>
                  <a:lnTo>
                    <a:pt x="558" y="1696"/>
                  </a:lnTo>
                  <a:lnTo>
                    <a:pt x="590" y="1728"/>
                  </a:lnTo>
                  <a:lnTo>
                    <a:pt x="626" y="1760"/>
                  </a:lnTo>
                  <a:lnTo>
                    <a:pt x="662" y="1788"/>
                  </a:lnTo>
                  <a:lnTo>
                    <a:pt x="700" y="1814"/>
                  </a:lnTo>
                  <a:lnTo>
                    <a:pt x="740" y="1840"/>
                  </a:lnTo>
                  <a:lnTo>
                    <a:pt x="780" y="1864"/>
                  </a:lnTo>
                  <a:lnTo>
                    <a:pt x="822" y="1884"/>
                  </a:lnTo>
                  <a:lnTo>
                    <a:pt x="864" y="1904"/>
                  </a:lnTo>
                  <a:lnTo>
                    <a:pt x="908" y="1922"/>
                  </a:lnTo>
                  <a:lnTo>
                    <a:pt x="952" y="1936"/>
                  </a:lnTo>
                  <a:lnTo>
                    <a:pt x="998" y="1950"/>
                  </a:lnTo>
                  <a:lnTo>
                    <a:pt x="1046" y="1960"/>
                  </a:lnTo>
                  <a:lnTo>
                    <a:pt x="1092" y="1968"/>
                  </a:lnTo>
                  <a:lnTo>
                    <a:pt x="1140" y="1974"/>
                  </a:lnTo>
                  <a:lnTo>
                    <a:pt x="1190" y="1978"/>
                  </a:lnTo>
                  <a:lnTo>
                    <a:pt x="1240" y="1980"/>
                  </a:lnTo>
                  <a:lnTo>
                    <a:pt x="1240" y="1980"/>
                  </a:lnTo>
                  <a:lnTo>
                    <a:pt x="1290" y="1978"/>
                  </a:lnTo>
                  <a:lnTo>
                    <a:pt x="1338" y="1974"/>
                  </a:lnTo>
                  <a:lnTo>
                    <a:pt x="1386" y="1968"/>
                  </a:lnTo>
                  <a:lnTo>
                    <a:pt x="1434" y="1960"/>
                  </a:lnTo>
                  <a:lnTo>
                    <a:pt x="1480" y="1950"/>
                  </a:lnTo>
                  <a:lnTo>
                    <a:pt x="1526" y="1936"/>
                  </a:lnTo>
                  <a:lnTo>
                    <a:pt x="1572" y="1922"/>
                  </a:lnTo>
                  <a:lnTo>
                    <a:pt x="1616" y="1904"/>
                  </a:lnTo>
                  <a:lnTo>
                    <a:pt x="1658" y="1884"/>
                  </a:lnTo>
                  <a:lnTo>
                    <a:pt x="1700" y="1864"/>
                  </a:lnTo>
                  <a:lnTo>
                    <a:pt x="1740" y="1840"/>
                  </a:lnTo>
                  <a:lnTo>
                    <a:pt x="1780" y="1814"/>
                  </a:lnTo>
                  <a:lnTo>
                    <a:pt x="1816" y="1788"/>
                  </a:lnTo>
                  <a:lnTo>
                    <a:pt x="1854" y="1760"/>
                  </a:lnTo>
                  <a:lnTo>
                    <a:pt x="1888" y="1728"/>
                  </a:lnTo>
                  <a:lnTo>
                    <a:pt x="1922" y="1696"/>
                  </a:lnTo>
                  <a:lnTo>
                    <a:pt x="1954" y="1664"/>
                  </a:lnTo>
                  <a:lnTo>
                    <a:pt x="1984" y="1628"/>
                  </a:lnTo>
                  <a:lnTo>
                    <a:pt x="2012" y="1592"/>
                  </a:lnTo>
                  <a:lnTo>
                    <a:pt x="2040" y="1554"/>
                  </a:lnTo>
                  <a:lnTo>
                    <a:pt x="2064" y="1516"/>
                  </a:lnTo>
                  <a:lnTo>
                    <a:pt x="2088" y="1474"/>
                  </a:lnTo>
                  <a:lnTo>
                    <a:pt x="2110" y="1434"/>
                  </a:lnTo>
                  <a:lnTo>
                    <a:pt x="2128" y="1390"/>
                  </a:lnTo>
                  <a:lnTo>
                    <a:pt x="2146" y="1346"/>
                  </a:lnTo>
                  <a:lnTo>
                    <a:pt x="2162" y="1302"/>
                  </a:lnTo>
                  <a:lnTo>
                    <a:pt x="2174" y="1256"/>
                  </a:lnTo>
                  <a:lnTo>
                    <a:pt x="2184" y="1210"/>
                  </a:lnTo>
                  <a:lnTo>
                    <a:pt x="2194" y="1162"/>
                  </a:lnTo>
                  <a:lnTo>
                    <a:pt x="2200" y="1114"/>
                  </a:lnTo>
                  <a:lnTo>
                    <a:pt x="2204" y="1064"/>
                  </a:lnTo>
                  <a:lnTo>
                    <a:pt x="2204" y="1014"/>
                  </a:lnTo>
                  <a:lnTo>
                    <a:pt x="2204" y="1014"/>
                  </a:lnTo>
                  <a:lnTo>
                    <a:pt x="2202" y="958"/>
                  </a:lnTo>
                  <a:lnTo>
                    <a:pt x="2198" y="900"/>
                  </a:lnTo>
                  <a:lnTo>
                    <a:pt x="2190" y="846"/>
                  </a:lnTo>
                  <a:lnTo>
                    <a:pt x="2178" y="790"/>
                  </a:lnTo>
                  <a:lnTo>
                    <a:pt x="2164" y="738"/>
                  </a:lnTo>
                  <a:lnTo>
                    <a:pt x="2146" y="686"/>
                  </a:lnTo>
                  <a:lnTo>
                    <a:pt x="2126" y="634"/>
                  </a:lnTo>
                  <a:lnTo>
                    <a:pt x="2104" y="586"/>
                  </a:lnTo>
                  <a:lnTo>
                    <a:pt x="2104" y="586"/>
                  </a:lnTo>
                  <a:lnTo>
                    <a:pt x="2130" y="572"/>
                  </a:lnTo>
                  <a:lnTo>
                    <a:pt x="2160" y="554"/>
                  </a:lnTo>
                  <a:lnTo>
                    <a:pt x="2188" y="534"/>
                  </a:lnTo>
                  <a:lnTo>
                    <a:pt x="2220" y="512"/>
                  </a:lnTo>
                  <a:lnTo>
                    <a:pt x="2250" y="488"/>
                  </a:lnTo>
                  <a:lnTo>
                    <a:pt x="2282" y="460"/>
                  </a:lnTo>
                  <a:lnTo>
                    <a:pt x="2312" y="430"/>
                  </a:lnTo>
                  <a:lnTo>
                    <a:pt x="2340" y="396"/>
                  </a:lnTo>
                  <a:lnTo>
                    <a:pt x="2368" y="358"/>
                  </a:lnTo>
                  <a:lnTo>
                    <a:pt x="2394" y="318"/>
                  </a:lnTo>
                  <a:lnTo>
                    <a:pt x="2418" y="274"/>
                  </a:lnTo>
                  <a:lnTo>
                    <a:pt x="2438" y="226"/>
                  </a:lnTo>
                  <a:lnTo>
                    <a:pt x="2454" y="176"/>
                  </a:lnTo>
                  <a:lnTo>
                    <a:pt x="2462" y="150"/>
                  </a:lnTo>
                  <a:lnTo>
                    <a:pt x="2468" y="122"/>
                  </a:lnTo>
                  <a:lnTo>
                    <a:pt x="2472" y="92"/>
                  </a:lnTo>
                  <a:lnTo>
                    <a:pt x="2476" y="62"/>
                  </a:lnTo>
                  <a:lnTo>
                    <a:pt x="2478" y="32"/>
                  </a:lnTo>
                  <a:lnTo>
                    <a:pt x="2480" y="0"/>
                  </a:lnTo>
                  <a:lnTo>
                    <a:pt x="24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80084" y="2233507"/>
            <a:ext cx="1144931" cy="3171703"/>
            <a:chOff x="3304959" y="1667547"/>
            <a:chExt cx="858698" cy="2378777"/>
          </a:xfr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 flipH="1">
              <a:off x="3542202" y="1667547"/>
              <a:ext cx="384213" cy="106241"/>
            </a:xfrm>
            <a:custGeom>
              <a:avLst/>
              <a:gdLst>
                <a:gd name="T0" fmla="*/ 948 w 2112"/>
                <a:gd name="T1" fmla="*/ 2 h 584"/>
                <a:gd name="T2" fmla="*/ 644 w 2112"/>
                <a:gd name="T3" fmla="*/ 24 h 584"/>
                <a:gd name="T4" fmla="*/ 384 w 2112"/>
                <a:gd name="T5" fmla="*/ 66 h 584"/>
                <a:gd name="T6" fmla="*/ 180 w 2112"/>
                <a:gd name="T7" fmla="*/ 128 h 584"/>
                <a:gd name="T8" fmla="*/ 82 w 2112"/>
                <a:gd name="T9" fmla="*/ 178 h 584"/>
                <a:gd name="T10" fmla="*/ 32 w 2112"/>
                <a:gd name="T11" fmla="*/ 220 h 584"/>
                <a:gd name="T12" fmla="*/ 4 w 2112"/>
                <a:gd name="T13" fmla="*/ 262 h 584"/>
                <a:gd name="T14" fmla="*/ 0 w 2112"/>
                <a:gd name="T15" fmla="*/ 292 h 584"/>
                <a:gd name="T16" fmla="*/ 12 w 2112"/>
                <a:gd name="T17" fmla="*/ 336 h 584"/>
                <a:gd name="T18" fmla="*/ 46 w 2112"/>
                <a:gd name="T19" fmla="*/ 380 h 584"/>
                <a:gd name="T20" fmla="*/ 104 w 2112"/>
                <a:gd name="T21" fmla="*/ 420 h 584"/>
                <a:gd name="T22" fmla="*/ 240 w 2112"/>
                <a:gd name="T23" fmla="*/ 478 h 584"/>
                <a:gd name="T24" fmla="*/ 464 w 2112"/>
                <a:gd name="T25" fmla="*/ 534 h 584"/>
                <a:gd name="T26" fmla="*/ 742 w 2112"/>
                <a:gd name="T27" fmla="*/ 572 h 584"/>
                <a:gd name="T28" fmla="*/ 1056 w 2112"/>
                <a:gd name="T29" fmla="*/ 584 h 584"/>
                <a:gd name="T30" fmla="*/ 1268 w 2112"/>
                <a:gd name="T31" fmla="*/ 578 h 584"/>
                <a:gd name="T32" fmla="*/ 1560 w 2112"/>
                <a:gd name="T33" fmla="*/ 550 h 584"/>
                <a:gd name="T34" fmla="*/ 1802 w 2112"/>
                <a:gd name="T35" fmla="*/ 500 h 584"/>
                <a:gd name="T36" fmla="*/ 1984 w 2112"/>
                <a:gd name="T37" fmla="*/ 432 h 584"/>
                <a:gd name="T38" fmla="*/ 2048 w 2112"/>
                <a:gd name="T39" fmla="*/ 392 h 584"/>
                <a:gd name="T40" fmla="*/ 2090 w 2112"/>
                <a:gd name="T41" fmla="*/ 352 h 584"/>
                <a:gd name="T42" fmla="*/ 2110 w 2112"/>
                <a:gd name="T43" fmla="*/ 308 h 584"/>
                <a:gd name="T44" fmla="*/ 2110 w 2112"/>
                <a:gd name="T45" fmla="*/ 278 h 584"/>
                <a:gd name="T46" fmla="*/ 2090 w 2112"/>
                <a:gd name="T47" fmla="*/ 234 h 584"/>
                <a:gd name="T48" fmla="*/ 2048 w 2112"/>
                <a:gd name="T49" fmla="*/ 192 h 584"/>
                <a:gd name="T50" fmla="*/ 1984 w 2112"/>
                <a:gd name="T51" fmla="*/ 154 h 584"/>
                <a:gd name="T52" fmla="*/ 1802 w 2112"/>
                <a:gd name="T53" fmla="*/ 86 h 584"/>
                <a:gd name="T54" fmla="*/ 1560 w 2112"/>
                <a:gd name="T55" fmla="*/ 36 h 584"/>
                <a:gd name="T56" fmla="*/ 1268 w 2112"/>
                <a:gd name="T57" fmla="*/ 6 h 584"/>
                <a:gd name="T58" fmla="*/ 1056 w 2112"/>
                <a:gd name="T59" fmla="*/ 0 h 584"/>
                <a:gd name="T60" fmla="*/ 988 w 2112"/>
                <a:gd name="T61" fmla="*/ 486 h 584"/>
                <a:gd name="T62" fmla="*/ 796 w 2112"/>
                <a:gd name="T63" fmla="*/ 470 h 584"/>
                <a:gd name="T64" fmla="*/ 630 w 2112"/>
                <a:gd name="T65" fmla="*/ 442 h 584"/>
                <a:gd name="T66" fmla="*/ 500 w 2112"/>
                <a:gd name="T67" fmla="*/ 400 h 584"/>
                <a:gd name="T68" fmla="*/ 416 w 2112"/>
                <a:gd name="T69" fmla="*/ 350 h 584"/>
                <a:gd name="T70" fmla="*/ 394 w 2112"/>
                <a:gd name="T71" fmla="*/ 322 h 584"/>
                <a:gd name="T72" fmla="*/ 386 w 2112"/>
                <a:gd name="T73" fmla="*/ 292 h 584"/>
                <a:gd name="T74" fmla="*/ 390 w 2112"/>
                <a:gd name="T75" fmla="*/ 272 h 584"/>
                <a:gd name="T76" fmla="*/ 408 w 2112"/>
                <a:gd name="T77" fmla="*/ 244 h 584"/>
                <a:gd name="T78" fmla="*/ 468 w 2112"/>
                <a:gd name="T79" fmla="*/ 200 h 584"/>
                <a:gd name="T80" fmla="*/ 582 w 2112"/>
                <a:gd name="T81" fmla="*/ 156 h 584"/>
                <a:gd name="T82" fmla="*/ 736 w 2112"/>
                <a:gd name="T83" fmla="*/ 122 h 584"/>
                <a:gd name="T84" fmla="*/ 920 w 2112"/>
                <a:gd name="T85" fmla="*/ 102 h 584"/>
                <a:gd name="T86" fmla="*/ 1056 w 2112"/>
                <a:gd name="T87" fmla="*/ 98 h 584"/>
                <a:gd name="T88" fmla="*/ 1254 w 2112"/>
                <a:gd name="T89" fmla="*/ 108 h 584"/>
                <a:gd name="T90" fmla="*/ 1430 w 2112"/>
                <a:gd name="T91" fmla="*/ 132 h 584"/>
                <a:gd name="T92" fmla="*/ 1572 w 2112"/>
                <a:gd name="T93" fmla="*/ 170 h 584"/>
                <a:gd name="T94" fmla="*/ 1672 w 2112"/>
                <a:gd name="T95" fmla="*/ 216 h 584"/>
                <a:gd name="T96" fmla="*/ 1712 w 2112"/>
                <a:gd name="T97" fmla="*/ 254 h 584"/>
                <a:gd name="T98" fmla="*/ 1724 w 2112"/>
                <a:gd name="T99" fmla="*/ 282 h 584"/>
                <a:gd name="T100" fmla="*/ 1724 w 2112"/>
                <a:gd name="T101" fmla="*/ 302 h 584"/>
                <a:gd name="T102" fmla="*/ 1712 w 2112"/>
                <a:gd name="T103" fmla="*/ 332 h 584"/>
                <a:gd name="T104" fmla="*/ 1672 w 2112"/>
                <a:gd name="T105" fmla="*/ 368 h 584"/>
                <a:gd name="T106" fmla="*/ 1572 w 2112"/>
                <a:gd name="T107" fmla="*/ 416 h 584"/>
                <a:gd name="T108" fmla="*/ 1430 w 2112"/>
                <a:gd name="T109" fmla="*/ 452 h 584"/>
                <a:gd name="T110" fmla="*/ 1254 w 2112"/>
                <a:gd name="T111" fmla="*/ 478 h 584"/>
                <a:gd name="T112" fmla="*/ 1056 w 2112"/>
                <a:gd name="T113" fmla="*/ 486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12" h="584">
                  <a:moveTo>
                    <a:pt x="1056" y="0"/>
                  </a:moveTo>
                  <a:lnTo>
                    <a:pt x="1056" y="0"/>
                  </a:lnTo>
                  <a:lnTo>
                    <a:pt x="948" y="2"/>
                  </a:lnTo>
                  <a:lnTo>
                    <a:pt x="842" y="6"/>
                  </a:lnTo>
                  <a:lnTo>
                    <a:pt x="742" y="14"/>
                  </a:lnTo>
                  <a:lnTo>
                    <a:pt x="644" y="24"/>
                  </a:lnTo>
                  <a:lnTo>
                    <a:pt x="552" y="36"/>
                  </a:lnTo>
                  <a:lnTo>
                    <a:pt x="464" y="50"/>
                  </a:lnTo>
                  <a:lnTo>
                    <a:pt x="384" y="66"/>
                  </a:lnTo>
                  <a:lnTo>
                    <a:pt x="308" y="86"/>
                  </a:lnTo>
                  <a:lnTo>
                    <a:pt x="240" y="106"/>
                  </a:lnTo>
                  <a:lnTo>
                    <a:pt x="180" y="128"/>
                  </a:lnTo>
                  <a:lnTo>
                    <a:pt x="126" y="154"/>
                  </a:lnTo>
                  <a:lnTo>
                    <a:pt x="104" y="166"/>
                  </a:lnTo>
                  <a:lnTo>
                    <a:pt x="82" y="178"/>
                  </a:lnTo>
                  <a:lnTo>
                    <a:pt x="64" y="192"/>
                  </a:lnTo>
                  <a:lnTo>
                    <a:pt x="46" y="206"/>
                  </a:lnTo>
                  <a:lnTo>
                    <a:pt x="32" y="220"/>
                  </a:lnTo>
                  <a:lnTo>
                    <a:pt x="20" y="234"/>
                  </a:lnTo>
                  <a:lnTo>
                    <a:pt x="12" y="248"/>
                  </a:lnTo>
                  <a:lnTo>
                    <a:pt x="4" y="262"/>
                  </a:lnTo>
                  <a:lnTo>
                    <a:pt x="0" y="278"/>
                  </a:lnTo>
                  <a:lnTo>
                    <a:pt x="0" y="292"/>
                  </a:lnTo>
                  <a:lnTo>
                    <a:pt x="0" y="292"/>
                  </a:lnTo>
                  <a:lnTo>
                    <a:pt x="0" y="308"/>
                  </a:lnTo>
                  <a:lnTo>
                    <a:pt x="4" y="322"/>
                  </a:lnTo>
                  <a:lnTo>
                    <a:pt x="12" y="336"/>
                  </a:lnTo>
                  <a:lnTo>
                    <a:pt x="20" y="352"/>
                  </a:lnTo>
                  <a:lnTo>
                    <a:pt x="32" y="366"/>
                  </a:lnTo>
                  <a:lnTo>
                    <a:pt x="46" y="380"/>
                  </a:lnTo>
                  <a:lnTo>
                    <a:pt x="64" y="392"/>
                  </a:lnTo>
                  <a:lnTo>
                    <a:pt x="82" y="406"/>
                  </a:lnTo>
                  <a:lnTo>
                    <a:pt x="104" y="420"/>
                  </a:lnTo>
                  <a:lnTo>
                    <a:pt x="126" y="432"/>
                  </a:lnTo>
                  <a:lnTo>
                    <a:pt x="180" y="456"/>
                  </a:lnTo>
                  <a:lnTo>
                    <a:pt x="240" y="478"/>
                  </a:lnTo>
                  <a:lnTo>
                    <a:pt x="308" y="500"/>
                  </a:lnTo>
                  <a:lnTo>
                    <a:pt x="384" y="518"/>
                  </a:lnTo>
                  <a:lnTo>
                    <a:pt x="464" y="534"/>
                  </a:lnTo>
                  <a:lnTo>
                    <a:pt x="552" y="550"/>
                  </a:lnTo>
                  <a:lnTo>
                    <a:pt x="644" y="562"/>
                  </a:lnTo>
                  <a:lnTo>
                    <a:pt x="742" y="572"/>
                  </a:lnTo>
                  <a:lnTo>
                    <a:pt x="842" y="578"/>
                  </a:lnTo>
                  <a:lnTo>
                    <a:pt x="948" y="584"/>
                  </a:lnTo>
                  <a:lnTo>
                    <a:pt x="1056" y="584"/>
                  </a:lnTo>
                  <a:lnTo>
                    <a:pt x="1056" y="584"/>
                  </a:lnTo>
                  <a:lnTo>
                    <a:pt x="1164" y="584"/>
                  </a:lnTo>
                  <a:lnTo>
                    <a:pt x="1268" y="578"/>
                  </a:lnTo>
                  <a:lnTo>
                    <a:pt x="1370" y="572"/>
                  </a:lnTo>
                  <a:lnTo>
                    <a:pt x="1466" y="562"/>
                  </a:lnTo>
                  <a:lnTo>
                    <a:pt x="1560" y="550"/>
                  </a:lnTo>
                  <a:lnTo>
                    <a:pt x="1646" y="534"/>
                  </a:lnTo>
                  <a:lnTo>
                    <a:pt x="1728" y="518"/>
                  </a:lnTo>
                  <a:lnTo>
                    <a:pt x="1802" y="500"/>
                  </a:lnTo>
                  <a:lnTo>
                    <a:pt x="1870" y="478"/>
                  </a:lnTo>
                  <a:lnTo>
                    <a:pt x="1932" y="456"/>
                  </a:lnTo>
                  <a:lnTo>
                    <a:pt x="1984" y="432"/>
                  </a:lnTo>
                  <a:lnTo>
                    <a:pt x="2008" y="420"/>
                  </a:lnTo>
                  <a:lnTo>
                    <a:pt x="2030" y="406"/>
                  </a:lnTo>
                  <a:lnTo>
                    <a:pt x="2048" y="392"/>
                  </a:lnTo>
                  <a:lnTo>
                    <a:pt x="2064" y="380"/>
                  </a:lnTo>
                  <a:lnTo>
                    <a:pt x="2078" y="366"/>
                  </a:lnTo>
                  <a:lnTo>
                    <a:pt x="2090" y="352"/>
                  </a:lnTo>
                  <a:lnTo>
                    <a:pt x="2100" y="336"/>
                  </a:lnTo>
                  <a:lnTo>
                    <a:pt x="2106" y="322"/>
                  </a:lnTo>
                  <a:lnTo>
                    <a:pt x="2110" y="308"/>
                  </a:lnTo>
                  <a:lnTo>
                    <a:pt x="2112" y="292"/>
                  </a:lnTo>
                  <a:lnTo>
                    <a:pt x="2112" y="292"/>
                  </a:lnTo>
                  <a:lnTo>
                    <a:pt x="2110" y="278"/>
                  </a:lnTo>
                  <a:lnTo>
                    <a:pt x="2106" y="262"/>
                  </a:lnTo>
                  <a:lnTo>
                    <a:pt x="2100" y="248"/>
                  </a:lnTo>
                  <a:lnTo>
                    <a:pt x="2090" y="234"/>
                  </a:lnTo>
                  <a:lnTo>
                    <a:pt x="2078" y="220"/>
                  </a:lnTo>
                  <a:lnTo>
                    <a:pt x="2064" y="206"/>
                  </a:lnTo>
                  <a:lnTo>
                    <a:pt x="2048" y="192"/>
                  </a:lnTo>
                  <a:lnTo>
                    <a:pt x="2030" y="178"/>
                  </a:lnTo>
                  <a:lnTo>
                    <a:pt x="2008" y="166"/>
                  </a:lnTo>
                  <a:lnTo>
                    <a:pt x="1984" y="154"/>
                  </a:lnTo>
                  <a:lnTo>
                    <a:pt x="1932" y="128"/>
                  </a:lnTo>
                  <a:lnTo>
                    <a:pt x="1870" y="106"/>
                  </a:lnTo>
                  <a:lnTo>
                    <a:pt x="1802" y="86"/>
                  </a:lnTo>
                  <a:lnTo>
                    <a:pt x="1728" y="66"/>
                  </a:lnTo>
                  <a:lnTo>
                    <a:pt x="1646" y="50"/>
                  </a:lnTo>
                  <a:lnTo>
                    <a:pt x="1560" y="36"/>
                  </a:lnTo>
                  <a:lnTo>
                    <a:pt x="1466" y="24"/>
                  </a:lnTo>
                  <a:lnTo>
                    <a:pt x="1370" y="14"/>
                  </a:lnTo>
                  <a:lnTo>
                    <a:pt x="1268" y="6"/>
                  </a:lnTo>
                  <a:lnTo>
                    <a:pt x="1164" y="2"/>
                  </a:lnTo>
                  <a:lnTo>
                    <a:pt x="1056" y="0"/>
                  </a:lnTo>
                  <a:lnTo>
                    <a:pt x="1056" y="0"/>
                  </a:lnTo>
                  <a:close/>
                  <a:moveTo>
                    <a:pt x="1056" y="486"/>
                  </a:moveTo>
                  <a:lnTo>
                    <a:pt x="1056" y="486"/>
                  </a:lnTo>
                  <a:lnTo>
                    <a:pt x="988" y="486"/>
                  </a:lnTo>
                  <a:lnTo>
                    <a:pt x="920" y="482"/>
                  </a:lnTo>
                  <a:lnTo>
                    <a:pt x="856" y="478"/>
                  </a:lnTo>
                  <a:lnTo>
                    <a:pt x="796" y="470"/>
                  </a:lnTo>
                  <a:lnTo>
                    <a:pt x="736" y="462"/>
                  </a:lnTo>
                  <a:lnTo>
                    <a:pt x="682" y="452"/>
                  </a:lnTo>
                  <a:lnTo>
                    <a:pt x="630" y="442"/>
                  </a:lnTo>
                  <a:lnTo>
                    <a:pt x="582" y="430"/>
                  </a:lnTo>
                  <a:lnTo>
                    <a:pt x="540" y="416"/>
                  </a:lnTo>
                  <a:lnTo>
                    <a:pt x="500" y="400"/>
                  </a:lnTo>
                  <a:lnTo>
                    <a:pt x="468" y="384"/>
                  </a:lnTo>
                  <a:lnTo>
                    <a:pt x="440" y="368"/>
                  </a:lnTo>
                  <a:lnTo>
                    <a:pt x="416" y="350"/>
                  </a:lnTo>
                  <a:lnTo>
                    <a:pt x="408" y="340"/>
                  </a:lnTo>
                  <a:lnTo>
                    <a:pt x="400" y="332"/>
                  </a:lnTo>
                  <a:lnTo>
                    <a:pt x="394" y="322"/>
                  </a:lnTo>
                  <a:lnTo>
                    <a:pt x="390" y="312"/>
                  </a:lnTo>
                  <a:lnTo>
                    <a:pt x="388" y="302"/>
                  </a:lnTo>
                  <a:lnTo>
                    <a:pt x="386" y="292"/>
                  </a:lnTo>
                  <a:lnTo>
                    <a:pt x="386" y="292"/>
                  </a:lnTo>
                  <a:lnTo>
                    <a:pt x="388" y="282"/>
                  </a:lnTo>
                  <a:lnTo>
                    <a:pt x="390" y="272"/>
                  </a:lnTo>
                  <a:lnTo>
                    <a:pt x="394" y="262"/>
                  </a:lnTo>
                  <a:lnTo>
                    <a:pt x="400" y="254"/>
                  </a:lnTo>
                  <a:lnTo>
                    <a:pt x="408" y="244"/>
                  </a:lnTo>
                  <a:lnTo>
                    <a:pt x="416" y="234"/>
                  </a:lnTo>
                  <a:lnTo>
                    <a:pt x="440" y="216"/>
                  </a:lnTo>
                  <a:lnTo>
                    <a:pt x="468" y="200"/>
                  </a:lnTo>
                  <a:lnTo>
                    <a:pt x="500" y="184"/>
                  </a:lnTo>
                  <a:lnTo>
                    <a:pt x="540" y="170"/>
                  </a:lnTo>
                  <a:lnTo>
                    <a:pt x="582" y="156"/>
                  </a:lnTo>
                  <a:lnTo>
                    <a:pt x="630" y="142"/>
                  </a:lnTo>
                  <a:lnTo>
                    <a:pt x="682" y="132"/>
                  </a:lnTo>
                  <a:lnTo>
                    <a:pt x="736" y="122"/>
                  </a:lnTo>
                  <a:lnTo>
                    <a:pt x="796" y="114"/>
                  </a:lnTo>
                  <a:lnTo>
                    <a:pt x="856" y="108"/>
                  </a:lnTo>
                  <a:lnTo>
                    <a:pt x="920" y="102"/>
                  </a:lnTo>
                  <a:lnTo>
                    <a:pt x="988" y="100"/>
                  </a:lnTo>
                  <a:lnTo>
                    <a:pt x="1056" y="98"/>
                  </a:lnTo>
                  <a:lnTo>
                    <a:pt x="1056" y="98"/>
                  </a:lnTo>
                  <a:lnTo>
                    <a:pt x="1124" y="100"/>
                  </a:lnTo>
                  <a:lnTo>
                    <a:pt x="1190" y="102"/>
                  </a:lnTo>
                  <a:lnTo>
                    <a:pt x="1254" y="108"/>
                  </a:lnTo>
                  <a:lnTo>
                    <a:pt x="1316" y="114"/>
                  </a:lnTo>
                  <a:lnTo>
                    <a:pt x="1374" y="122"/>
                  </a:lnTo>
                  <a:lnTo>
                    <a:pt x="1430" y="132"/>
                  </a:lnTo>
                  <a:lnTo>
                    <a:pt x="1482" y="142"/>
                  </a:lnTo>
                  <a:lnTo>
                    <a:pt x="1528" y="156"/>
                  </a:lnTo>
                  <a:lnTo>
                    <a:pt x="1572" y="170"/>
                  </a:lnTo>
                  <a:lnTo>
                    <a:pt x="1610" y="184"/>
                  </a:lnTo>
                  <a:lnTo>
                    <a:pt x="1644" y="200"/>
                  </a:lnTo>
                  <a:lnTo>
                    <a:pt x="1672" y="216"/>
                  </a:lnTo>
                  <a:lnTo>
                    <a:pt x="1694" y="234"/>
                  </a:lnTo>
                  <a:lnTo>
                    <a:pt x="1704" y="244"/>
                  </a:lnTo>
                  <a:lnTo>
                    <a:pt x="1712" y="254"/>
                  </a:lnTo>
                  <a:lnTo>
                    <a:pt x="1716" y="262"/>
                  </a:lnTo>
                  <a:lnTo>
                    <a:pt x="1722" y="272"/>
                  </a:lnTo>
                  <a:lnTo>
                    <a:pt x="1724" y="282"/>
                  </a:lnTo>
                  <a:lnTo>
                    <a:pt x="1724" y="292"/>
                  </a:lnTo>
                  <a:lnTo>
                    <a:pt x="1724" y="292"/>
                  </a:lnTo>
                  <a:lnTo>
                    <a:pt x="1724" y="302"/>
                  </a:lnTo>
                  <a:lnTo>
                    <a:pt x="1722" y="312"/>
                  </a:lnTo>
                  <a:lnTo>
                    <a:pt x="1716" y="322"/>
                  </a:lnTo>
                  <a:lnTo>
                    <a:pt x="1712" y="332"/>
                  </a:lnTo>
                  <a:lnTo>
                    <a:pt x="1704" y="340"/>
                  </a:lnTo>
                  <a:lnTo>
                    <a:pt x="1694" y="350"/>
                  </a:lnTo>
                  <a:lnTo>
                    <a:pt x="1672" y="368"/>
                  </a:lnTo>
                  <a:lnTo>
                    <a:pt x="1644" y="384"/>
                  </a:lnTo>
                  <a:lnTo>
                    <a:pt x="1610" y="400"/>
                  </a:lnTo>
                  <a:lnTo>
                    <a:pt x="1572" y="416"/>
                  </a:lnTo>
                  <a:lnTo>
                    <a:pt x="1528" y="430"/>
                  </a:lnTo>
                  <a:lnTo>
                    <a:pt x="1482" y="442"/>
                  </a:lnTo>
                  <a:lnTo>
                    <a:pt x="1430" y="452"/>
                  </a:lnTo>
                  <a:lnTo>
                    <a:pt x="1374" y="462"/>
                  </a:lnTo>
                  <a:lnTo>
                    <a:pt x="1316" y="470"/>
                  </a:lnTo>
                  <a:lnTo>
                    <a:pt x="1254" y="478"/>
                  </a:lnTo>
                  <a:lnTo>
                    <a:pt x="1190" y="482"/>
                  </a:lnTo>
                  <a:lnTo>
                    <a:pt x="1124" y="486"/>
                  </a:lnTo>
                  <a:lnTo>
                    <a:pt x="1056" y="486"/>
                  </a:lnTo>
                  <a:lnTo>
                    <a:pt x="1056" y="4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grpSp>
          <p:nvGrpSpPr>
            <p:cNvPr id="7" name="组合 6"/>
            <p:cNvGrpSpPr/>
            <p:nvPr/>
          </p:nvGrpSpPr>
          <p:grpSpPr>
            <a:xfrm flipH="1">
              <a:off x="3304959" y="1840848"/>
              <a:ext cx="858698" cy="2205476"/>
              <a:chOff x="3712369" y="1840848"/>
              <a:chExt cx="858698" cy="2205476"/>
            </a:xfrm>
            <a:grpFill/>
          </p:grpSpPr>
          <p:sp>
            <p:nvSpPr>
              <p:cNvPr id="8" name="Freeform 5"/>
              <p:cNvSpPr/>
              <p:nvPr/>
            </p:nvSpPr>
            <p:spPr bwMode="auto">
              <a:xfrm>
                <a:off x="3971795" y="1840848"/>
                <a:ext cx="339845" cy="339839"/>
              </a:xfrm>
              <a:custGeom>
                <a:avLst/>
                <a:gdLst>
                  <a:gd name="T0" fmla="*/ 486 w 486"/>
                  <a:gd name="T1" fmla="*/ 244 h 486"/>
                  <a:gd name="T2" fmla="*/ 482 w 486"/>
                  <a:gd name="T3" fmla="*/ 292 h 486"/>
                  <a:gd name="T4" fmla="*/ 468 w 486"/>
                  <a:gd name="T5" fmla="*/ 338 h 486"/>
                  <a:gd name="T6" fmla="*/ 444 w 486"/>
                  <a:gd name="T7" fmla="*/ 380 h 486"/>
                  <a:gd name="T8" fmla="*/ 416 w 486"/>
                  <a:gd name="T9" fmla="*/ 416 h 486"/>
                  <a:gd name="T10" fmla="*/ 380 w 486"/>
                  <a:gd name="T11" fmla="*/ 444 h 486"/>
                  <a:gd name="T12" fmla="*/ 338 w 486"/>
                  <a:gd name="T13" fmla="*/ 468 h 486"/>
                  <a:gd name="T14" fmla="*/ 292 w 486"/>
                  <a:gd name="T15" fmla="*/ 482 h 486"/>
                  <a:gd name="T16" fmla="*/ 244 w 486"/>
                  <a:gd name="T17" fmla="*/ 486 h 486"/>
                  <a:gd name="T18" fmla="*/ 218 w 486"/>
                  <a:gd name="T19" fmla="*/ 486 h 486"/>
                  <a:gd name="T20" fmla="*/ 170 w 486"/>
                  <a:gd name="T21" fmla="*/ 476 h 486"/>
                  <a:gd name="T22" fmla="*/ 128 w 486"/>
                  <a:gd name="T23" fmla="*/ 458 h 486"/>
                  <a:gd name="T24" fmla="*/ 88 w 486"/>
                  <a:gd name="T25" fmla="*/ 430 h 486"/>
                  <a:gd name="T26" fmla="*/ 56 w 486"/>
                  <a:gd name="T27" fmla="*/ 398 h 486"/>
                  <a:gd name="T28" fmla="*/ 30 w 486"/>
                  <a:gd name="T29" fmla="*/ 360 h 486"/>
                  <a:gd name="T30" fmla="*/ 12 w 486"/>
                  <a:gd name="T31" fmla="*/ 316 h 486"/>
                  <a:gd name="T32" fmla="*/ 2 w 486"/>
                  <a:gd name="T33" fmla="*/ 268 h 486"/>
                  <a:gd name="T34" fmla="*/ 0 w 486"/>
                  <a:gd name="T35" fmla="*/ 244 h 486"/>
                  <a:gd name="T36" fmla="*/ 6 w 486"/>
                  <a:gd name="T37" fmla="*/ 194 h 486"/>
                  <a:gd name="T38" fmla="*/ 20 w 486"/>
                  <a:gd name="T39" fmla="*/ 148 h 486"/>
                  <a:gd name="T40" fmla="*/ 42 w 486"/>
                  <a:gd name="T41" fmla="*/ 108 h 486"/>
                  <a:gd name="T42" fmla="*/ 72 w 486"/>
                  <a:gd name="T43" fmla="*/ 72 h 486"/>
                  <a:gd name="T44" fmla="*/ 108 w 486"/>
                  <a:gd name="T45" fmla="*/ 42 h 486"/>
                  <a:gd name="T46" fmla="*/ 148 w 486"/>
                  <a:gd name="T47" fmla="*/ 20 h 486"/>
                  <a:gd name="T48" fmla="*/ 194 w 486"/>
                  <a:gd name="T49" fmla="*/ 6 h 486"/>
                  <a:gd name="T50" fmla="*/ 244 w 486"/>
                  <a:gd name="T51" fmla="*/ 0 h 486"/>
                  <a:gd name="T52" fmla="*/ 268 w 486"/>
                  <a:gd name="T53" fmla="*/ 2 h 486"/>
                  <a:gd name="T54" fmla="*/ 316 w 486"/>
                  <a:gd name="T55" fmla="*/ 12 h 486"/>
                  <a:gd name="T56" fmla="*/ 360 w 486"/>
                  <a:gd name="T57" fmla="*/ 30 h 486"/>
                  <a:gd name="T58" fmla="*/ 398 w 486"/>
                  <a:gd name="T59" fmla="*/ 56 h 486"/>
                  <a:gd name="T60" fmla="*/ 430 w 486"/>
                  <a:gd name="T61" fmla="*/ 88 h 486"/>
                  <a:gd name="T62" fmla="*/ 458 w 486"/>
                  <a:gd name="T63" fmla="*/ 128 h 486"/>
                  <a:gd name="T64" fmla="*/ 476 w 486"/>
                  <a:gd name="T65" fmla="*/ 170 h 486"/>
                  <a:gd name="T66" fmla="*/ 486 w 486"/>
                  <a:gd name="T67" fmla="*/ 218 h 486"/>
                  <a:gd name="T68" fmla="*/ 486 w 486"/>
                  <a:gd name="T69" fmla="*/ 24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6">
                    <a:moveTo>
                      <a:pt x="486" y="244"/>
                    </a:moveTo>
                    <a:lnTo>
                      <a:pt x="486" y="244"/>
                    </a:lnTo>
                    <a:lnTo>
                      <a:pt x="486" y="268"/>
                    </a:lnTo>
                    <a:lnTo>
                      <a:pt x="482" y="292"/>
                    </a:lnTo>
                    <a:lnTo>
                      <a:pt x="476" y="316"/>
                    </a:lnTo>
                    <a:lnTo>
                      <a:pt x="468" y="338"/>
                    </a:lnTo>
                    <a:lnTo>
                      <a:pt x="458" y="360"/>
                    </a:lnTo>
                    <a:lnTo>
                      <a:pt x="444" y="380"/>
                    </a:lnTo>
                    <a:lnTo>
                      <a:pt x="430" y="398"/>
                    </a:lnTo>
                    <a:lnTo>
                      <a:pt x="416" y="416"/>
                    </a:lnTo>
                    <a:lnTo>
                      <a:pt x="398" y="430"/>
                    </a:lnTo>
                    <a:lnTo>
                      <a:pt x="380" y="444"/>
                    </a:lnTo>
                    <a:lnTo>
                      <a:pt x="360" y="458"/>
                    </a:lnTo>
                    <a:lnTo>
                      <a:pt x="338" y="468"/>
                    </a:lnTo>
                    <a:lnTo>
                      <a:pt x="316" y="476"/>
                    </a:lnTo>
                    <a:lnTo>
                      <a:pt x="292" y="482"/>
                    </a:lnTo>
                    <a:lnTo>
                      <a:pt x="268" y="486"/>
                    </a:lnTo>
                    <a:lnTo>
                      <a:pt x="244" y="486"/>
                    </a:lnTo>
                    <a:lnTo>
                      <a:pt x="244" y="486"/>
                    </a:lnTo>
                    <a:lnTo>
                      <a:pt x="218" y="486"/>
                    </a:lnTo>
                    <a:lnTo>
                      <a:pt x="194" y="482"/>
                    </a:lnTo>
                    <a:lnTo>
                      <a:pt x="170" y="476"/>
                    </a:lnTo>
                    <a:lnTo>
                      <a:pt x="148" y="468"/>
                    </a:lnTo>
                    <a:lnTo>
                      <a:pt x="128" y="458"/>
                    </a:lnTo>
                    <a:lnTo>
                      <a:pt x="108" y="444"/>
                    </a:lnTo>
                    <a:lnTo>
                      <a:pt x="88" y="430"/>
                    </a:lnTo>
                    <a:lnTo>
                      <a:pt x="72" y="416"/>
                    </a:lnTo>
                    <a:lnTo>
                      <a:pt x="56" y="398"/>
                    </a:lnTo>
                    <a:lnTo>
                      <a:pt x="42" y="380"/>
                    </a:lnTo>
                    <a:lnTo>
                      <a:pt x="30" y="360"/>
                    </a:lnTo>
                    <a:lnTo>
                      <a:pt x="20" y="338"/>
                    </a:lnTo>
                    <a:lnTo>
                      <a:pt x="12" y="316"/>
                    </a:lnTo>
                    <a:lnTo>
                      <a:pt x="6" y="292"/>
                    </a:lnTo>
                    <a:lnTo>
                      <a:pt x="2" y="268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2" y="218"/>
                    </a:lnTo>
                    <a:lnTo>
                      <a:pt x="6" y="194"/>
                    </a:lnTo>
                    <a:lnTo>
                      <a:pt x="12" y="170"/>
                    </a:lnTo>
                    <a:lnTo>
                      <a:pt x="20" y="148"/>
                    </a:lnTo>
                    <a:lnTo>
                      <a:pt x="30" y="128"/>
                    </a:lnTo>
                    <a:lnTo>
                      <a:pt x="42" y="108"/>
                    </a:lnTo>
                    <a:lnTo>
                      <a:pt x="56" y="88"/>
                    </a:lnTo>
                    <a:lnTo>
                      <a:pt x="72" y="72"/>
                    </a:lnTo>
                    <a:lnTo>
                      <a:pt x="88" y="56"/>
                    </a:lnTo>
                    <a:lnTo>
                      <a:pt x="108" y="42"/>
                    </a:lnTo>
                    <a:lnTo>
                      <a:pt x="128" y="30"/>
                    </a:lnTo>
                    <a:lnTo>
                      <a:pt x="148" y="20"/>
                    </a:lnTo>
                    <a:lnTo>
                      <a:pt x="170" y="12"/>
                    </a:lnTo>
                    <a:lnTo>
                      <a:pt x="194" y="6"/>
                    </a:lnTo>
                    <a:lnTo>
                      <a:pt x="218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2" y="6"/>
                    </a:lnTo>
                    <a:lnTo>
                      <a:pt x="316" y="12"/>
                    </a:lnTo>
                    <a:lnTo>
                      <a:pt x="338" y="20"/>
                    </a:lnTo>
                    <a:lnTo>
                      <a:pt x="360" y="30"/>
                    </a:lnTo>
                    <a:lnTo>
                      <a:pt x="380" y="42"/>
                    </a:lnTo>
                    <a:lnTo>
                      <a:pt x="398" y="56"/>
                    </a:lnTo>
                    <a:lnTo>
                      <a:pt x="416" y="72"/>
                    </a:lnTo>
                    <a:lnTo>
                      <a:pt x="430" y="88"/>
                    </a:lnTo>
                    <a:lnTo>
                      <a:pt x="444" y="108"/>
                    </a:lnTo>
                    <a:lnTo>
                      <a:pt x="458" y="128"/>
                    </a:lnTo>
                    <a:lnTo>
                      <a:pt x="468" y="148"/>
                    </a:lnTo>
                    <a:lnTo>
                      <a:pt x="476" y="170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4"/>
                    </a:lnTo>
                    <a:lnTo>
                      <a:pt x="486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3712369" y="2217051"/>
                <a:ext cx="858698" cy="1829273"/>
              </a:xfrm>
              <a:custGeom>
                <a:avLst/>
                <a:gdLst>
                  <a:gd name="T0" fmla="*/ 1226 w 1228"/>
                  <a:gd name="T1" fmla="*/ 234 h 2616"/>
                  <a:gd name="T2" fmla="*/ 1196 w 1228"/>
                  <a:gd name="T3" fmla="*/ 136 h 2616"/>
                  <a:gd name="T4" fmla="*/ 1134 w 1228"/>
                  <a:gd name="T5" fmla="*/ 60 h 2616"/>
                  <a:gd name="T6" fmla="*/ 1046 w 1228"/>
                  <a:gd name="T7" fmla="*/ 12 h 2616"/>
                  <a:gd name="T8" fmla="*/ 788 w 1228"/>
                  <a:gd name="T9" fmla="*/ 0 h 2616"/>
                  <a:gd name="T10" fmla="*/ 768 w 1228"/>
                  <a:gd name="T11" fmla="*/ 160 h 2616"/>
                  <a:gd name="T12" fmla="*/ 700 w 1228"/>
                  <a:gd name="T13" fmla="*/ 398 h 2616"/>
                  <a:gd name="T14" fmla="*/ 670 w 1228"/>
                  <a:gd name="T15" fmla="*/ 280 h 2616"/>
                  <a:gd name="T16" fmla="*/ 674 w 1228"/>
                  <a:gd name="T17" fmla="*/ 128 h 2616"/>
                  <a:gd name="T18" fmla="*/ 598 w 1228"/>
                  <a:gd name="T19" fmla="*/ 172 h 2616"/>
                  <a:gd name="T20" fmla="*/ 546 w 1228"/>
                  <a:gd name="T21" fmla="*/ 318 h 2616"/>
                  <a:gd name="T22" fmla="*/ 506 w 1228"/>
                  <a:gd name="T23" fmla="*/ 334 h 2616"/>
                  <a:gd name="T24" fmla="*/ 452 w 1228"/>
                  <a:gd name="T25" fmla="*/ 110 h 2616"/>
                  <a:gd name="T26" fmla="*/ 260 w 1228"/>
                  <a:gd name="T27" fmla="*/ 0 h 2616"/>
                  <a:gd name="T28" fmla="*/ 158 w 1228"/>
                  <a:gd name="T29" fmla="*/ 20 h 2616"/>
                  <a:gd name="T30" fmla="*/ 76 w 1228"/>
                  <a:gd name="T31" fmla="*/ 76 h 2616"/>
                  <a:gd name="T32" fmla="*/ 20 w 1228"/>
                  <a:gd name="T33" fmla="*/ 158 h 2616"/>
                  <a:gd name="T34" fmla="*/ 0 w 1228"/>
                  <a:gd name="T35" fmla="*/ 260 h 2616"/>
                  <a:gd name="T36" fmla="*/ 8 w 1228"/>
                  <a:gd name="T37" fmla="*/ 1214 h 2616"/>
                  <a:gd name="T38" fmla="*/ 60 w 1228"/>
                  <a:gd name="T39" fmla="*/ 1266 h 2616"/>
                  <a:gd name="T40" fmla="*/ 120 w 1228"/>
                  <a:gd name="T41" fmla="*/ 1272 h 2616"/>
                  <a:gd name="T42" fmla="*/ 182 w 1228"/>
                  <a:gd name="T43" fmla="*/ 1230 h 2616"/>
                  <a:gd name="T44" fmla="*/ 200 w 1228"/>
                  <a:gd name="T45" fmla="*/ 410 h 2616"/>
                  <a:gd name="T46" fmla="*/ 298 w 1228"/>
                  <a:gd name="T47" fmla="*/ 2502 h 2616"/>
                  <a:gd name="T48" fmla="*/ 318 w 1228"/>
                  <a:gd name="T49" fmla="*/ 2560 h 2616"/>
                  <a:gd name="T50" fmla="*/ 384 w 1228"/>
                  <a:gd name="T51" fmla="*/ 2610 h 2616"/>
                  <a:gd name="T52" fmla="*/ 446 w 1228"/>
                  <a:gd name="T53" fmla="*/ 2616 h 2616"/>
                  <a:gd name="T54" fmla="*/ 482 w 1228"/>
                  <a:gd name="T55" fmla="*/ 2610 h 2616"/>
                  <a:gd name="T56" fmla="*/ 550 w 1228"/>
                  <a:gd name="T57" fmla="*/ 2560 h 2616"/>
                  <a:gd name="T58" fmla="*/ 570 w 1228"/>
                  <a:gd name="T59" fmla="*/ 2502 h 2616"/>
                  <a:gd name="T60" fmla="*/ 680 w 1228"/>
                  <a:gd name="T61" fmla="*/ 2490 h 2616"/>
                  <a:gd name="T62" fmla="*/ 686 w 1228"/>
                  <a:gd name="T63" fmla="*/ 2528 h 2616"/>
                  <a:gd name="T64" fmla="*/ 736 w 1228"/>
                  <a:gd name="T65" fmla="*/ 2594 h 2616"/>
                  <a:gd name="T66" fmla="*/ 792 w 1228"/>
                  <a:gd name="T67" fmla="*/ 2614 h 2616"/>
                  <a:gd name="T68" fmla="*/ 818 w 1228"/>
                  <a:gd name="T69" fmla="*/ 2614 h 2616"/>
                  <a:gd name="T70" fmla="*/ 876 w 1228"/>
                  <a:gd name="T71" fmla="*/ 2594 h 2616"/>
                  <a:gd name="T72" fmla="*/ 926 w 1228"/>
                  <a:gd name="T73" fmla="*/ 2528 h 2616"/>
                  <a:gd name="T74" fmla="*/ 932 w 1228"/>
                  <a:gd name="T75" fmla="*/ 410 h 2616"/>
                  <a:gd name="T76" fmla="*/ 1030 w 1228"/>
                  <a:gd name="T77" fmla="*/ 1192 h 2616"/>
                  <a:gd name="T78" fmla="*/ 1060 w 1228"/>
                  <a:gd name="T79" fmla="*/ 1248 h 2616"/>
                  <a:gd name="T80" fmla="*/ 1104 w 1228"/>
                  <a:gd name="T81" fmla="*/ 1324 h 2616"/>
                  <a:gd name="T82" fmla="*/ 1076 w 1228"/>
                  <a:gd name="T83" fmla="*/ 1328 h 2616"/>
                  <a:gd name="T84" fmla="*/ 1056 w 1228"/>
                  <a:gd name="T85" fmla="*/ 1348 h 2616"/>
                  <a:gd name="T86" fmla="*/ 1052 w 1228"/>
                  <a:gd name="T87" fmla="*/ 1784 h 2616"/>
                  <a:gd name="T88" fmla="*/ 1064 w 1228"/>
                  <a:gd name="T89" fmla="*/ 1814 h 2616"/>
                  <a:gd name="T90" fmla="*/ 1092 w 1228"/>
                  <a:gd name="T91" fmla="*/ 1824 h 2616"/>
                  <a:gd name="T92" fmla="*/ 1178 w 1228"/>
                  <a:gd name="T93" fmla="*/ 1822 h 2616"/>
                  <a:gd name="T94" fmla="*/ 1198 w 1228"/>
                  <a:gd name="T95" fmla="*/ 1800 h 2616"/>
                  <a:gd name="T96" fmla="*/ 1202 w 1228"/>
                  <a:gd name="T97" fmla="*/ 1364 h 2616"/>
                  <a:gd name="T98" fmla="*/ 1190 w 1228"/>
                  <a:gd name="T99" fmla="*/ 1336 h 2616"/>
                  <a:gd name="T100" fmla="*/ 1162 w 1228"/>
                  <a:gd name="T101" fmla="*/ 1324 h 2616"/>
                  <a:gd name="T102" fmla="*/ 1166 w 1228"/>
                  <a:gd name="T103" fmla="*/ 1266 h 2616"/>
                  <a:gd name="T104" fmla="*/ 1216 w 1228"/>
                  <a:gd name="T105" fmla="*/ 1224 h 2616"/>
                  <a:gd name="T106" fmla="*/ 1228 w 1228"/>
                  <a:gd name="T107" fmla="*/ 1174 h 2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28" h="2616">
                    <a:moveTo>
                      <a:pt x="1228" y="1174"/>
                    </a:moveTo>
                    <a:lnTo>
                      <a:pt x="1228" y="260"/>
                    </a:lnTo>
                    <a:lnTo>
                      <a:pt x="1228" y="260"/>
                    </a:lnTo>
                    <a:lnTo>
                      <a:pt x="1226" y="234"/>
                    </a:lnTo>
                    <a:lnTo>
                      <a:pt x="1222" y="208"/>
                    </a:lnTo>
                    <a:lnTo>
                      <a:pt x="1216" y="182"/>
                    </a:lnTo>
                    <a:lnTo>
                      <a:pt x="1208" y="158"/>
                    </a:lnTo>
                    <a:lnTo>
                      <a:pt x="1196" y="136"/>
                    </a:lnTo>
                    <a:lnTo>
                      <a:pt x="1184" y="114"/>
                    </a:lnTo>
                    <a:lnTo>
                      <a:pt x="1168" y="94"/>
                    </a:lnTo>
                    <a:lnTo>
                      <a:pt x="1152" y="76"/>
                    </a:lnTo>
                    <a:lnTo>
                      <a:pt x="1134" y="60"/>
                    </a:lnTo>
                    <a:lnTo>
                      <a:pt x="1114" y="44"/>
                    </a:lnTo>
                    <a:lnTo>
                      <a:pt x="1092" y="32"/>
                    </a:lnTo>
                    <a:lnTo>
                      <a:pt x="1070" y="20"/>
                    </a:lnTo>
                    <a:lnTo>
                      <a:pt x="1046" y="12"/>
                    </a:lnTo>
                    <a:lnTo>
                      <a:pt x="1020" y="4"/>
                    </a:lnTo>
                    <a:lnTo>
                      <a:pt x="994" y="0"/>
                    </a:lnTo>
                    <a:lnTo>
                      <a:pt x="968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782" y="66"/>
                    </a:lnTo>
                    <a:lnTo>
                      <a:pt x="776" y="110"/>
                    </a:lnTo>
                    <a:lnTo>
                      <a:pt x="768" y="160"/>
                    </a:lnTo>
                    <a:lnTo>
                      <a:pt x="756" y="214"/>
                    </a:lnTo>
                    <a:lnTo>
                      <a:pt x="742" y="272"/>
                    </a:lnTo>
                    <a:lnTo>
                      <a:pt x="722" y="334"/>
                    </a:lnTo>
                    <a:lnTo>
                      <a:pt x="700" y="398"/>
                    </a:lnTo>
                    <a:lnTo>
                      <a:pt x="700" y="398"/>
                    </a:lnTo>
                    <a:lnTo>
                      <a:pt x="692" y="358"/>
                    </a:lnTo>
                    <a:lnTo>
                      <a:pt x="682" y="318"/>
                    </a:lnTo>
                    <a:lnTo>
                      <a:pt x="670" y="280"/>
                    </a:lnTo>
                    <a:lnTo>
                      <a:pt x="658" y="244"/>
                    </a:lnTo>
                    <a:lnTo>
                      <a:pt x="638" y="192"/>
                    </a:lnTo>
                    <a:lnTo>
                      <a:pt x="628" y="172"/>
                    </a:lnTo>
                    <a:lnTo>
                      <a:pt x="674" y="128"/>
                    </a:lnTo>
                    <a:lnTo>
                      <a:pt x="614" y="68"/>
                    </a:lnTo>
                    <a:lnTo>
                      <a:pt x="554" y="128"/>
                    </a:lnTo>
                    <a:lnTo>
                      <a:pt x="598" y="172"/>
                    </a:lnTo>
                    <a:lnTo>
                      <a:pt x="598" y="172"/>
                    </a:lnTo>
                    <a:lnTo>
                      <a:pt x="590" y="192"/>
                    </a:lnTo>
                    <a:lnTo>
                      <a:pt x="570" y="244"/>
                    </a:lnTo>
                    <a:lnTo>
                      <a:pt x="558" y="280"/>
                    </a:lnTo>
                    <a:lnTo>
                      <a:pt x="546" y="318"/>
                    </a:lnTo>
                    <a:lnTo>
                      <a:pt x="536" y="358"/>
                    </a:lnTo>
                    <a:lnTo>
                      <a:pt x="528" y="398"/>
                    </a:lnTo>
                    <a:lnTo>
                      <a:pt x="528" y="398"/>
                    </a:lnTo>
                    <a:lnTo>
                      <a:pt x="506" y="334"/>
                    </a:lnTo>
                    <a:lnTo>
                      <a:pt x="486" y="272"/>
                    </a:lnTo>
                    <a:lnTo>
                      <a:pt x="472" y="214"/>
                    </a:lnTo>
                    <a:lnTo>
                      <a:pt x="460" y="160"/>
                    </a:lnTo>
                    <a:lnTo>
                      <a:pt x="452" y="110"/>
                    </a:lnTo>
                    <a:lnTo>
                      <a:pt x="446" y="66"/>
                    </a:lnTo>
                    <a:lnTo>
                      <a:pt x="44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34" y="0"/>
                    </a:lnTo>
                    <a:lnTo>
                      <a:pt x="208" y="4"/>
                    </a:lnTo>
                    <a:lnTo>
                      <a:pt x="182" y="12"/>
                    </a:lnTo>
                    <a:lnTo>
                      <a:pt x="158" y="20"/>
                    </a:lnTo>
                    <a:lnTo>
                      <a:pt x="136" y="32"/>
                    </a:lnTo>
                    <a:lnTo>
                      <a:pt x="114" y="44"/>
                    </a:lnTo>
                    <a:lnTo>
                      <a:pt x="94" y="60"/>
                    </a:lnTo>
                    <a:lnTo>
                      <a:pt x="76" y="76"/>
                    </a:lnTo>
                    <a:lnTo>
                      <a:pt x="60" y="94"/>
                    </a:lnTo>
                    <a:lnTo>
                      <a:pt x="44" y="114"/>
                    </a:lnTo>
                    <a:lnTo>
                      <a:pt x="32" y="136"/>
                    </a:lnTo>
                    <a:lnTo>
                      <a:pt x="20" y="158"/>
                    </a:lnTo>
                    <a:lnTo>
                      <a:pt x="12" y="182"/>
                    </a:lnTo>
                    <a:lnTo>
                      <a:pt x="4" y="208"/>
                    </a:lnTo>
                    <a:lnTo>
                      <a:pt x="0" y="234"/>
                    </a:lnTo>
                    <a:lnTo>
                      <a:pt x="0" y="260"/>
                    </a:lnTo>
                    <a:lnTo>
                      <a:pt x="0" y="1174"/>
                    </a:lnTo>
                    <a:lnTo>
                      <a:pt x="0" y="1174"/>
                    </a:lnTo>
                    <a:lnTo>
                      <a:pt x="2" y="1194"/>
                    </a:lnTo>
                    <a:lnTo>
                      <a:pt x="8" y="1214"/>
                    </a:lnTo>
                    <a:lnTo>
                      <a:pt x="16" y="1230"/>
                    </a:lnTo>
                    <a:lnTo>
                      <a:pt x="28" y="1246"/>
                    </a:lnTo>
                    <a:lnTo>
                      <a:pt x="44" y="1258"/>
                    </a:lnTo>
                    <a:lnTo>
                      <a:pt x="60" y="1266"/>
                    </a:lnTo>
                    <a:lnTo>
                      <a:pt x="80" y="1272"/>
                    </a:lnTo>
                    <a:lnTo>
                      <a:pt x="100" y="1274"/>
                    </a:lnTo>
                    <a:lnTo>
                      <a:pt x="100" y="1274"/>
                    </a:lnTo>
                    <a:lnTo>
                      <a:pt x="120" y="1272"/>
                    </a:lnTo>
                    <a:lnTo>
                      <a:pt x="138" y="1266"/>
                    </a:lnTo>
                    <a:lnTo>
                      <a:pt x="156" y="1258"/>
                    </a:lnTo>
                    <a:lnTo>
                      <a:pt x="170" y="1246"/>
                    </a:lnTo>
                    <a:lnTo>
                      <a:pt x="182" y="1230"/>
                    </a:lnTo>
                    <a:lnTo>
                      <a:pt x="192" y="1214"/>
                    </a:lnTo>
                    <a:lnTo>
                      <a:pt x="198" y="1194"/>
                    </a:lnTo>
                    <a:lnTo>
                      <a:pt x="200" y="1174"/>
                    </a:lnTo>
                    <a:lnTo>
                      <a:pt x="200" y="410"/>
                    </a:lnTo>
                    <a:lnTo>
                      <a:pt x="296" y="410"/>
                    </a:lnTo>
                    <a:lnTo>
                      <a:pt x="296" y="2490"/>
                    </a:lnTo>
                    <a:lnTo>
                      <a:pt x="296" y="2490"/>
                    </a:lnTo>
                    <a:lnTo>
                      <a:pt x="298" y="2502"/>
                    </a:lnTo>
                    <a:lnTo>
                      <a:pt x="300" y="2516"/>
                    </a:lnTo>
                    <a:lnTo>
                      <a:pt x="302" y="2528"/>
                    </a:lnTo>
                    <a:lnTo>
                      <a:pt x="306" y="2538"/>
                    </a:lnTo>
                    <a:lnTo>
                      <a:pt x="318" y="2560"/>
                    </a:lnTo>
                    <a:lnTo>
                      <a:pt x="334" y="2578"/>
                    </a:lnTo>
                    <a:lnTo>
                      <a:pt x="352" y="2594"/>
                    </a:lnTo>
                    <a:lnTo>
                      <a:pt x="374" y="2606"/>
                    </a:lnTo>
                    <a:lnTo>
                      <a:pt x="384" y="2610"/>
                    </a:lnTo>
                    <a:lnTo>
                      <a:pt x="396" y="2612"/>
                    </a:lnTo>
                    <a:lnTo>
                      <a:pt x="410" y="2614"/>
                    </a:lnTo>
                    <a:lnTo>
                      <a:pt x="422" y="2616"/>
                    </a:lnTo>
                    <a:lnTo>
                      <a:pt x="446" y="2616"/>
                    </a:lnTo>
                    <a:lnTo>
                      <a:pt x="446" y="2616"/>
                    </a:lnTo>
                    <a:lnTo>
                      <a:pt x="458" y="2614"/>
                    </a:lnTo>
                    <a:lnTo>
                      <a:pt x="470" y="2612"/>
                    </a:lnTo>
                    <a:lnTo>
                      <a:pt x="482" y="2610"/>
                    </a:lnTo>
                    <a:lnTo>
                      <a:pt x="494" y="2606"/>
                    </a:lnTo>
                    <a:lnTo>
                      <a:pt x="516" y="2594"/>
                    </a:lnTo>
                    <a:lnTo>
                      <a:pt x="534" y="2578"/>
                    </a:lnTo>
                    <a:lnTo>
                      <a:pt x="550" y="2560"/>
                    </a:lnTo>
                    <a:lnTo>
                      <a:pt x="562" y="2538"/>
                    </a:lnTo>
                    <a:lnTo>
                      <a:pt x="566" y="2528"/>
                    </a:lnTo>
                    <a:lnTo>
                      <a:pt x="568" y="2516"/>
                    </a:lnTo>
                    <a:lnTo>
                      <a:pt x="570" y="2502"/>
                    </a:lnTo>
                    <a:lnTo>
                      <a:pt x="572" y="2490"/>
                    </a:lnTo>
                    <a:lnTo>
                      <a:pt x="572" y="1274"/>
                    </a:lnTo>
                    <a:lnTo>
                      <a:pt x="680" y="1274"/>
                    </a:lnTo>
                    <a:lnTo>
                      <a:pt x="680" y="2490"/>
                    </a:lnTo>
                    <a:lnTo>
                      <a:pt x="680" y="2490"/>
                    </a:lnTo>
                    <a:lnTo>
                      <a:pt x="682" y="2502"/>
                    </a:lnTo>
                    <a:lnTo>
                      <a:pt x="682" y="2516"/>
                    </a:lnTo>
                    <a:lnTo>
                      <a:pt x="686" y="2528"/>
                    </a:lnTo>
                    <a:lnTo>
                      <a:pt x="690" y="2538"/>
                    </a:lnTo>
                    <a:lnTo>
                      <a:pt x="702" y="2560"/>
                    </a:lnTo>
                    <a:lnTo>
                      <a:pt x="718" y="2578"/>
                    </a:lnTo>
                    <a:lnTo>
                      <a:pt x="736" y="2594"/>
                    </a:lnTo>
                    <a:lnTo>
                      <a:pt x="756" y="2606"/>
                    </a:lnTo>
                    <a:lnTo>
                      <a:pt x="768" y="2610"/>
                    </a:lnTo>
                    <a:lnTo>
                      <a:pt x="780" y="2612"/>
                    </a:lnTo>
                    <a:lnTo>
                      <a:pt x="792" y="2614"/>
                    </a:lnTo>
                    <a:lnTo>
                      <a:pt x="806" y="2616"/>
                    </a:lnTo>
                    <a:lnTo>
                      <a:pt x="806" y="2616"/>
                    </a:lnTo>
                    <a:lnTo>
                      <a:pt x="806" y="2616"/>
                    </a:lnTo>
                    <a:lnTo>
                      <a:pt x="818" y="2614"/>
                    </a:lnTo>
                    <a:lnTo>
                      <a:pt x="832" y="2612"/>
                    </a:lnTo>
                    <a:lnTo>
                      <a:pt x="844" y="2610"/>
                    </a:lnTo>
                    <a:lnTo>
                      <a:pt x="854" y="2606"/>
                    </a:lnTo>
                    <a:lnTo>
                      <a:pt x="876" y="2594"/>
                    </a:lnTo>
                    <a:lnTo>
                      <a:pt x="894" y="2578"/>
                    </a:lnTo>
                    <a:lnTo>
                      <a:pt x="910" y="2560"/>
                    </a:lnTo>
                    <a:lnTo>
                      <a:pt x="922" y="2538"/>
                    </a:lnTo>
                    <a:lnTo>
                      <a:pt x="926" y="2528"/>
                    </a:lnTo>
                    <a:lnTo>
                      <a:pt x="928" y="2516"/>
                    </a:lnTo>
                    <a:lnTo>
                      <a:pt x="930" y="2502"/>
                    </a:lnTo>
                    <a:lnTo>
                      <a:pt x="932" y="2490"/>
                    </a:lnTo>
                    <a:lnTo>
                      <a:pt x="932" y="410"/>
                    </a:lnTo>
                    <a:lnTo>
                      <a:pt x="1028" y="410"/>
                    </a:lnTo>
                    <a:lnTo>
                      <a:pt x="1028" y="1174"/>
                    </a:lnTo>
                    <a:lnTo>
                      <a:pt x="1028" y="1174"/>
                    </a:lnTo>
                    <a:lnTo>
                      <a:pt x="1030" y="1192"/>
                    </a:lnTo>
                    <a:lnTo>
                      <a:pt x="1034" y="1208"/>
                    </a:lnTo>
                    <a:lnTo>
                      <a:pt x="1040" y="1222"/>
                    </a:lnTo>
                    <a:lnTo>
                      <a:pt x="1050" y="1236"/>
                    </a:lnTo>
                    <a:lnTo>
                      <a:pt x="1060" y="1248"/>
                    </a:lnTo>
                    <a:lnTo>
                      <a:pt x="1074" y="1258"/>
                    </a:lnTo>
                    <a:lnTo>
                      <a:pt x="1088" y="1266"/>
                    </a:lnTo>
                    <a:lnTo>
                      <a:pt x="1104" y="1272"/>
                    </a:lnTo>
                    <a:lnTo>
                      <a:pt x="1104" y="1324"/>
                    </a:lnTo>
                    <a:lnTo>
                      <a:pt x="1092" y="1324"/>
                    </a:lnTo>
                    <a:lnTo>
                      <a:pt x="1092" y="1324"/>
                    </a:lnTo>
                    <a:lnTo>
                      <a:pt x="1084" y="1326"/>
                    </a:lnTo>
                    <a:lnTo>
                      <a:pt x="1076" y="1328"/>
                    </a:lnTo>
                    <a:lnTo>
                      <a:pt x="1070" y="1332"/>
                    </a:lnTo>
                    <a:lnTo>
                      <a:pt x="1064" y="1336"/>
                    </a:lnTo>
                    <a:lnTo>
                      <a:pt x="1060" y="1342"/>
                    </a:lnTo>
                    <a:lnTo>
                      <a:pt x="1056" y="1348"/>
                    </a:lnTo>
                    <a:lnTo>
                      <a:pt x="1054" y="1356"/>
                    </a:lnTo>
                    <a:lnTo>
                      <a:pt x="1052" y="1364"/>
                    </a:lnTo>
                    <a:lnTo>
                      <a:pt x="1052" y="1784"/>
                    </a:lnTo>
                    <a:lnTo>
                      <a:pt x="1052" y="1784"/>
                    </a:lnTo>
                    <a:lnTo>
                      <a:pt x="1054" y="1792"/>
                    </a:lnTo>
                    <a:lnTo>
                      <a:pt x="1056" y="1800"/>
                    </a:lnTo>
                    <a:lnTo>
                      <a:pt x="1060" y="1808"/>
                    </a:lnTo>
                    <a:lnTo>
                      <a:pt x="1064" y="1814"/>
                    </a:lnTo>
                    <a:lnTo>
                      <a:pt x="1070" y="1818"/>
                    </a:lnTo>
                    <a:lnTo>
                      <a:pt x="1076" y="1822"/>
                    </a:lnTo>
                    <a:lnTo>
                      <a:pt x="1084" y="1824"/>
                    </a:lnTo>
                    <a:lnTo>
                      <a:pt x="1092" y="1824"/>
                    </a:lnTo>
                    <a:lnTo>
                      <a:pt x="1162" y="1824"/>
                    </a:lnTo>
                    <a:lnTo>
                      <a:pt x="1162" y="1824"/>
                    </a:lnTo>
                    <a:lnTo>
                      <a:pt x="1170" y="1824"/>
                    </a:lnTo>
                    <a:lnTo>
                      <a:pt x="1178" y="1822"/>
                    </a:lnTo>
                    <a:lnTo>
                      <a:pt x="1184" y="1818"/>
                    </a:lnTo>
                    <a:lnTo>
                      <a:pt x="1190" y="1814"/>
                    </a:lnTo>
                    <a:lnTo>
                      <a:pt x="1194" y="1808"/>
                    </a:lnTo>
                    <a:lnTo>
                      <a:pt x="1198" y="1800"/>
                    </a:lnTo>
                    <a:lnTo>
                      <a:pt x="1200" y="1792"/>
                    </a:lnTo>
                    <a:lnTo>
                      <a:pt x="1202" y="1784"/>
                    </a:lnTo>
                    <a:lnTo>
                      <a:pt x="1202" y="1364"/>
                    </a:lnTo>
                    <a:lnTo>
                      <a:pt x="1202" y="1364"/>
                    </a:lnTo>
                    <a:lnTo>
                      <a:pt x="1200" y="1356"/>
                    </a:lnTo>
                    <a:lnTo>
                      <a:pt x="1198" y="1348"/>
                    </a:lnTo>
                    <a:lnTo>
                      <a:pt x="1194" y="1342"/>
                    </a:lnTo>
                    <a:lnTo>
                      <a:pt x="1190" y="1336"/>
                    </a:lnTo>
                    <a:lnTo>
                      <a:pt x="1184" y="1332"/>
                    </a:lnTo>
                    <a:lnTo>
                      <a:pt x="1178" y="1328"/>
                    </a:lnTo>
                    <a:lnTo>
                      <a:pt x="1170" y="1326"/>
                    </a:lnTo>
                    <a:lnTo>
                      <a:pt x="1162" y="1324"/>
                    </a:lnTo>
                    <a:lnTo>
                      <a:pt x="1150" y="1324"/>
                    </a:lnTo>
                    <a:lnTo>
                      <a:pt x="1150" y="1272"/>
                    </a:lnTo>
                    <a:lnTo>
                      <a:pt x="1150" y="1272"/>
                    </a:lnTo>
                    <a:lnTo>
                      <a:pt x="1166" y="1266"/>
                    </a:lnTo>
                    <a:lnTo>
                      <a:pt x="1182" y="1260"/>
                    </a:lnTo>
                    <a:lnTo>
                      <a:pt x="1194" y="1250"/>
                    </a:lnTo>
                    <a:lnTo>
                      <a:pt x="1206" y="1238"/>
                    </a:lnTo>
                    <a:lnTo>
                      <a:pt x="1216" y="1224"/>
                    </a:lnTo>
                    <a:lnTo>
                      <a:pt x="1222" y="1208"/>
                    </a:lnTo>
                    <a:lnTo>
                      <a:pt x="1226" y="1192"/>
                    </a:lnTo>
                    <a:lnTo>
                      <a:pt x="1228" y="1174"/>
                    </a:lnTo>
                    <a:lnTo>
                      <a:pt x="1228" y="1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929439" y="2682278"/>
            <a:ext cx="4333124" cy="2120721"/>
            <a:chOff x="2961056" y="2004125"/>
            <a:chExt cx="3249843" cy="1590541"/>
          </a:xfrm>
        </p:grpSpPr>
        <p:grpSp>
          <p:nvGrpSpPr>
            <p:cNvPr id="11" name="组合 10"/>
            <p:cNvGrpSpPr/>
            <p:nvPr/>
          </p:nvGrpSpPr>
          <p:grpSpPr>
            <a:xfrm>
              <a:off x="2961056" y="2004125"/>
              <a:ext cx="475466" cy="1590541"/>
              <a:chOff x="2961056" y="2004125"/>
              <a:chExt cx="475466" cy="1590541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961056" y="2004125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961056" y="2799396"/>
                <a:ext cx="230651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2961056" y="3594666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 flipH="1">
              <a:off x="5735433" y="2004125"/>
              <a:ext cx="475466" cy="1590541"/>
              <a:chOff x="2961056" y="2004125"/>
              <a:chExt cx="475466" cy="1590541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2961056" y="2004125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2961056" y="2799396"/>
                <a:ext cx="230651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961056" y="3594666"/>
                <a:ext cx="475466" cy="0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/>
          <p:cNvGrpSpPr/>
          <p:nvPr/>
        </p:nvGrpSpPr>
        <p:grpSpPr>
          <a:xfrm>
            <a:off x="5818557" y="2804032"/>
            <a:ext cx="555625" cy="1440000"/>
            <a:chOff x="4365938" y="1924197"/>
            <a:chExt cx="416719" cy="1080000"/>
          </a:xfr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</p:grpSpPr>
        <p:cxnSp>
          <p:nvCxnSpPr>
            <p:cNvPr id="28" name="直接连接符 27"/>
            <p:cNvCxnSpPr/>
            <p:nvPr/>
          </p:nvCxnSpPr>
          <p:spPr>
            <a:xfrm>
              <a:off x="4574297" y="1924197"/>
              <a:ext cx="0" cy="1080000"/>
            </a:xfrm>
            <a:prstGeom prst="line">
              <a:avLst/>
            </a:prstGeom>
            <a:grpFill/>
            <a:ln w="28575">
              <a:solidFill>
                <a:srgbClr val="B963D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4365938" y="2255838"/>
              <a:ext cx="416719" cy="416719"/>
            </a:xfrm>
            <a:prstGeom prst="ellipse">
              <a:avLst/>
            </a:prstGeom>
            <a:grpFill/>
            <a:ln w="28575">
              <a:solidFill>
                <a:srgbClr val="E8A6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98613" y="2335712"/>
              <a:ext cx="360772" cy="284742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r>
                <a:rPr lang="en-US" altLang="zh-CN" sz="1865" dirty="0">
                  <a:solidFill>
                    <a:schemeClr val="bg1"/>
                  </a:solidFill>
                  <a:latin typeface="+mj-ea"/>
                  <a:ea typeface="+mj-ea"/>
                </a:rPr>
                <a:t>VS</a:t>
              </a:r>
              <a:endParaRPr lang="zh-CN" altLang="en-US" sz="1865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356854" y="2263047"/>
            <a:ext cx="3139821" cy="960400"/>
            <a:chOff x="1136195" y="2091953"/>
            <a:chExt cx="3139821" cy="960400"/>
          </a:xfrm>
        </p:grpSpPr>
        <p:sp>
          <p:nvSpPr>
            <p:cNvPr id="32" name="文本框 27"/>
            <p:cNvSpPr txBox="1"/>
            <p:nvPr/>
          </p:nvSpPr>
          <p:spPr>
            <a:xfrm>
              <a:off x="1136195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33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356854" y="3323408"/>
            <a:ext cx="3139821" cy="960400"/>
            <a:chOff x="1136195" y="2091953"/>
            <a:chExt cx="3139821" cy="960400"/>
          </a:xfrm>
        </p:grpSpPr>
        <p:sp>
          <p:nvSpPr>
            <p:cNvPr id="38" name="文本框 27"/>
            <p:cNvSpPr txBox="1"/>
            <p:nvPr/>
          </p:nvSpPr>
          <p:spPr>
            <a:xfrm>
              <a:off x="1136195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39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56854" y="4383769"/>
            <a:ext cx="3139821" cy="960400"/>
            <a:chOff x="1136195" y="2091953"/>
            <a:chExt cx="3139821" cy="960400"/>
          </a:xfrm>
        </p:grpSpPr>
        <p:sp>
          <p:nvSpPr>
            <p:cNvPr id="41" name="文本框 27"/>
            <p:cNvSpPr txBox="1"/>
            <p:nvPr/>
          </p:nvSpPr>
          <p:spPr>
            <a:xfrm>
              <a:off x="1136195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6715" y="2263047"/>
            <a:ext cx="3139821" cy="960400"/>
            <a:chOff x="1136195" y="2091953"/>
            <a:chExt cx="3139821" cy="960400"/>
          </a:xfrm>
        </p:grpSpPr>
        <p:sp>
          <p:nvSpPr>
            <p:cNvPr id="44" name="文本框 27"/>
            <p:cNvSpPr txBox="1"/>
            <p:nvPr/>
          </p:nvSpPr>
          <p:spPr>
            <a:xfrm>
              <a:off x="358450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5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6715" y="3323408"/>
            <a:ext cx="3139821" cy="960400"/>
            <a:chOff x="1136195" y="2091953"/>
            <a:chExt cx="3139821" cy="960400"/>
          </a:xfrm>
        </p:grpSpPr>
        <p:sp>
          <p:nvSpPr>
            <p:cNvPr id="47" name="文本框 27"/>
            <p:cNvSpPr txBox="1"/>
            <p:nvPr/>
          </p:nvSpPr>
          <p:spPr>
            <a:xfrm>
              <a:off x="358450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48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6715" y="4383769"/>
            <a:ext cx="3139821" cy="960400"/>
            <a:chOff x="1136195" y="2091953"/>
            <a:chExt cx="3139821" cy="960400"/>
          </a:xfrm>
        </p:grpSpPr>
        <p:sp>
          <p:nvSpPr>
            <p:cNvPr id="50" name="文本框 27"/>
            <p:cNvSpPr txBox="1"/>
            <p:nvPr/>
          </p:nvSpPr>
          <p:spPr>
            <a:xfrm>
              <a:off x="3584501" y="2091953"/>
              <a:ext cx="691515" cy="39878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bg1"/>
                  </a:solidFill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ea typeface="+mj-ea"/>
              </a:endParaRPr>
            </a:p>
          </p:txBody>
        </p:sp>
        <p:sp>
          <p:nvSpPr>
            <p:cNvPr id="51" name="文本框 28"/>
            <p:cNvSpPr txBox="1"/>
            <p:nvPr/>
          </p:nvSpPr>
          <p:spPr>
            <a:xfrm>
              <a:off x="1136195" y="2407193"/>
              <a:ext cx="31398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457200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20" name="文本框 19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35529" y="3485852"/>
            <a:ext cx="2193345" cy="1891060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882434" y="3474869"/>
            <a:ext cx="2193345" cy="1891060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9329385" y="1594792"/>
            <a:ext cx="2193345" cy="1891060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1685720" y="4560321"/>
            <a:ext cx="262110" cy="225987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118" y="5075341"/>
            <a:ext cx="2012442" cy="95123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19483942" flipV="1">
            <a:off x="9305121" y="4470326"/>
            <a:ext cx="262110" cy="225987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64331" y="4668514"/>
            <a:ext cx="2012442" cy="95123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1405" y="2916265"/>
            <a:ext cx="2012442" cy="95123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5116571" y="4080268"/>
            <a:ext cx="262110" cy="225987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20105" y="2529172"/>
            <a:ext cx="2193345" cy="1891060"/>
            <a:chOff x="539552" y="1472335"/>
            <a:chExt cx="1645223" cy="1418295"/>
          </a:xfrm>
        </p:grpSpPr>
        <p:sp>
          <p:nvSpPr>
            <p:cNvPr id="3" name="六边形 2"/>
            <p:cNvSpPr/>
            <p:nvPr/>
          </p:nvSpPr>
          <p:spPr>
            <a:xfrm>
              <a:off x="539552" y="1472335"/>
              <a:ext cx="1645223" cy="1418295"/>
            </a:xfrm>
            <a:prstGeom prst="hexagon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技术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199602" y="1658399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50955" y="4431381"/>
            <a:ext cx="2193345" cy="1891060"/>
            <a:chOff x="3113025" y="2898992"/>
            <a:chExt cx="1645223" cy="1418295"/>
          </a:xfrm>
        </p:grpSpPr>
        <p:sp>
          <p:nvSpPr>
            <p:cNvPr id="5" name="六边形 4"/>
            <p:cNvSpPr/>
            <p:nvPr/>
          </p:nvSpPr>
          <p:spPr>
            <a:xfrm>
              <a:off x="3113025" y="2898992"/>
              <a:ext cx="1645223" cy="1418295"/>
            </a:xfrm>
            <a:prstGeom prst="hexagon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项目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773075" y="3076891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597860" y="2529403"/>
            <a:ext cx="2193345" cy="1891060"/>
            <a:chOff x="5698540" y="1468698"/>
            <a:chExt cx="1645223" cy="1418295"/>
          </a:xfrm>
        </p:grpSpPr>
        <p:sp>
          <p:nvSpPr>
            <p:cNvPr id="7" name="六边形 6"/>
            <p:cNvSpPr/>
            <p:nvPr/>
          </p:nvSpPr>
          <p:spPr>
            <a:xfrm>
              <a:off x="5698540" y="1468698"/>
              <a:ext cx="1645223" cy="1418295"/>
            </a:xfrm>
            <a:prstGeom prst="hexagon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销售</a:t>
              </a:r>
              <a:endPara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6335110" y="1650236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bldLvl="0" animBg="1"/>
      <p:bldP spid="10" grpId="0"/>
      <p:bldP spid="11" grpId="0" bldLvl="0" animBg="1"/>
      <p:bldP spid="12" grpId="0"/>
      <p:bldP spid="13" grpId="0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C:\Users\meng\Desktop\8654665.jpg8654665"/>
          <p:cNvPicPr>
            <a:picLocks noChangeAspect="1"/>
          </p:cNvPicPr>
          <p:nvPr/>
        </p:nvPicPr>
        <p:blipFill>
          <a:blip r:embed="rId1">
            <a:lum bright="12000"/>
          </a:blip>
          <a:srcRect/>
          <a:stretch>
            <a:fillRect/>
          </a:stretch>
        </p:blipFill>
        <p:spPr>
          <a:xfrm>
            <a:off x="-21590" y="-8255"/>
            <a:ext cx="12278360" cy="6891655"/>
          </a:xfrm>
          <a:prstGeom prst="rect">
            <a:avLst/>
          </a:prstGeom>
        </p:spPr>
      </p:pic>
      <p:pic>
        <p:nvPicPr>
          <p:cNvPr id="28" name="图片 27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0845" y="2387139"/>
            <a:ext cx="1306230" cy="1306128"/>
            <a:chOff x="10275888" y="2026445"/>
            <a:chExt cx="889000" cy="889000"/>
          </a:xfrm>
        </p:grpSpPr>
        <p:sp>
          <p:nvSpPr>
            <p:cNvPr id="4" name="椭圆 3"/>
            <p:cNvSpPr/>
            <p:nvPr/>
          </p:nvSpPr>
          <p:spPr>
            <a:xfrm>
              <a:off x="10275888" y="2026445"/>
              <a:ext cx="889000" cy="889000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398421" y="2156726"/>
              <a:ext cx="643935" cy="62756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23770" y="2323007"/>
            <a:ext cx="5059180" cy="1398865"/>
            <a:chOff x="6200261" y="3089795"/>
            <a:chExt cx="5058845" cy="1398865"/>
          </a:xfrm>
        </p:grpSpPr>
        <p:sp>
          <p:nvSpPr>
            <p:cNvPr id="7" name="文本框 6"/>
            <p:cNvSpPr txBox="1"/>
            <p:nvPr/>
          </p:nvSpPr>
          <p:spPr>
            <a:xfrm>
              <a:off x="6200261" y="3089795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200261" y="3635855"/>
              <a:ext cx="5058845" cy="8528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XXX给你创意和灵感XXX给你创意和灵感XXX给你创意和灵感XXX给你创意和灵感XXX给你创意和灵感XXX给你创意和灵感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304418" y="4245428"/>
              <a:ext cx="914400" cy="0"/>
            </a:xfrm>
            <a:prstGeom prst="line">
              <a:avLst/>
            </a:prstGeom>
            <a:ln w="38100">
              <a:solidFill>
                <a:srgbClr val="B963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423795" y="3608705"/>
            <a:ext cx="4925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30" name="图片 29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10" name="图片 9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7349490" y="2148840"/>
            <a:ext cx="4450080" cy="3346450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44"/>
          <p:cNvSpPr/>
          <p:nvPr/>
        </p:nvSpPr>
        <p:spPr>
          <a:xfrm>
            <a:off x="2013796" y="4194758"/>
            <a:ext cx="1526124" cy="1526124"/>
          </a:xfrm>
          <a:prstGeom prst="ellips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9358921" y="4194758"/>
            <a:ext cx="1526124" cy="1526124"/>
          </a:xfrm>
          <a:prstGeom prst="ellipse">
            <a:avLst/>
          </a:prstGeom>
          <a:gradFill rotWithShape="1"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n-ea"/>
            </a:endParaRPr>
          </a:p>
        </p:txBody>
      </p:sp>
      <p:grpSp>
        <p:nvGrpSpPr>
          <p:cNvPr id="3" name="Group 2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<p:cNvGrpSpPr/>
          <p:nvPr/>
        </p:nvGrpSpPr>
        <p:grpSpPr>
          <a:xfrm>
            <a:off x="2014486" y="2552700"/>
            <a:ext cx="8163027" cy="4305300"/>
            <a:chOff x="1195388" y="0"/>
            <a:chExt cx="9801225" cy="6858001"/>
          </a:xfrm>
        </p:grpSpPr>
        <p:sp>
          <p:nvSpPr>
            <p:cNvPr id="7" name="Freeform 5"/>
            <p:cNvSpPr/>
            <p:nvPr/>
          </p:nvSpPr>
          <p:spPr bwMode="auto">
            <a:xfrm>
              <a:off x="1771651" y="280988"/>
              <a:ext cx="5038725" cy="6570663"/>
            </a:xfrm>
            <a:custGeom>
              <a:avLst/>
              <a:gdLst>
                <a:gd name="T0" fmla="*/ 9505 w 9521"/>
                <a:gd name="T1" fmla="*/ 12196 h 12416"/>
                <a:gd name="T2" fmla="*/ 9442 w 9521"/>
                <a:gd name="T3" fmla="*/ 11534 h 12416"/>
                <a:gd name="T4" fmla="*/ 9351 w 9521"/>
                <a:gd name="T5" fmla="*/ 10876 h 12416"/>
                <a:gd name="T6" fmla="*/ 9277 w 9521"/>
                <a:gd name="T7" fmla="*/ 10440 h 12416"/>
                <a:gd name="T8" fmla="*/ 9141 w 9521"/>
                <a:gd name="T9" fmla="*/ 9789 h 12416"/>
                <a:gd name="T10" fmla="*/ 8976 w 9521"/>
                <a:gd name="T11" fmla="*/ 9146 h 12416"/>
                <a:gd name="T12" fmla="*/ 8851 w 9521"/>
                <a:gd name="T13" fmla="*/ 8722 h 12416"/>
                <a:gd name="T14" fmla="*/ 8711 w 9521"/>
                <a:gd name="T15" fmla="*/ 8302 h 12416"/>
                <a:gd name="T16" fmla="*/ 8599 w 9521"/>
                <a:gd name="T17" fmla="*/ 7990 h 12416"/>
                <a:gd name="T18" fmla="*/ 8477 w 9521"/>
                <a:gd name="T19" fmla="*/ 7682 h 12416"/>
                <a:gd name="T20" fmla="*/ 8350 w 9521"/>
                <a:gd name="T21" fmla="*/ 7375 h 12416"/>
                <a:gd name="T22" fmla="*/ 8261 w 9521"/>
                <a:gd name="T23" fmla="*/ 7174 h 12416"/>
                <a:gd name="T24" fmla="*/ 8121 w 9521"/>
                <a:gd name="T25" fmla="*/ 6875 h 12416"/>
                <a:gd name="T26" fmla="*/ 7974 w 9521"/>
                <a:gd name="T27" fmla="*/ 6580 h 12416"/>
                <a:gd name="T28" fmla="*/ 7819 w 9521"/>
                <a:gd name="T29" fmla="*/ 6288 h 12416"/>
                <a:gd name="T30" fmla="*/ 7657 w 9521"/>
                <a:gd name="T31" fmla="*/ 6001 h 12416"/>
                <a:gd name="T32" fmla="*/ 7488 w 9521"/>
                <a:gd name="T33" fmla="*/ 5719 h 12416"/>
                <a:gd name="T34" fmla="*/ 7373 w 9521"/>
                <a:gd name="T35" fmla="*/ 5534 h 12416"/>
                <a:gd name="T36" fmla="*/ 7193 w 9521"/>
                <a:gd name="T37" fmla="*/ 5259 h 12416"/>
                <a:gd name="T38" fmla="*/ 7007 w 9521"/>
                <a:gd name="T39" fmla="*/ 4991 h 12416"/>
                <a:gd name="T40" fmla="*/ 6814 w 9521"/>
                <a:gd name="T41" fmla="*/ 4727 h 12416"/>
                <a:gd name="T42" fmla="*/ 6614 w 9521"/>
                <a:gd name="T43" fmla="*/ 4469 h 12416"/>
                <a:gd name="T44" fmla="*/ 6478 w 9521"/>
                <a:gd name="T45" fmla="*/ 4299 h 12416"/>
                <a:gd name="T46" fmla="*/ 6270 w 9521"/>
                <a:gd name="T47" fmla="*/ 4051 h 12416"/>
                <a:gd name="T48" fmla="*/ 6055 w 9521"/>
                <a:gd name="T49" fmla="*/ 3807 h 12416"/>
                <a:gd name="T50" fmla="*/ 5835 w 9521"/>
                <a:gd name="T51" fmla="*/ 3570 h 12416"/>
                <a:gd name="T52" fmla="*/ 5457 w 9521"/>
                <a:gd name="T53" fmla="*/ 3187 h 12416"/>
                <a:gd name="T54" fmla="*/ 5168 w 9521"/>
                <a:gd name="T55" fmla="*/ 2916 h 12416"/>
                <a:gd name="T56" fmla="*/ 4758 w 9521"/>
                <a:gd name="T57" fmla="*/ 2555 h 12416"/>
                <a:gd name="T58" fmla="*/ 4336 w 9521"/>
                <a:gd name="T59" fmla="*/ 2214 h 12416"/>
                <a:gd name="T60" fmla="*/ 3903 w 9521"/>
                <a:gd name="T61" fmla="*/ 1890 h 12416"/>
                <a:gd name="T62" fmla="*/ 3458 w 9521"/>
                <a:gd name="T63" fmla="*/ 1584 h 12416"/>
                <a:gd name="T64" fmla="*/ 3004 w 9521"/>
                <a:gd name="T65" fmla="*/ 1295 h 12416"/>
                <a:gd name="T66" fmla="*/ 1951 w 9521"/>
                <a:gd name="T67" fmla="*/ 3262 h 12416"/>
                <a:gd name="T68" fmla="*/ 2740 w 9521"/>
                <a:gd name="T69" fmla="*/ 2125 h 12416"/>
                <a:gd name="T70" fmla="*/ 3105 w 9521"/>
                <a:gd name="T71" fmla="*/ 2447 h 12416"/>
                <a:gd name="T72" fmla="*/ 3458 w 9521"/>
                <a:gd name="T73" fmla="*/ 2782 h 12416"/>
                <a:gd name="T74" fmla="*/ 3797 w 9521"/>
                <a:gd name="T75" fmla="*/ 3127 h 12416"/>
                <a:gd name="T76" fmla="*/ 4119 w 9521"/>
                <a:gd name="T77" fmla="*/ 3485 h 12416"/>
                <a:gd name="T78" fmla="*/ 4428 w 9521"/>
                <a:gd name="T79" fmla="*/ 3853 h 12416"/>
                <a:gd name="T80" fmla="*/ 4669 w 9521"/>
                <a:gd name="T81" fmla="*/ 4162 h 12416"/>
                <a:gd name="T82" fmla="*/ 5009 w 9521"/>
                <a:gd name="T83" fmla="*/ 4636 h 12416"/>
                <a:gd name="T84" fmla="*/ 5323 w 9521"/>
                <a:gd name="T85" fmla="*/ 5125 h 12416"/>
                <a:gd name="T86" fmla="*/ 5518 w 9521"/>
                <a:gd name="T87" fmla="*/ 5458 h 12416"/>
                <a:gd name="T88" fmla="*/ 5790 w 9521"/>
                <a:gd name="T89" fmla="*/ 5969 h 12416"/>
                <a:gd name="T90" fmla="*/ 6033 w 9521"/>
                <a:gd name="T91" fmla="*/ 6488 h 12416"/>
                <a:gd name="T92" fmla="*/ 6181 w 9521"/>
                <a:gd name="T93" fmla="*/ 6841 h 12416"/>
                <a:gd name="T94" fmla="*/ 6378 w 9521"/>
                <a:gd name="T95" fmla="*/ 7378 h 12416"/>
                <a:gd name="T96" fmla="*/ 6548 w 9521"/>
                <a:gd name="T97" fmla="*/ 7921 h 12416"/>
                <a:gd name="T98" fmla="*/ 6646 w 9521"/>
                <a:gd name="T99" fmla="*/ 8288 h 12416"/>
                <a:gd name="T100" fmla="*/ 6770 w 9521"/>
                <a:gd name="T101" fmla="*/ 8842 h 12416"/>
                <a:gd name="T102" fmla="*/ 6868 w 9521"/>
                <a:gd name="T103" fmla="*/ 9401 h 12416"/>
                <a:gd name="T104" fmla="*/ 6919 w 9521"/>
                <a:gd name="T105" fmla="*/ 9776 h 12416"/>
                <a:gd name="T106" fmla="*/ 6973 w 9521"/>
                <a:gd name="T107" fmla="*/ 10339 h 12416"/>
                <a:gd name="T108" fmla="*/ 7002 w 9521"/>
                <a:gd name="T109" fmla="*/ 10904 h 12416"/>
                <a:gd name="T110" fmla="*/ 7010 w 9521"/>
                <a:gd name="T111" fmla="*/ 11472 h 12416"/>
                <a:gd name="T112" fmla="*/ 6992 w 9521"/>
                <a:gd name="T113" fmla="*/ 12038 h 12416"/>
                <a:gd name="T114" fmla="*/ 9521 w 9521"/>
                <a:gd name="T115" fmla="*/ 12416 h 1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521" h="12416">
                  <a:moveTo>
                    <a:pt x="9521" y="12416"/>
                  </a:moveTo>
                  <a:lnTo>
                    <a:pt x="9521" y="12416"/>
                  </a:lnTo>
                  <a:lnTo>
                    <a:pt x="9505" y="12196"/>
                  </a:lnTo>
                  <a:lnTo>
                    <a:pt x="9487" y="11975"/>
                  </a:lnTo>
                  <a:lnTo>
                    <a:pt x="9465" y="11755"/>
                  </a:lnTo>
                  <a:lnTo>
                    <a:pt x="9442" y="11534"/>
                  </a:lnTo>
                  <a:lnTo>
                    <a:pt x="9414" y="11316"/>
                  </a:lnTo>
                  <a:lnTo>
                    <a:pt x="9385" y="11095"/>
                  </a:lnTo>
                  <a:lnTo>
                    <a:pt x="9351" y="10876"/>
                  </a:lnTo>
                  <a:lnTo>
                    <a:pt x="9316" y="10657"/>
                  </a:lnTo>
                  <a:lnTo>
                    <a:pt x="9316" y="10657"/>
                  </a:lnTo>
                  <a:lnTo>
                    <a:pt x="9277" y="10440"/>
                  </a:lnTo>
                  <a:lnTo>
                    <a:pt x="9235" y="10223"/>
                  </a:lnTo>
                  <a:lnTo>
                    <a:pt x="9189" y="10005"/>
                  </a:lnTo>
                  <a:lnTo>
                    <a:pt x="9141" y="9789"/>
                  </a:lnTo>
                  <a:lnTo>
                    <a:pt x="9089" y="9575"/>
                  </a:lnTo>
                  <a:lnTo>
                    <a:pt x="9035" y="9360"/>
                  </a:lnTo>
                  <a:lnTo>
                    <a:pt x="8976" y="9146"/>
                  </a:lnTo>
                  <a:lnTo>
                    <a:pt x="8915" y="8934"/>
                  </a:lnTo>
                  <a:lnTo>
                    <a:pt x="8915" y="8934"/>
                  </a:lnTo>
                  <a:lnTo>
                    <a:pt x="8851" y="8722"/>
                  </a:lnTo>
                  <a:lnTo>
                    <a:pt x="8782" y="8511"/>
                  </a:lnTo>
                  <a:lnTo>
                    <a:pt x="8747" y="8406"/>
                  </a:lnTo>
                  <a:lnTo>
                    <a:pt x="8711" y="8302"/>
                  </a:lnTo>
                  <a:lnTo>
                    <a:pt x="8674" y="8197"/>
                  </a:lnTo>
                  <a:lnTo>
                    <a:pt x="8636" y="8093"/>
                  </a:lnTo>
                  <a:lnTo>
                    <a:pt x="8599" y="7990"/>
                  </a:lnTo>
                  <a:lnTo>
                    <a:pt x="8559" y="7886"/>
                  </a:lnTo>
                  <a:lnTo>
                    <a:pt x="8518" y="7784"/>
                  </a:lnTo>
                  <a:lnTo>
                    <a:pt x="8477" y="7682"/>
                  </a:lnTo>
                  <a:lnTo>
                    <a:pt x="8437" y="7580"/>
                  </a:lnTo>
                  <a:lnTo>
                    <a:pt x="8394" y="7478"/>
                  </a:lnTo>
                  <a:lnTo>
                    <a:pt x="8350" y="7375"/>
                  </a:lnTo>
                  <a:lnTo>
                    <a:pt x="8305" y="7275"/>
                  </a:lnTo>
                  <a:lnTo>
                    <a:pt x="8305" y="7275"/>
                  </a:lnTo>
                  <a:lnTo>
                    <a:pt x="8261" y="7174"/>
                  </a:lnTo>
                  <a:lnTo>
                    <a:pt x="8215" y="7073"/>
                  </a:lnTo>
                  <a:lnTo>
                    <a:pt x="8168" y="6974"/>
                  </a:lnTo>
                  <a:lnTo>
                    <a:pt x="8121" y="6875"/>
                  </a:lnTo>
                  <a:lnTo>
                    <a:pt x="8072" y="6776"/>
                  </a:lnTo>
                  <a:lnTo>
                    <a:pt x="8024" y="6678"/>
                  </a:lnTo>
                  <a:lnTo>
                    <a:pt x="7974" y="6580"/>
                  </a:lnTo>
                  <a:lnTo>
                    <a:pt x="7923" y="6482"/>
                  </a:lnTo>
                  <a:lnTo>
                    <a:pt x="7872" y="6385"/>
                  </a:lnTo>
                  <a:lnTo>
                    <a:pt x="7819" y="6288"/>
                  </a:lnTo>
                  <a:lnTo>
                    <a:pt x="7765" y="6192"/>
                  </a:lnTo>
                  <a:lnTo>
                    <a:pt x="7711" y="6097"/>
                  </a:lnTo>
                  <a:lnTo>
                    <a:pt x="7657" y="6001"/>
                  </a:lnTo>
                  <a:lnTo>
                    <a:pt x="7602" y="5907"/>
                  </a:lnTo>
                  <a:lnTo>
                    <a:pt x="7546" y="5813"/>
                  </a:lnTo>
                  <a:lnTo>
                    <a:pt x="7488" y="5719"/>
                  </a:lnTo>
                  <a:lnTo>
                    <a:pt x="7488" y="5719"/>
                  </a:lnTo>
                  <a:lnTo>
                    <a:pt x="7431" y="5626"/>
                  </a:lnTo>
                  <a:lnTo>
                    <a:pt x="7373" y="5534"/>
                  </a:lnTo>
                  <a:lnTo>
                    <a:pt x="7313" y="5442"/>
                  </a:lnTo>
                  <a:lnTo>
                    <a:pt x="7253" y="5350"/>
                  </a:lnTo>
                  <a:lnTo>
                    <a:pt x="7193" y="5259"/>
                  </a:lnTo>
                  <a:lnTo>
                    <a:pt x="7132" y="5169"/>
                  </a:lnTo>
                  <a:lnTo>
                    <a:pt x="7069" y="5080"/>
                  </a:lnTo>
                  <a:lnTo>
                    <a:pt x="7007" y="4991"/>
                  </a:lnTo>
                  <a:lnTo>
                    <a:pt x="6942" y="4902"/>
                  </a:lnTo>
                  <a:lnTo>
                    <a:pt x="6878" y="4814"/>
                  </a:lnTo>
                  <a:lnTo>
                    <a:pt x="6814" y="4727"/>
                  </a:lnTo>
                  <a:lnTo>
                    <a:pt x="6748" y="4641"/>
                  </a:lnTo>
                  <a:lnTo>
                    <a:pt x="6681" y="4555"/>
                  </a:lnTo>
                  <a:lnTo>
                    <a:pt x="6614" y="4469"/>
                  </a:lnTo>
                  <a:lnTo>
                    <a:pt x="6547" y="4384"/>
                  </a:lnTo>
                  <a:lnTo>
                    <a:pt x="6478" y="4299"/>
                  </a:lnTo>
                  <a:lnTo>
                    <a:pt x="6478" y="4299"/>
                  </a:lnTo>
                  <a:lnTo>
                    <a:pt x="6410" y="4216"/>
                  </a:lnTo>
                  <a:lnTo>
                    <a:pt x="6340" y="4133"/>
                  </a:lnTo>
                  <a:lnTo>
                    <a:pt x="6270" y="4051"/>
                  </a:lnTo>
                  <a:lnTo>
                    <a:pt x="6198" y="3969"/>
                  </a:lnTo>
                  <a:lnTo>
                    <a:pt x="6127" y="3888"/>
                  </a:lnTo>
                  <a:lnTo>
                    <a:pt x="6055" y="3807"/>
                  </a:lnTo>
                  <a:lnTo>
                    <a:pt x="5982" y="3727"/>
                  </a:lnTo>
                  <a:lnTo>
                    <a:pt x="5909" y="3648"/>
                  </a:lnTo>
                  <a:lnTo>
                    <a:pt x="5835" y="3570"/>
                  </a:lnTo>
                  <a:lnTo>
                    <a:pt x="5761" y="3492"/>
                  </a:lnTo>
                  <a:lnTo>
                    <a:pt x="5609" y="3339"/>
                  </a:lnTo>
                  <a:lnTo>
                    <a:pt x="5457" y="3187"/>
                  </a:lnTo>
                  <a:lnTo>
                    <a:pt x="5301" y="3040"/>
                  </a:lnTo>
                  <a:lnTo>
                    <a:pt x="5301" y="3040"/>
                  </a:lnTo>
                  <a:lnTo>
                    <a:pt x="5168" y="2916"/>
                  </a:lnTo>
                  <a:lnTo>
                    <a:pt x="5032" y="2793"/>
                  </a:lnTo>
                  <a:lnTo>
                    <a:pt x="4897" y="2674"/>
                  </a:lnTo>
                  <a:lnTo>
                    <a:pt x="4758" y="2555"/>
                  </a:lnTo>
                  <a:lnTo>
                    <a:pt x="4620" y="2440"/>
                  </a:lnTo>
                  <a:lnTo>
                    <a:pt x="4478" y="2326"/>
                  </a:lnTo>
                  <a:lnTo>
                    <a:pt x="4336" y="2214"/>
                  </a:lnTo>
                  <a:lnTo>
                    <a:pt x="4193" y="2104"/>
                  </a:lnTo>
                  <a:lnTo>
                    <a:pt x="4049" y="1996"/>
                  </a:lnTo>
                  <a:lnTo>
                    <a:pt x="3903" y="1890"/>
                  </a:lnTo>
                  <a:lnTo>
                    <a:pt x="3756" y="1786"/>
                  </a:lnTo>
                  <a:lnTo>
                    <a:pt x="3608" y="1684"/>
                  </a:lnTo>
                  <a:lnTo>
                    <a:pt x="3458" y="1584"/>
                  </a:lnTo>
                  <a:lnTo>
                    <a:pt x="3308" y="1486"/>
                  </a:lnTo>
                  <a:lnTo>
                    <a:pt x="3156" y="1389"/>
                  </a:lnTo>
                  <a:lnTo>
                    <a:pt x="3004" y="1295"/>
                  </a:lnTo>
                  <a:lnTo>
                    <a:pt x="3697" y="0"/>
                  </a:lnTo>
                  <a:lnTo>
                    <a:pt x="0" y="118"/>
                  </a:lnTo>
                  <a:lnTo>
                    <a:pt x="1951" y="3262"/>
                  </a:lnTo>
                  <a:lnTo>
                    <a:pt x="2616" y="2020"/>
                  </a:lnTo>
                  <a:lnTo>
                    <a:pt x="2616" y="2020"/>
                  </a:lnTo>
                  <a:lnTo>
                    <a:pt x="2740" y="2125"/>
                  </a:lnTo>
                  <a:lnTo>
                    <a:pt x="2864" y="2231"/>
                  </a:lnTo>
                  <a:lnTo>
                    <a:pt x="2985" y="2338"/>
                  </a:lnTo>
                  <a:lnTo>
                    <a:pt x="3105" y="2447"/>
                  </a:lnTo>
                  <a:lnTo>
                    <a:pt x="3225" y="2557"/>
                  </a:lnTo>
                  <a:lnTo>
                    <a:pt x="3341" y="2669"/>
                  </a:lnTo>
                  <a:lnTo>
                    <a:pt x="3458" y="2782"/>
                  </a:lnTo>
                  <a:lnTo>
                    <a:pt x="3572" y="2895"/>
                  </a:lnTo>
                  <a:lnTo>
                    <a:pt x="3684" y="3011"/>
                  </a:lnTo>
                  <a:lnTo>
                    <a:pt x="3797" y="3127"/>
                  </a:lnTo>
                  <a:lnTo>
                    <a:pt x="3906" y="3246"/>
                  </a:lnTo>
                  <a:lnTo>
                    <a:pt x="4014" y="3364"/>
                  </a:lnTo>
                  <a:lnTo>
                    <a:pt x="4119" y="3485"/>
                  </a:lnTo>
                  <a:lnTo>
                    <a:pt x="4224" y="3606"/>
                  </a:lnTo>
                  <a:lnTo>
                    <a:pt x="4328" y="3729"/>
                  </a:lnTo>
                  <a:lnTo>
                    <a:pt x="4428" y="3853"/>
                  </a:lnTo>
                  <a:lnTo>
                    <a:pt x="4428" y="3853"/>
                  </a:lnTo>
                  <a:lnTo>
                    <a:pt x="4549" y="4006"/>
                  </a:lnTo>
                  <a:lnTo>
                    <a:pt x="4669" y="4162"/>
                  </a:lnTo>
                  <a:lnTo>
                    <a:pt x="4784" y="4318"/>
                  </a:lnTo>
                  <a:lnTo>
                    <a:pt x="4898" y="4476"/>
                  </a:lnTo>
                  <a:lnTo>
                    <a:pt x="5009" y="4636"/>
                  </a:lnTo>
                  <a:lnTo>
                    <a:pt x="5117" y="4798"/>
                  </a:lnTo>
                  <a:lnTo>
                    <a:pt x="5221" y="4960"/>
                  </a:lnTo>
                  <a:lnTo>
                    <a:pt x="5323" y="5125"/>
                  </a:lnTo>
                  <a:lnTo>
                    <a:pt x="5323" y="5125"/>
                  </a:lnTo>
                  <a:lnTo>
                    <a:pt x="5422" y="5292"/>
                  </a:lnTo>
                  <a:lnTo>
                    <a:pt x="5518" y="5458"/>
                  </a:lnTo>
                  <a:lnTo>
                    <a:pt x="5612" y="5627"/>
                  </a:lnTo>
                  <a:lnTo>
                    <a:pt x="5702" y="5797"/>
                  </a:lnTo>
                  <a:lnTo>
                    <a:pt x="5790" y="5969"/>
                  </a:lnTo>
                  <a:lnTo>
                    <a:pt x="5874" y="6141"/>
                  </a:lnTo>
                  <a:lnTo>
                    <a:pt x="5955" y="6315"/>
                  </a:lnTo>
                  <a:lnTo>
                    <a:pt x="6033" y="6488"/>
                  </a:lnTo>
                  <a:lnTo>
                    <a:pt x="6033" y="6488"/>
                  </a:lnTo>
                  <a:lnTo>
                    <a:pt x="6108" y="6665"/>
                  </a:lnTo>
                  <a:lnTo>
                    <a:pt x="6181" y="6841"/>
                  </a:lnTo>
                  <a:lnTo>
                    <a:pt x="6249" y="7019"/>
                  </a:lnTo>
                  <a:lnTo>
                    <a:pt x="6315" y="7197"/>
                  </a:lnTo>
                  <a:lnTo>
                    <a:pt x="6378" y="7378"/>
                  </a:lnTo>
                  <a:lnTo>
                    <a:pt x="6438" y="7558"/>
                  </a:lnTo>
                  <a:lnTo>
                    <a:pt x="6494" y="7740"/>
                  </a:lnTo>
                  <a:lnTo>
                    <a:pt x="6548" y="7921"/>
                  </a:lnTo>
                  <a:lnTo>
                    <a:pt x="6548" y="7921"/>
                  </a:lnTo>
                  <a:lnTo>
                    <a:pt x="6598" y="8105"/>
                  </a:lnTo>
                  <a:lnTo>
                    <a:pt x="6646" y="8288"/>
                  </a:lnTo>
                  <a:lnTo>
                    <a:pt x="6691" y="8473"/>
                  </a:lnTo>
                  <a:lnTo>
                    <a:pt x="6732" y="8657"/>
                  </a:lnTo>
                  <a:lnTo>
                    <a:pt x="6770" y="8842"/>
                  </a:lnTo>
                  <a:lnTo>
                    <a:pt x="6807" y="9027"/>
                  </a:lnTo>
                  <a:lnTo>
                    <a:pt x="6839" y="9214"/>
                  </a:lnTo>
                  <a:lnTo>
                    <a:pt x="6868" y="9401"/>
                  </a:lnTo>
                  <a:lnTo>
                    <a:pt x="6868" y="9401"/>
                  </a:lnTo>
                  <a:lnTo>
                    <a:pt x="6894" y="9588"/>
                  </a:lnTo>
                  <a:lnTo>
                    <a:pt x="6919" y="9776"/>
                  </a:lnTo>
                  <a:lnTo>
                    <a:pt x="6940" y="9963"/>
                  </a:lnTo>
                  <a:lnTo>
                    <a:pt x="6958" y="10151"/>
                  </a:lnTo>
                  <a:lnTo>
                    <a:pt x="6973" y="10339"/>
                  </a:lnTo>
                  <a:lnTo>
                    <a:pt x="6986" y="10528"/>
                  </a:lnTo>
                  <a:lnTo>
                    <a:pt x="6996" y="10716"/>
                  </a:lnTo>
                  <a:lnTo>
                    <a:pt x="7002" y="10904"/>
                  </a:lnTo>
                  <a:lnTo>
                    <a:pt x="7008" y="11094"/>
                  </a:lnTo>
                  <a:lnTo>
                    <a:pt x="7010" y="11282"/>
                  </a:lnTo>
                  <a:lnTo>
                    <a:pt x="7010" y="11472"/>
                  </a:lnTo>
                  <a:lnTo>
                    <a:pt x="7005" y="11660"/>
                  </a:lnTo>
                  <a:lnTo>
                    <a:pt x="6999" y="11850"/>
                  </a:lnTo>
                  <a:lnTo>
                    <a:pt x="6992" y="12038"/>
                  </a:lnTo>
                  <a:lnTo>
                    <a:pt x="6982" y="12228"/>
                  </a:lnTo>
                  <a:lnTo>
                    <a:pt x="6969" y="12416"/>
                  </a:lnTo>
                  <a:lnTo>
                    <a:pt x="9521" y="12416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5459413" y="0"/>
              <a:ext cx="5537200" cy="6851650"/>
            </a:xfrm>
            <a:custGeom>
              <a:avLst/>
              <a:gdLst>
                <a:gd name="T0" fmla="*/ 7444 w 10463"/>
                <a:gd name="T1" fmla="*/ 1293 h 12947"/>
                <a:gd name="T2" fmla="*/ 6890 w 10463"/>
                <a:gd name="T3" fmla="*/ 1623 h 12947"/>
                <a:gd name="T4" fmla="*/ 6347 w 10463"/>
                <a:gd name="T5" fmla="*/ 1974 h 12947"/>
                <a:gd name="T6" fmla="*/ 5791 w 10463"/>
                <a:gd name="T7" fmla="*/ 2368 h 12947"/>
                <a:gd name="T8" fmla="*/ 5072 w 10463"/>
                <a:gd name="T9" fmla="*/ 2930 h 12947"/>
                <a:gd name="T10" fmla="*/ 4552 w 10463"/>
                <a:gd name="T11" fmla="*/ 3381 h 12947"/>
                <a:gd name="T12" fmla="*/ 4133 w 10463"/>
                <a:gd name="T13" fmla="*/ 3777 h 12947"/>
                <a:gd name="T14" fmla="*/ 3808 w 10463"/>
                <a:gd name="T15" fmla="*/ 4105 h 12947"/>
                <a:gd name="T16" fmla="*/ 3570 w 10463"/>
                <a:gd name="T17" fmla="*/ 4357 h 12947"/>
                <a:gd name="T18" fmla="*/ 3264 w 10463"/>
                <a:gd name="T19" fmla="*/ 4705 h 12947"/>
                <a:gd name="T20" fmla="*/ 2966 w 10463"/>
                <a:gd name="T21" fmla="*/ 5064 h 12947"/>
                <a:gd name="T22" fmla="*/ 2680 w 10463"/>
                <a:gd name="T23" fmla="*/ 5433 h 12947"/>
                <a:gd name="T24" fmla="*/ 2407 w 10463"/>
                <a:gd name="T25" fmla="*/ 5814 h 12947"/>
                <a:gd name="T26" fmla="*/ 2210 w 10463"/>
                <a:gd name="T27" fmla="*/ 6106 h 12947"/>
                <a:gd name="T28" fmla="*/ 1959 w 10463"/>
                <a:gd name="T29" fmla="*/ 6504 h 12947"/>
                <a:gd name="T30" fmla="*/ 1721 w 10463"/>
                <a:gd name="T31" fmla="*/ 6911 h 12947"/>
                <a:gd name="T32" fmla="*/ 1497 w 10463"/>
                <a:gd name="T33" fmla="*/ 7329 h 12947"/>
                <a:gd name="T34" fmla="*/ 1339 w 10463"/>
                <a:gd name="T35" fmla="*/ 7648 h 12947"/>
                <a:gd name="T36" fmla="*/ 1141 w 10463"/>
                <a:gd name="T37" fmla="*/ 8080 h 12947"/>
                <a:gd name="T38" fmla="*/ 958 w 10463"/>
                <a:gd name="T39" fmla="*/ 8519 h 12947"/>
                <a:gd name="T40" fmla="*/ 791 w 10463"/>
                <a:gd name="T41" fmla="*/ 8966 h 12947"/>
                <a:gd name="T42" fmla="*/ 675 w 10463"/>
                <a:gd name="T43" fmla="*/ 9306 h 12947"/>
                <a:gd name="T44" fmla="*/ 535 w 10463"/>
                <a:gd name="T45" fmla="*/ 9763 h 12947"/>
                <a:gd name="T46" fmla="*/ 411 w 10463"/>
                <a:gd name="T47" fmla="*/ 10225 h 12947"/>
                <a:gd name="T48" fmla="*/ 303 w 10463"/>
                <a:gd name="T49" fmla="*/ 10692 h 12947"/>
                <a:gd name="T50" fmla="*/ 232 w 10463"/>
                <a:gd name="T51" fmla="*/ 11044 h 12947"/>
                <a:gd name="T52" fmla="*/ 151 w 10463"/>
                <a:gd name="T53" fmla="*/ 11517 h 12947"/>
                <a:gd name="T54" fmla="*/ 86 w 10463"/>
                <a:gd name="T55" fmla="*/ 11992 h 12947"/>
                <a:gd name="T56" fmla="*/ 35 w 10463"/>
                <a:gd name="T57" fmla="*/ 12468 h 12947"/>
                <a:gd name="T58" fmla="*/ 0 w 10463"/>
                <a:gd name="T59" fmla="*/ 12947 h 12947"/>
                <a:gd name="T60" fmla="*/ 2530 w 10463"/>
                <a:gd name="T61" fmla="*/ 12544 h 12947"/>
                <a:gd name="T62" fmla="*/ 2521 w 10463"/>
                <a:gd name="T63" fmla="*/ 11739 h 12947"/>
                <a:gd name="T64" fmla="*/ 2550 w 10463"/>
                <a:gd name="T65" fmla="*/ 11136 h 12947"/>
                <a:gd name="T66" fmla="*/ 2635 w 10463"/>
                <a:gd name="T67" fmla="*/ 10333 h 12947"/>
                <a:gd name="T68" fmla="*/ 2698 w 10463"/>
                <a:gd name="T69" fmla="*/ 9935 h 12947"/>
                <a:gd name="T70" fmla="*/ 2754 w 10463"/>
                <a:gd name="T71" fmla="*/ 9637 h 12947"/>
                <a:gd name="T72" fmla="*/ 2842 w 10463"/>
                <a:gd name="T73" fmla="*/ 9242 h 12947"/>
                <a:gd name="T74" fmla="*/ 2944 w 10463"/>
                <a:gd name="T75" fmla="*/ 8849 h 12947"/>
                <a:gd name="T76" fmla="*/ 3061 w 10463"/>
                <a:gd name="T77" fmla="*/ 8460 h 12947"/>
                <a:gd name="T78" fmla="*/ 3157 w 10463"/>
                <a:gd name="T79" fmla="*/ 8169 h 12947"/>
                <a:gd name="T80" fmla="*/ 3299 w 10463"/>
                <a:gd name="T81" fmla="*/ 7787 h 12947"/>
                <a:gd name="T82" fmla="*/ 3453 w 10463"/>
                <a:gd name="T83" fmla="*/ 7407 h 12947"/>
                <a:gd name="T84" fmla="*/ 3623 w 10463"/>
                <a:gd name="T85" fmla="*/ 7032 h 12947"/>
                <a:gd name="T86" fmla="*/ 3805 w 10463"/>
                <a:gd name="T87" fmla="*/ 6663 h 12947"/>
                <a:gd name="T88" fmla="*/ 3951 w 10463"/>
                <a:gd name="T89" fmla="*/ 6389 h 12947"/>
                <a:gd name="T90" fmla="*/ 4209 w 10463"/>
                <a:gd name="T91" fmla="*/ 5939 h 12947"/>
                <a:gd name="T92" fmla="*/ 4666 w 10463"/>
                <a:gd name="T93" fmla="*/ 5240 h 12947"/>
                <a:gd name="T94" fmla="*/ 5038 w 10463"/>
                <a:gd name="T95" fmla="*/ 4734 h 12947"/>
                <a:gd name="T96" fmla="*/ 5575 w 10463"/>
                <a:gd name="T97" fmla="*/ 4082 h 12947"/>
                <a:gd name="T98" fmla="*/ 6004 w 10463"/>
                <a:gd name="T99" fmla="*/ 3612 h 12947"/>
                <a:gd name="T100" fmla="*/ 6609 w 10463"/>
                <a:gd name="T101" fmla="*/ 3013 h 12947"/>
                <a:gd name="T102" fmla="*/ 7034 w 10463"/>
                <a:gd name="T103" fmla="*/ 2631 h 12947"/>
                <a:gd name="T104" fmla="*/ 7473 w 10463"/>
                <a:gd name="T105" fmla="*/ 2262 h 12947"/>
                <a:gd name="T106" fmla="*/ 8482 w 10463"/>
                <a:gd name="T107" fmla="*/ 3278 h 1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63" h="12947">
                  <a:moveTo>
                    <a:pt x="10463" y="153"/>
                  </a:moveTo>
                  <a:lnTo>
                    <a:pt x="6767" y="0"/>
                  </a:lnTo>
                  <a:lnTo>
                    <a:pt x="7444" y="1293"/>
                  </a:lnTo>
                  <a:lnTo>
                    <a:pt x="7444" y="1293"/>
                  </a:lnTo>
                  <a:lnTo>
                    <a:pt x="7304" y="1373"/>
                  </a:lnTo>
                  <a:lnTo>
                    <a:pt x="7165" y="1455"/>
                  </a:lnTo>
                  <a:lnTo>
                    <a:pt x="7027" y="1538"/>
                  </a:lnTo>
                  <a:lnTo>
                    <a:pt x="6890" y="1623"/>
                  </a:lnTo>
                  <a:lnTo>
                    <a:pt x="6752" y="1709"/>
                  </a:lnTo>
                  <a:lnTo>
                    <a:pt x="6617" y="1796"/>
                  </a:lnTo>
                  <a:lnTo>
                    <a:pt x="6481" y="1885"/>
                  </a:lnTo>
                  <a:lnTo>
                    <a:pt x="6347" y="1974"/>
                  </a:lnTo>
                  <a:lnTo>
                    <a:pt x="6347" y="1974"/>
                  </a:lnTo>
                  <a:lnTo>
                    <a:pt x="6160" y="2103"/>
                  </a:lnTo>
                  <a:lnTo>
                    <a:pt x="5975" y="2234"/>
                  </a:lnTo>
                  <a:lnTo>
                    <a:pt x="5791" y="2368"/>
                  </a:lnTo>
                  <a:lnTo>
                    <a:pt x="5609" y="2504"/>
                  </a:lnTo>
                  <a:lnTo>
                    <a:pt x="5428" y="2644"/>
                  </a:lnTo>
                  <a:lnTo>
                    <a:pt x="5248" y="2786"/>
                  </a:lnTo>
                  <a:lnTo>
                    <a:pt x="5072" y="2930"/>
                  </a:lnTo>
                  <a:lnTo>
                    <a:pt x="4896" y="3078"/>
                  </a:lnTo>
                  <a:lnTo>
                    <a:pt x="4896" y="3078"/>
                  </a:lnTo>
                  <a:lnTo>
                    <a:pt x="4723" y="3228"/>
                  </a:lnTo>
                  <a:lnTo>
                    <a:pt x="4552" y="3381"/>
                  </a:lnTo>
                  <a:lnTo>
                    <a:pt x="4383" y="3537"/>
                  </a:lnTo>
                  <a:lnTo>
                    <a:pt x="4298" y="3616"/>
                  </a:lnTo>
                  <a:lnTo>
                    <a:pt x="4215" y="3696"/>
                  </a:lnTo>
                  <a:lnTo>
                    <a:pt x="4133" y="3777"/>
                  </a:lnTo>
                  <a:lnTo>
                    <a:pt x="4052" y="3857"/>
                  </a:lnTo>
                  <a:lnTo>
                    <a:pt x="3970" y="3939"/>
                  </a:lnTo>
                  <a:lnTo>
                    <a:pt x="3888" y="4022"/>
                  </a:lnTo>
                  <a:lnTo>
                    <a:pt x="3808" y="4105"/>
                  </a:lnTo>
                  <a:lnTo>
                    <a:pt x="3728" y="4188"/>
                  </a:lnTo>
                  <a:lnTo>
                    <a:pt x="3649" y="4273"/>
                  </a:lnTo>
                  <a:lnTo>
                    <a:pt x="3570" y="4357"/>
                  </a:lnTo>
                  <a:lnTo>
                    <a:pt x="3570" y="4357"/>
                  </a:lnTo>
                  <a:lnTo>
                    <a:pt x="3493" y="4444"/>
                  </a:lnTo>
                  <a:lnTo>
                    <a:pt x="3415" y="4530"/>
                  </a:lnTo>
                  <a:lnTo>
                    <a:pt x="3340" y="4617"/>
                  </a:lnTo>
                  <a:lnTo>
                    <a:pt x="3264" y="4705"/>
                  </a:lnTo>
                  <a:lnTo>
                    <a:pt x="3188" y="4794"/>
                  </a:lnTo>
                  <a:lnTo>
                    <a:pt x="3113" y="4883"/>
                  </a:lnTo>
                  <a:lnTo>
                    <a:pt x="3039" y="4973"/>
                  </a:lnTo>
                  <a:lnTo>
                    <a:pt x="2966" y="5064"/>
                  </a:lnTo>
                  <a:lnTo>
                    <a:pt x="2893" y="5156"/>
                  </a:lnTo>
                  <a:lnTo>
                    <a:pt x="2822" y="5248"/>
                  </a:lnTo>
                  <a:lnTo>
                    <a:pt x="2752" y="5340"/>
                  </a:lnTo>
                  <a:lnTo>
                    <a:pt x="2680" y="5433"/>
                  </a:lnTo>
                  <a:lnTo>
                    <a:pt x="2612" y="5528"/>
                  </a:lnTo>
                  <a:lnTo>
                    <a:pt x="2543" y="5623"/>
                  </a:lnTo>
                  <a:lnTo>
                    <a:pt x="2474" y="5718"/>
                  </a:lnTo>
                  <a:lnTo>
                    <a:pt x="2407" y="5814"/>
                  </a:lnTo>
                  <a:lnTo>
                    <a:pt x="2407" y="5814"/>
                  </a:lnTo>
                  <a:lnTo>
                    <a:pt x="2340" y="5910"/>
                  </a:lnTo>
                  <a:lnTo>
                    <a:pt x="2274" y="6008"/>
                  </a:lnTo>
                  <a:lnTo>
                    <a:pt x="2210" y="6106"/>
                  </a:lnTo>
                  <a:lnTo>
                    <a:pt x="2146" y="6205"/>
                  </a:lnTo>
                  <a:lnTo>
                    <a:pt x="2083" y="6304"/>
                  </a:lnTo>
                  <a:lnTo>
                    <a:pt x="2021" y="6403"/>
                  </a:lnTo>
                  <a:lnTo>
                    <a:pt x="1959" y="6504"/>
                  </a:lnTo>
                  <a:lnTo>
                    <a:pt x="1898" y="6605"/>
                  </a:lnTo>
                  <a:lnTo>
                    <a:pt x="1838" y="6707"/>
                  </a:lnTo>
                  <a:lnTo>
                    <a:pt x="1778" y="6809"/>
                  </a:lnTo>
                  <a:lnTo>
                    <a:pt x="1721" y="6911"/>
                  </a:lnTo>
                  <a:lnTo>
                    <a:pt x="1663" y="7015"/>
                  </a:lnTo>
                  <a:lnTo>
                    <a:pt x="1608" y="7120"/>
                  </a:lnTo>
                  <a:lnTo>
                    <a:pt x="1552" y="7224"/>
                  </a:lnTo>
                  <a:lnTo>
                    <a:pt x="1497" y="7329"/>
                  </a:lnTo>
                  <a:lnTo>
                    <a:pt x="1443" y="7435"/>
                  </a:lnTo>
                  <a:lnTo>
                    <a:pt x="1443" y="7435"/>
                  </a:lnTo>
                  <a:lnTo>
                    <a:pt x="1390" y="7540"/>
                  </a:lnTo>
                  <a:lnTo>
                    <a:pt x="1339" y="7648"/>
                  </a:lnTo>
                  <a:lnTo>
                    <a:pt x="1288" y="7755"/>
                  </a:lnTo>
                  <a:lnTo>
                    <a:pt x="1238" y="7863"/>
                  </a:lnTo>
                  <a:lnTo>
                    <a:pt x="1189" y="7971"/>
                  </a:lnTo>
                  <a:lnTo>
                    <a:pt x="1141" y="8080"/>
                  </a:lnTo>
                  <a:lnTo>
                    <a:pt x="1094" y="8188"/>
                  </a:lnTo>
                  <a:lnTo>
                    <a:pt x="1047" y="8299"/>
                  </a:lnTo>
                  <a:lnTo>
                    <a:pt x="1002" y="8408"/>
                  </a:lnTo>
                  <a:lnTo>
                    <a:pt x="958" y="8519"/>
                  </a:lnTo>
                  <a:lnTo>
                    <a:pt x="915" y="8630"/>
                  </a:lnTo>
                  <a:lnTo>
                    <a:pt x="872" y="8741"/>
                  </a:lnTo>
                  <a:lnTo>
                    <a:pt x="831" y="8854"/>
                  </a:lnTo>
                  <a:lnTo>
                    <a:pt x="791" y="8966"/>
                  </a:lnTo>
                  <a:lnTo>
                    <a:pt x="751" y="9078"/>
                  </a:lnTo>
                  <a:lnTo>
                    <a:pt x="713" y="9192"/>
                  </a:lnTo>
                  <a:lnTo>
                    <a:pt x="713" y="9192"/>
                  </a:lnTo>
                  <a:lnTo>
                    <a:pt x="675" y="9306"/>
                  </a:lnTo>
                  <a:lnTo>
                    <a:pt x="639" y="9420"/>
                  </a:lnTo>
                  <a:lnTo>
                    <a:pt x="604" y="9534"/>
                  </a:lnTo>
                  <a:lnTo>
                    <a:pt x="569" y="9647"/>
                  </a:lnTo>
                  <a:lnTo>
                    <a:pt x="535" y="9763"/>
                  </a:lnTo>
                  <a:lnTo>
                    <a:pt x="503" y="9878"/>
                  </a:lnTo>
                  <a:lnTo>
                    <a:pt x="471" y="9993"/>
                  </a:lnTo>
                  <a:lnTo>
                    <a:pt x="440" y="10109"/>
                  </a:lnTo>
                  <a:lnTo>
                    <a:pt x="411" y="10225"/>
                  </a:lnTo>
                  <a:lnTo>
                    <a:pt x="383" y="10342"/>
                  </a:lnTo>
                  <a:lnTo>
                    <a:pt x="356" y="10457"/>
                  </a:lnTo>
                  <a:lnTo>
                    <a:pt x="328" y="10576"/>
                  </a:lnTo>
                  <a:lnTo>
                    <a:pt x="303" y="10692"/>
                  </a:lnTo>
                  <a:lnTo>
                    <a:pt x="278" y="10809"/>
                  </a:lnTo>
                  <a:lnTo>
                    <a:pt x="255" y="10927"/>
                  </a:lnTo>
                  <a:lnTo>
                    <a:pt x="232" y="11044"/>
                  </a:lnTo>
                  <a:lnTo>
                    <a:pt x="232" y="11044"/>
                  </a:lnTo>
                  <a:lnTo>
                    <a:pt x="210" y="11162"/>
                  </a:lnTo>
                  <a:lnTo>
                    <a:pt x="189" y="11280"/>
                  </a:lnTo>
                  <a:lnTo>
                    <a:pt x="170" y="11399"/>
                  </a:lnTo>
                  <a:lnTo>
                    <a:pt x="151" y="11517"/>
                  </a:lnTo>
                  <a:lnTo>
                    <a:pt x="134" y="11635"/>
                  </a:lnTo>
                  <a:lnTo>
                    <a:pt x="116" y="11755"/>
                  </a:lnTo>
                  <a:lnTo>
                    <a:pt x="100" y="11873"/>
                  </a:lnTo>
                  <a:lnTo>
                    <a:pt x="86" y="11992"/>
                  </a:lnTo>
                  <a:lnTo>
                    <a:pt x="71" y="12111"/>
                  </a:lnTo>
                  <a:lnTo>
                    <a:pt x="58" y="12230"/>
                  </a:lnTo>
                  <a:lnTo>
                    <a:pt x="46" y="12350"/>
                  </a:lnTo>
                  <a:lnTo>
                    <a:pt x="35" y="12468"/>
                  </a:lnTo>
                  <a:lnTo>
                    <a:pt x="24" y="12588"/>
                  </a:lnTo>
                  <a:lnTo>
                    <a:pt x="16" y="12708"/>
                  </a:lnTo>
                  <a:lnTo>
                    <a:pt x="7" y="12827"/>
                  </a:lnTo>
                  <a:lnTo>
                    <a:pt x="0" y="12947"/>
                  </a:lnTo>
                  <a:lnTo>
                    <a:pt x="2552" y="12947"/>
                  </a:lnTo>
                  <a:lnTo>
                    <a:pt x="2552" y="12947"/>
                  </a:lnTo>
                  <a:lnTo>
                    <a:pt x="2539" y="12745"/>
                  </a:lnTo>
                  <a:lnTo>
                    <a:pt x="2530" y="12544"/>
                  </a:lnTo>
                  <a:lnTo>
                    <a:pt x="2522" y="12343"/>
                  </a:lnTo>
                  <a:lnTo>
                    <a:pt x="2520" y="12141"/>
                  </a:lnTo>
                  <a:lnTo>
                    <a:pt x="2518" y="11940"/>
                  </a:lnTo>
                  <a:lnTo>
                    <a:pt x="2521" y="11739"/>
                  </a:lnTo>
                  <a:lnTo>
                    <a:pt x="2527" y="11537"/>
                  </a:lnTo>
                  <a:lnTo>
                    <a:pt x="2537" y="11337"/>
                  </a:lnTo>
                  <a:lnTo>
                    <a:pt x="2537" y="11337"/>
                  </a:lnTo>
                  <a:lnTo>
                    <a:pt x="2550" y="11136"/>
                  </a:lnTo>
                  <a:lnTo>
                    <a:pt x="2566" y="10934"/>
                  </a:lnTo>
                  <a:lnTo>
                    <a:pt x="2585" y="10735"/>
                  </a:lnTo>
                  <a:lnTo>
                    <a:pt x="2609" y="10535"/>
                  </a:lnTo>
                  <a:lnTo>
                    <a:pt x="2635" y="10333"/>
                  </a:lnTo>
                  <a:lnTo>
                    <a:pt x="2649" y="10234"/>
                  </a:lnTo>
                  <a:lnTo>
                    <a:pt x="2664" y="10135"/>
                  </a:lnTo>
                  <a:lnTo>
                    <a:pt x="2680" y="10034"/>
                  </a:lnTo>
                  <a:lnTo>
                    <a:pt x="2698" y="9935"/>
                  </a:lnTo>
                  <a:lnTo>
                    <a:pt x="2715" y="9836"/>
                  </a:lnTo>
                  <a:lnTo>
                    <a:pt x="2734" y="9736"/>
                  </a:lnTo>
                  <a:lnTo>
                    <a:pt x="2734" y="9736"/>
                  </a:lnTo>
                  <a:lnTo>
                    <a:pt x="2754" y="9637"/>
                  </a:lnTo>
                  <a:lnTo>
                    <a:pt x="2775" y="9538"/>
                  </a:lnTo>
                  <a:lnTo>
                    <a:pt x="2797" y="9439"/>
                  </a:lnTo>
                  <a:lnTo>
                    <a:pt x="2819" y="9341"/>
                  </a:lnTo>
                  <a:lnTo>
                    <a:pt x="2842" y="9242"/>
                  </a:lnTo>
                  <a:lnTo>
                    <a:pt x="2867" y="9144"/>
                  </a:lnTo>
                  <a:lnTo>
                    <a:pt x="2892" y="9045"/>
                  </a:lnTo>
                  <a:lnTo>
                    <a:pt x="2918" y="8947"/>
                  </a:lnTo>
                  <a:lnTo>
                    <a:pt x="2944" y="8849"/>
                  </a:lnTo>
                  <a:lnTo>
                    <a:pt x="2972" y="8751"/>
                  </a:lnTo>
                  <a:lnTo>
                    <a:pt x="3001" y="8654"/>
                  </a:lnTo>
                  <a:lnTo>
                    <a:pt x="3030" y="8557"/>
                  </a:lnTo>
                  <a:lnTo>
                    <a:pt x="3061" y="8460"/>
                  </a:lnTo>
                  <a:lnTo>
                    <a:pt x="3092" y="8363"/>
                  </a:lnTo>
                  <a:lnTo>
                    <a:pt x="3124" y="8265"/>
                  </a:lnTo>
                  <a:lnTo>
                    <a:pt x="3157" y="8169"/>
                  </a:lnTo>
                  <a:lnTo>
                    <a:pt x="3157" y="8169"/>
                  </a:lnTo>
                  <a:lnTo>
                    <a:pt x="3191" y="8073"/>
                  </a:lnTo>
                  <a:lnTo>
                    <a:pt x="3226" y="7978"/>
                  </a:lnTo>
                  <a:lnTo>
                    <a:pt x="3261" y="7882"/>
                  </a:lnTo>
                  <a:lnTo>
                    <a:pt x="3299" y="7787"/>
                  </a:lnTo>
                  <a:lnTo>
                    <a:pt x="3335" y="7690"/>
                  </a:lnTo>
                  <a:lnTo>
                    <a:pt x="3375" y="7596"/>
                  </a:lnTo>
                  <a:lnTo>
                    <a:pt x="3413" y="7501"/>
                  </a:lnTo>
                  <a:lnTo>
                    <a:pt x="3453" y="7407"/>
                  </a:lnTo>
                  <a:lnTo>
                    <a:pt x="3494" y="7313"/>
                  </a:lnTo>
                  <a:lnTo>
                    <a:pt x="3537" y="7219"/>
                  </a:lnTo>
                  <a:lnTo>
                    <a:pt x="3579" y="7126"/>
                  </a:lnTo>
                  <a:lnTo>
                    <a:pt x="3623" y="7032"/>
                  </a:lnTo>
                  <a:lnTo>
                    <a:pt x="3666" y="6939"/>
                  </a:lnTo>
                  <a:lnTo>
                    <a:pt x="3712" y="6847"/>
                  </a:lnTo>
                  <a:lnTo>
                    <a:pt x="3758" y="6755"/>
                  </a:lnTo>
                  <a:lnTo>
                    <a:pt x="3805" y="6663"/>
                  </a:lnTo>
                  <a:lnTo>
                    <a:pt x="3805" y="6663"/>
                  </a:lnTo>
                  <a:lnTo>
                    <a:pt x="3853" y="6571"/>
                  </a:lnTo>
                  <a:lnTo>
                    <a:pt x="3901" y="6479"/>
                  </a:lnTo>
                  <a:lnTo>
                    <a:pt x="3951" y="6389"/>
                  </a:lnTo>
                  <a:lnTo>
                    <a:pt x="4001" y="6298"/>
                  </a:lnTo>
                  <a:lnTo>
                    <a:pt x="4052" y="6208"/>
                  </a:lnTo>
                  <a:lnTo>
                    <a:pt x="4104" y="6119"/>
                  </a:lnTo>
                  <a:lnTo>
                    <a:pt x="4209" y="5939"/>
                  </a:lnTo>
                  <a:lnTo>
                    <a:pt x="4319" y="5763"/>
                  </a:lnTo>
                  <a:lnTo>
                    <a:pt x="4431" y="5588"/>
                  </a:lnTo>
                  <a:lnTo>
                    <a:pt x="4546" y="5413"/>
                  </a:lnTo>
                  <a:lnTo>
                    <a:pt x="4666" y="5240"/>
                  </a:lnTo>
                  <a:lnTo>
                    <a:pt x="4666" y="5240"/>
                  </a:lnTo>
                  <a:lnTo>
                    <a:pt x="4787" y="5070"/>
                  </a:lnTo>
                  <a:lnTo>
                    <a:pt x="4911" y="4900"/>
                  </a:lnTo>
                  <a:lnTo>
                    <a:pt x="5038" y="4734"/>
                  </a:lnTo>
                  <a:lnTo>
                    <a:pt x="5168" y="4568"/>
                  </a:lnTo>
                  <a:lnTo>
                    <a:pt x="5301" y="4404"/>
                  </a:lnTo>
                  <a:lnTo>
                    <a:pt x="5436" y="4242"/>
                  </a:lnTo>
                  <a:lnTo>
                    <a:pt x="5575" y="4082"/>
                  </a:lnTo>
                  <a:lnTo>
                    <a:pt x="5715" y="3924"/>
                  </a:lnTo>
                  <a:lnTo>
                    <a:pt x="5715" y="3924"/>
                  </a:lnTo>
                  <a:lnTo>
                    <a:pt x="5858" y="3766"/>
                  </a:lnTo>
                  <a:lnTo>
                    <a:pt x="6004" y="3612"/>
                  </a:lnTo>
                  <a:lnTo>
                    <a:pt x="6151" y="3460"/>
                  </a:lnTo>
                  <a:lnTo>
                    <a:pt x="6302" y="3308"/>
                  </a:lnTo>
                  <a:lnTo>
                    <a:pt x="6455" y="3159"/>
                  </a:lnTo>
                  <a:lnTo>
                    <a:pt x="6609" y="3013"/>
                  </a:lnTo>
                  <a:lnTo>
                    <a:pt x="6767" y="2868"/>
                  </a:lnTo>
                  <a:lnTo>
                    <a:pt x="6926" y="2725"/>
                  </a:lnTo>
                  <a:lnTo>
                    <a:pt x="6926" y="2725"/>
                  </a:lnTo>
                  <a:lnTo>
                    <a:pt x="7034" y="2631"/>
                  </a:lnTo>
                  <a:lnTo>
                    <a:pt x="7142" y="2538"/>
                  </a:lnTo>
                  <a:lnTo>
                    <a:pt x="7251" y="2444"/>
                  </a:lnTo>
                  <a:lnTo>
                    <a:pt x="7362" y="2352"/>
                  </a:lnTo>
                  <a:lnTo>
                    <a:pt x="7473" y="2262"/>
                  </a:lnTo>
                  <a:lnTo>
                    <a:pt x="7584" y="2173"/>
                  </a:lnTo>
                  <a:lnTo>
                    <a:pt x="7698" y="2084"/>
                  </a:lnTo>
                  <a:lnTo>
                    <a:pt x="7812" y="1996"/>
                  </a:lnTo>
                  <a:lnTo>
                    <a:pt x="8482" y="3278"/>
                  </a:lnTo>
                  <a:lnTo>
                    <a:pt x="10463" y="153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6032501" y="6694488"/>
              <a:ext cx="123825" cy="158750"/>
            </a:xfrm>
            <a:custGeom>
              <a:avLst/>
              <a:gdLst>
                <a:gd name="T0" fmla="*/ 0 w 234"/>
                <a:gd name="T1" fmla="*/ 299 h 299"/>
                <a:gd name="T2" fmla="*/ 0 w 234"/>
                <a:gd name="T3" fmla="*/ 279 h 299"/>
                <a:gd name="T4" fmla="*/ 0 w 234"/>
                <a:gd name="T5" fmla="*/ 260 h 299"/>
                <a:gd name="T6" fmla="*/ 0 w 234"/>
                <a:gd name="T7" fmla="*/ 223 h 299"/>
                <a:gd name="T8" fmla="*/ 0 w 234"/>
                <a:gd name="T9" fmla="*/ 223 h 299"/>
                <a:gd name="T10" fmla="*/ 0 w 234"/>
                <a:gd name="T11" fmla="*/ 147 h 299"/>
                <a:gd name="T12" fmla="*/ 0 w 234"/>
                <a:gd name="T13" fmla="*/ 147 h 299"/>
                <a:gd name="T14" fmla="*/ 3 w 234"/>
                <a:gd name="T15" fmla="*/ 0 h 299"/>
                <a:gd name="T16" fmla="*/ 234 w 234"/>
                <a:gd name="T17" fmla="*/ 6 h 299"/>
                <a:gd name="T18" fmla="*/ 234 w 234"/>
                <a:gd name="T19" fmla="*/ 6 h 299"/>
                <a:gd name="T20" fmla="*/ 232 w 234"/>
                <a:gd name="T21" fmla="*/ 149 h 299"/>
                <a:gd name="T22" fmla="*/ 232 w 234"/>
                <a:gd name="T23" fmla="*/ 149 h 299"/>
                <a:gd name="T24" fmla="*/ 232 w 234"/>
                <a:gd name="T25" fmla="*/ 220 h 299"/>
                <a:gd name="T26" fmla="*/ 234 w 234"/>
                <a:gd name="T27" fmla="*/ 255 h 299"/>
                <a:gd name="T28" fmla="*/ 234 w 234"/>
                <a:gd name="T29" fmla="*/ 273 h 299"/>
                <a:gd name="T30" fmla="*/ 234 w 234"/>
                <a:gd name="T31" fmla="*/ 290 h 299"/>
                <a:gd name="T32" fmla="*/ 0 w 234"/>
                <a:gd name="T33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4" h="299">
                  <a:moveTo>
                    <a:pt x="0" y="299"/>
                  </a:moveTo>
                  <a:lnTo>
                    <a:pt x="0" y="279"/>
                  </a:lnTo>
                  <a:lnTo>
                    <a:pt x="0" y="260"/>
                  </a:lnTo>
                  <a:lnTo>
                    <a:pt x="0" y="223"/>
                  </a:lnTo>
                  <a:lnTo>
                    <a:pt x="0" y="223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3" y="0"/>
                  </a:lnTo>
                  <a:lnTo>
                    <a:pt x="234" y="6"/>
                  </a:lnTo>
                  <a:lnTo>
                    <a:pt x="234" y="6"/>
                  </a:lnTo>
                  <a:lnTo>
                    <a:pt x="232" y="149"/>
                  </a:lnTo>
                  <a:lnTo>
                    <a:pt x="232" y="149"/>
                  </a:lnTo>
                  <a:lnTo>
                    <a:pt x="232" y="220"/>
                  </a:lnTo>
                  <a:lnTo>
                    <a:pt x="234" y="255"/>
                  </a:lnTo>
                  <a:lnTo>
                    <a:pt x="234" y="273"/>
                  </a:lnTo>
                  <a:lnTo>
                    <a:pt x="234" y="29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048376" y="6137275"/>
              <a:ext cx="146050" cy="317500"/>
            </a:xfrm>
            <a:custGeom>
              <a:avLst/>
              <a:gdLst>
                <a:gd name="T0" fmla="*/ 0 w 276"/>
                <a:gd name="T1" fmla="*/ 584 h 600"/>
                <a:gd name="T2" fmla="*/ 0 w 276"/>
                <a:gd name="T3" fmla="*/ 584 h 600"/>
                <a:gd name="T4" fmla="*/ 13 w 276"/>
                <a:gd name="T5" fmla="*/ 438 h 600"/>
                <a:gd name="T6" fmla="*/ 13 w 276"/>
                <a:gd name="T7" fmla="*/ 438 h 600"/>
                <a:gd name="T8" fmla="*/ 28 w 276"/>
                <a:gd name="T9" fmla="*/ 291 h 600"/>
                <a:gd name="T10" fmla="*/ 28 w 276"/>
                <a:gd name="T11" fmla="*/ 291 h 600"/>
                <a:gd name="T12" fmla="*/ 45 w 276"/>
                <a:gd name="T13" fmla="*/ 146 h 600"/>
                <a:gd name="T14" fmla="*/ 63 w 276"/>
                <a:gd name="T15" fmla="*/ 0 h 600"/>
                <a:gd name="T16" fmla="*/ 276 w 276"/>
                <a:gd name="T17" fmla="*/ 27 h 600"/>
                <a:gd name="T18" fmla="*/ 276 w 276"/>
                <a:gd name="T19" fmla="*/ 27 h 600"/>
                <a:gd name="T20" fmla="*/ 260 w 276"/>
                <a:gd name="T21" fmla="*/ 170 h 600"/>
                <a:gd name="T22" fmla="*/ 247 w 276"/>
                <a:gd name="T23" fmla="*/ 313 h 600"/>
                <a:gd name="T24" fmla="*/ 247 w 276"/>
                <a:gd name="T25" fmla="*/ 313 h 600"/>
                <a:gd name="T26" fmla="*/ 233 w 276"/>
                <a:gd name="T27" fmla="*/ 457 h 600"/>
                <a:gd name="T28" fmla="*/ 233 w 276"/>
                <a:gd name="T29" fmla="*/ 457 h 600"/>
                <a:gd name="T30" fmla="*/ 223 w 276"/>
                <a:gd name="T31" fmla="*/ 600 h 600"/>
                <a:gd name="T32" fmla="*/ 0 w 276"/>
                <a:gd name="T33" fmla="*/ 584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6" h="600">
                  <a:moveTo>
                    <a:pt x="0" y="584"/>
                  </a:moveTo>
                  <a:lnTo>
                    <a:pt x="0" y="584"/>
                  </a:lnTo>
                  <a:lnTo>
                    <a:pt x="13" y="438"/>
                  </a:lnTo>
                  <a:lnTo>
                    <a:pt x="13" y="438"/>
                  </a:lnTo>
                  <a:lnTo>
                    <a:pt x="28" y="291"/>
                  </a:lnTo>
                  <a:lnTo>
                    <a:pt x="28" y="291"/>
                  </a:lnTo>
                  <a:lnTo>
                    <a:pt x="45" y="146"/>
                  </a:lnTo>
                  <a:lnTo>
                    <a:pt x="63" y="0"/>
                  </a:lnTo>
                  <a:lnTo>
                    <a:pt x="276" y="27"/>
                  </a:lnTo>
                  <a:lnTo>
                    <a:pt x="276" y="27"/>
                  </a:lnTo>
                  <a:lnTo>
                    <a:pt x="260" y="170"/>
                  </a:lnTo>
                  <a:lnTo>
                    <a:pt x="247" y="313"/>
                  </a:lnTo>
                  <a:lnTo>
                    <a:pt x="247" y="313"/>
                  </a:lnTo>
                  <a:lnTo>
                    <a:pt x="233" y="457"/>
                  </a:lnTo>
                  <a:lnTo>
                    <a:pt x="233" y="457"/>
                  </a:lnTo>
                  <a:lnTo>
                    <a:pt x="223" y="600"/>
                  </a:lnTo>
                  <a:lnTo>
                    <a:pt x="0" y="5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6119813" y="5586413"/>
              <a:ext cx="161925" cy="323850"/>
            </a:xfrm>
            <a:custGeom>
              <a:avLst/>
              <a:gdLst>
                <a:gd name="T0" fmla="*/ 0 w 306"/>
                <a:gd name="T1" fmla="*/ 576 h 610"/>
                <a:gd name="T2" fmla="*/ 0 w 306"/>
                <a:gd name="T3" fmla="*/ 576 h 610"/>
                <a:gd name="T4" fmla="*/ 25 w 306"/>
                <a:gd name="T5" fmla="*/ 432 h 610"/>
                <a:gd name="T6" fmla="*/ 52 w 306"/>
                <a:gd name="T7" fmla="*/ 287 h 610"/>
                <a:gd name="T8" fmla="*/ 52 w 306"/>
                <a:gd name="T9" fmla="*/ 287 h 610"/>
                <a:gd name="T10" fmla="*/ 80 w 306"/>
                <a:gd name="T11" fmla="*/ 144 h 610"/>
                <a:gd name="T12" fmla="*/ 109 w 306"/>
                <a:gd name="T13" fmla="*/ 0 h 610"/>
                <a:gd name="T14" fmla="*/ 306 w 306"/>
                <a:gd name="T15" fmla="*/ 41 h 610"/>
                <a:gd name="T16" fmla="*/ 306 w 306"/>
                <a:gd name="T17" fmla="*/ 41 h 610"/>
                <a:gd name="T18" fmla="*/ 278 w 306"/>
                <a:gd name="T19" fmla="*/ 182 h 610"/>
                <a:gd name="T20" fmla="*/ 252 w 306"/>
                <a:gd name="T21" fmla="*/ 324 h 610"/>
                <a:gd name="T22" fmla="*/ 252 w 306"/>
                <a:gd name="T23" fmla="*/ 324 h 610"/>
                <a:gd name="T24" fmla="*/ 229 w 306"/>
                <a:gd name="T25" fmla="*/ 467 h 610"/>
                <a:gd name="T26" fmla="*/ 206 w 306"/>
                <a:gd name="T27" fmla="*/ 610 h 610"/>
                <a:gd name="T28" fmla="*/ 0 w 306"/>
                <a:gd name="T29" fmla="*/ 576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6" h="610">
                  <a:moveTo>
                    <a:pt x="0" y="576"/>
                  </a:moveTo>
                  <a:lnTo>
                    <a:pt x="0" y="576"/>
                  </a:lnTo>
                  <a:lnTo>
                    <a:pt x="25" y="432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80" y="144"/>
                  </a:lnTo>
                  <a:lnTo>
                    <a:pt x="109" y="0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278" y="182"/>
                  </a:lnTo>
                  <a:lnTo>
                    <a:pt x="252" y="324"/>
                  </a:lnTo>
                  <a:lnTo>
                    <a:pt x="252" y="324"/>
                  </a:lnTo>
                  <a:lnTo>
                    <a:pt x="229" y="467"/>
                  </a:lnTo>
                  <a:lnTo>
                    <a:pt x="206" y="610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6232526" y="5046663"/>
              <a:ext cx="174625" cy="323850"/>
            </a:xfrm>
            <a:custGeom>
              <a:avLst/>
              <a:gdLst>
                <a:gd name="T0" fmla="*/ 0 w 331"/>
                <a:gd name="T1" fmla="*/ 565 h 612"/>
                <a:gd name="T2" fmla="*/ 19 w 331"/>
                <a:gd name="T3" fmla="*/ 495 h 612"/>
                <a:gd name="T4" fmla="*/ 37 w 331"/>
                <a:gd name="T5" fmla="*/ 424 h 612"/>
                <a:gd name="T6" fmla="*/ 37 w 331"/>
                <a:gd name="T7" fmla="*/ 424 h 612"/>
                <a:gd name="T8" fmla="*/ 75 w 331"/>
                <a:gd name="T9" fmla="*/ 282 h 612"/>
                <a:gd name="T10" fmla="*/ 75 w 331"/>
                <a:gd name="T11" fmla="*/ 282 h 612"/>
                <a:gd name="T12" fmla="*/ 113 w 331"/>
                <a:gd name="T13" fmla="*/ 141 h 612"/>
                <a:gd name="T14" fmla="*/ 153 w 331"/>
                <a:gd name="T15" fmla="*/ 0 h 612"/>
                <a:gd name="T16" fmla="*/ 331 w 331"/>
                <a:gd name="T17" fmla="*/ 52 h 612"/>
                <a:gd name="T18" fmla="*/ 331 w 331"/>
                <a:gd name="T19" fmla="*/ 52 h 612"/>
                <a:gd name="T20" fmla="*/ 294 w 331"/>
                <a:gd name="T21" fmla="*/ 190 h 612"/>
                <a:gd name="T22" fmla="*/ 257 w 331"/>
                <a:gd name="T23" fmla="*/ 330 h 612"/>
                <a:gd name="T24" fmla="*/ 257 w 331"/>
                <a:gd name="T25" fmla="*/ 330 h 612"/>
                <a:gd name="T26" fmla="*/ 222 w 331"/>
                <a:gd name="T27" fmla="*/ 470 h 612"/>
                <a:gd name="T28" fmla="*/ 206 w 331"/>
                <a:gd name="T29" fmla="*/ 540 h 612"/>
                <a:gd name="T30" fmla="*/ 188 w 331"/>
                <a:gd name="T31" fmla="*/ 612 h 612"/>
                <a:gd name="T32" fmla="*/ 0 w 331"/>
                <a:gd name="T33" fmla="*/ 56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1" h="612">
                  <a:moveTo>
                    <a:pt x="0" y="565"/>
                  </a:moveTo>
                  <a:lnTo>
                    <a:pt x="19" y="495"/>
                  </a:lnTo>
                  <a:lnTo>
                    <a:pt x="37" y="424"/>
                  </a:lnTo>
                  <a:lnTo>
                    <a:pt x="37" y="424"/>
                  </a:lnTo>
                  <a:lnTo>
                    <a:pt x="75" y="282"/>
                  </a:lnTo>
                  <a:lnTo>
                    <a:pt x="75" y="282"/>
                  </a:lnTo>
                  <a:lnTo>
                    <a:pt x="113" y="141"/>
                  </a:lnTo>
                  <a:lnTo>
                    <a:pt x="153" y="0"/>
                  </a:lnTo>
                  <a:lnTo>
                    <a:pt x="331" y="52"/>
                  </a:lnTo>
                  <a:lnTo>
                    <a:pt x="331" y="52"/>
                  </a:lnTo>
                  <a:lnTo>
                    <a:pt x="294" y="19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22" y="470"/>
                  </a:lnTo>
                  <a:lnTo>
                    <a:pt x="206" y="540"/>
                  </a:lnTo>
                  <a:lnTo>
                    <a:pt x="188" y="612"/>
                  </a:lnTo>
                  <a:lnTo>
                    <a:pt x="0" y="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6386513" y="4518025"/>
              <a:ext cx="188913" cy="320675"/>
            </a:xfrm>
            <a:custGeom>
              <a:avLst/>
              <a:gdLst>
                <a:gd name="T0" fmla="*/ 0 w 355"/>
                <a:gd name="T1" fmla="*/ 551 h 607"/>
                <a:gd name="T2" fmla="*/ 23 w 355"/>
                <a:gd name="T3" fmla="*/ 483 h 607"/>
                <a:gd name="T4" fmla="*/ 47 w 355"/>
                <a:gd name="T5" fmla="*/ 413 h 607"/>
                <a:gd name="T6" fmla="*/ 47 w 355"/>
                <a:gd name="T7" fmla="*/ 413 h 607"/>
                <a:gd name="T8" fmla="*/ 95 w 355"/>
                <a:gd name="T9" fmla="*/ 276 h 607"/>
                <a:gd name="T10" fmla="*/ 95 w 355"/>
                <a:gd name="T11" fmla="*/ 276 h 607"/>
                <a:gd name="T12" fmla="*/ 143 w 355"/>
                <a:gd name="T13" fmla="*/ 137 h 607"/>
                <a:gd name="T14" fmla="*/ 194 w 355"/>
                <a:gd name="T15" fmla="*/ 0 h 607"/>
                <a:gd name="T16" fmla="*/ 355 w 355"/>
                <a:gd name="T17" fmla="*/ 58 h 607"/>
                <a:gd name="T18" fmla="*/ 355 w 355"/>
                <a:gd name="T19" fmla="*/ 58 h 607"/>
                <a:gd name="T20" fmla="*/ 307 w 355"/>
                <a:gd name="T21" fmla="*/ 195 h 607"/>
                <a:gd name="T22" fmla="*/ 260 w 355"/>
                <a:gd name="T23" fmla="*/ 333 h 607"/>
                <a:gd name="T24" fmla="*/ 260 w 355"/>
                <a:gd name="T25" fmla="*/ 333 h 607"/>
                <a:gd name="T26" fmla="*/ 215 w 355"/>
                <a:gd name="T27" fmla="*/ 470 h 607"/>
                <a:gd name="T28" fmla="*/ 193 w 355"/>
                <a:gd name="T29" fmla="*/ 538 h 607"/>
                <a:gd name="T30" fmla="*/ 171 w 355"/>
                <a:gd name="T31" fmla="*/ 607 h 607"/>
                <a:gd name="T32" fmla="*/ 0 w 355"/>
                <a:gd name="T33" fmla="*/ 551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5" h="607">
                  <a:moveTo>
                    <a:pt x="0" y="551"/>
                  </a:moveTo>
                  <a:lnTo>
                    <a:pt x="23" y="483"/>
                  </a:lnTo>
                  <a:lnTo>
                    <a:pt x="47" y="413"/>
                  </a:lnTo>
                  <a:lnTo>
                    <a:pt x="47" y="413"/>
                  </a:lnTo>
                  <a:lnTo>
                    <a:pt x="95" y="276"/>
                  </a:lnTo>
                  <a:lnTo>
                    <a:pt x="95" y="276"/>
                  </a:lnTo>
                  <a:lnTo>
                    <a:pt x="143" y="137"/>
                  </a:lnTo>
                  <a:lnTo>
                    <a:pt x="194" y="0"/>
                  </a:lnTo>
                  <a:lnTo>
                    <a:pt x="355" y="58"/>
                  </a:lnTo>
                  <a:lnTo>
                    <a:pt x="355" y="58"/>
                  </a:lnTo>
                  <a:lnTo>
                    <a:pt x="307" y="195"/>
                  </a:lnTo>
                  <a:lnTo>
                    <a:pt x="260" y="333"/>
                  </a:lnTo>
                  <a:lnTo>
                    <a:pt x="260" y="333"/>
                  </a:lnTo>
                  <a:lnTo>
                    <a:pt x="215" y="470"/>
                  </a:lnTo>
                  <a:lnTo>
                    <a:pt x="193" y="538"/>
                  </a:lnTo>
                  <a:lnTo>
                    <a:pt x="171" y="607"/>
                  </a:lnTo>
                  <a:lnTo>
                    <a:pt x="0" y="5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6580188" y="4003675"/>
              <a:ext cx="200025" cy="315913"/>
            </a:xfrm>
            <a:custGeom>
              <a:avLst/>
              <a:gdLst>
                <a:gd name="T0" fmla="*/ 0 w 377"/>
                <a:gd name="T1" fmla="*/ 537 h 598"/>
                <a:gd name="T2" fmla="*/ 28 w 377"/>
                <a:gd name="T3" fmla="*/ 468 h 598"/>
                <a:gd name="T4" fmla="*/ 57 w 377"/>
                <a:gd name="T5" fmla="*/ 401 h 598"/>
                <a:gd name="T6" fmla="*/ 57 w 377"/>
                <a:gd name="T7" fmla="*/ 401 h 598"/>
                <a:gd name="T8" fmla="*/ 114 w 377"/>
                <a:gd name="T9" fmla="*/ 267 h 598"/>
                <a:gd name="T10" fmla="*/ 114 w 377"/>
                <a:gd name="T11" fmla="*/ 267 h 598"/>
                <a:gd name="T12" fmla="*/ 174 w 377"/>
                <a:gd name="T13" fmla="*/ 134 h 598"/>
                <a:gd name="T14" fmla="*/ 235 w 377"/>
                <a:gd name="T15" fmla="*/ 0 h 598"/>
                <a:gd name="T16" fmla="*/ 377 w 377"/>
                <a:gd name="T17" fmla="*/ 66 h 598"/>
                <a:gd name="T18" fmla="*/ 377 w 377"/>
                <a:gd name="T19" fmla="*/ 66 h 598"/>
                <a:gd name="T20" fmla="*/ 318 w 377"/>
                <a:gd name="T21" fmla="*/ 197 h 598"/>
                <a:gd name="T22" fmla="*/ 262 w 377"/>
                <a:gd name="T23" fmla="*/ 331 h 598"/>
                <a:gd name="T24" fmla="*/ 262 w 377"/>
                <a:gd name="T25" fmla="*/ 331 h 598"/>
                <a:gd name="T26" fmla="*/ 206 w 377"/>
                <a:gd name="T27" fmla="*/ 464 h 598"/>
                <a:gd name="T28" fmla="*/ 180 w 377"/>
                <a:gd name="T29" fmla="*/ 531 h 598"/>
                <a:gd name="T30" fmla="*/ 152 w 377"/>
                <a:gd name="T31" fmla="*/ 598 h 598"/>
                <a:gd name="T32" fmla="*/ 0 w 377"/>
                <a:gd name="T33" fmla="*/ 537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7" h="598">
                  <a:moveTo>
                    <a:pt x="0" y="537"/>
                  </a:moveTo>
                  <a:lnTo>
                    <a:pt x="28" y="468"/>
                  </a:lnTo>
                  <a:lnTo>
                    <a:pt x="57" y="401"/>
                  </a:lnTo>
                  <a:lnTo>
                    <a:pt x="57" y="401"/>
                  </a:lnTo>
                  <a:lnTo>
                    <a:pt x="114" y="267"/>
                  </a:lnTo>
                  <a:lnTo>
                    <a:pt x="114" y="267"/>
                  </a:lnTo>
                  <a:lnTo>
                    <a:pt x="174" y="134"/>
                  </a:lnTo>
                  <a:lnTo>
                    <a:pt x="235" y="0"/>
                  </a:lnTo>
                  <a:lnTo>
                    <a:pt x="377" y="66"/>
                  </a:lnTo>
                  <a:lnTo>
                    <a:pt x="377" y="66"/>
                  </a:lnTo>
                  <a:lnTo>
                    <a:pt x="318" y="197"/>
                  </a:lnTo>
                  <a:lnTo>
                    <a:pt x="262" y="331"/>
                  </a:lnTo>
                  <a:lnTo>
                    <a:pt x="262" y="331"/>
                  </a:lnTo>
                  <a:lnTo>
                    <a:pt x="206" y="464"/>
                  </a:lnTo>
                  <a:lnTo>
                    <a:pt x="180" y="531"/>
                  </a:lnTo>
                  <a:lnTo>
                    <a:pt x="152" y="598"/>
                  </a:lnTo>
                  <a:lnTo>
                    <a:pt x="0" y="5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6813551" y="3506788"/>
              <a:ext cx="211138" cy="309563"/>
            </a:xfrm>
            <a:custGeom>
              <a:avLst/>
              <a:gdLst>
                <a:gd name="T0" fmla="*/ 0 w 398"/>
                <a:gd name="T1" fmla="*/ 517 h 584"/>
                <a:gd name="T2" fmla="*/ 32 w 398"/>
                <a:gd name="T3" fmla="*/ 451 h 584"/>
                <a:gd name="T4" fmla="*/ 65 w 398"/>
                <a:gd name="T5" fmla="*/ 387 h 584"/>
                <a:gd name="T6" fmla="*/ 65 w 398"/>
                <a:gd name="T7" fmla="*/ 387 h 584"/>
                <a:gd name="T8" fmla="*/ 134 w 398"/>
                <a:gd name="T9" fmla="*/ 257 h 584"/>
                <a:gd name="T10" fmla="*/ 134 w 398"/>
                <a:gd name="T11" fmla="*/ 257 h 584"/>
                <a:gd name="T12" fmla="*/ 202 w 398"/>
                <a:gd name="T13" fmla="*/ 129 h 584"/>
                <a:gd name="T14" fmla="*/ 274 w 398"/>
                <a:gd name="T15" fmla="*/ 0 h 584"/>
                <a:gd name="T16" fmla="*/ 398 w 398"/>
                <a:gd name="T17" fmla="*/ 69 h 584"/>
                <a:gd name="T18" fmla="*/ 398 w 398"/>
                <a:gd name="T19" fmla="*/ 69 h 584"/>
                <a:gd name="T20" fmla="*/ 329 w 398"/>
                <a:gd name="T21" fmla="*/ 196 h 584"/>
                <a:gd name="T22" fmla="*/ 262 w 398"/>
                <a:gd name="T23" fmla="*/ 324 h 584"/>
                <a:gd name="T24" fmla="*/ 262 w 398"/>
                <a:gd name="T25" fmla="*/ 324 h 584"/>
                <a:gd name="T26" fmla="*/ 198 w 398"/>
                <a:gd name="T27" fmla="*/ 454 h 584"/>
                <a:gd name="T28" fmla="*/ 164 w 398"/>
                <a:gd name="T29" fmla="*/ 518 h 584"/>
                <a:gd name="T30" fmla="*/ 134 w 398"/>
                <a:gd name="T31" fmla="*/ 584 h 584"/>
                <a:gd name="T32" fmla="*/ 0 w 398"/>
                <a:gd name="T33" fmla="*/ 517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8" h="584">
                  <a:moveTo>
                    <a:pt x="0" y="517"/>
                  </a:moveTo>
                  <a:lnTo>
                    <a:pt x="32" y="451"/>
                  </a:lnTo>
                  <a:lnTo>
                    <a:pt x="65" y="387"/>
                  </a:lnTo>
                  <a:lnTo>
                    <a:pt x="65" y="387"/>
                  </a:lnTo>
                  <a:lnTo>
                    <a:pt x="134" y="257"/>
                  </a:lnTo>
                  <a:lnTo>
                    <a:pt x="134" y="257"/>
                  </a:lnTo>
                  <a:lnTo>
                    <a:pt x="202" y="129"/>
                  </a:lnTo>
                  <a:lnTo>
                    <a:pt x="274" y="0"/>
                  </a:lnTo>
                  <a:lnTo>
                    <a:pt x="398" y="69"/>
                  </a:lnTo>
                  <a:lnTo>
                    <a:pt x="398" y="69"/>
                  </a:lnTo>
                  <a:lnTo>
                    <a:pt x="329" y="196"/>
                  </a:lnTo>
                  <a:lnTo>
                    <a:pt x="262" y="324"/>
                  </a:lnTo>
                  <a:lnTo>
                    <a:pt x="262" y="324"/>
                  </a:lnTo>
                  <a:lnTo>
                    <a:pt x="198" y="454"/>
                  </a:lnTo>
                  <a:lnTo>
                    <a:pt x="164" y="518"/>
                  </a:lnTo>
                  <a:lnTo>
                    <a:pt x="134" y="584"/>
                  </a:lnTo>
                  <a:lnTo>
                    <a:pt x="0" y="5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7083426" y="3032125"/>
              <a:ext cx="222250" cy="298450"/>
            </a:xfrm>
            <a:custGeom>
              <a:avLst/>
              <a:gdLst>
                <a:gd name="T0" fmla="*/ 0 w 420"/>
                <a:gd name="T1" fmla="*/ 493 h 563"/>
                <a:gd name="T2" fmla="*/ 38 w 420"/>
                <a:gd name="T3" fmla="*/ 430 h 563"/>
                <a:gd name="T4" fmla="*/ 76 w 420"/>
                <a:gd name="T5" fmla="*/ 369 h 563"/>
                <a:gd name="T6" fmla="*/ 76 w 420"/>
                <a:gd name="T7" fmla="*/ 369 h 563"/>
                <a:gd name="T8" fmla="*/ 154 w 420"/>
                <a:gd name="T9" fmla="*/ 245 h 563"/>
                <a:gd name="T10" fmla="*/ 154 w 420"/>
                <a:gd name="T11" fmla="*/ 245 h 563"/>
                <a:gd name="T12" fmla="*/ 233 w 420"/>
                <a:gd name="T13" fmla="*/ 122 h 563"/>
                <a:gd name="T14" fmla="*/ 313 w 420"/>
                <a:gd name="T15" fmla="*/ 0 h 563"/>
                <a:gd name="T16" fmla="*/ 420 w 420"/>
                <a:gd name="T17" fmla="*/ 70 h 563"/>
                <a:gd name="T18" fmla="*/ 420 w 420"/>
                <a:gd name="T19" fmla="*/ 70 h 563"/>
                <a:gd name="T20" fmla="*/ 341 w 420"/>
                <a:gd name="T21" fmla="*/ 191 h 563"/>
                <a:gd name="T22" fmla="*/ 265 w 420"/>
                <a:gd name="T23" fmla="*/ 315 h 563"/>
                <a:gd name="T24" fmla="*/ 265 w 420"/>
                <a:gd name="T25" fmla="*/ 315 h 563"/>
                <a:gd name="T26" fmla="*/ 189 w 420"/>
                <a:gd name="T27" fmla="*/ 437 h 563"/>
                <a:gd name="T28" fmla="*/ 153 w 420"/>
                <a:gd name="T29" fmla="*/ 500 h 563"/>
                <a:gd name="T30" fmla="*/ 116 w 420"/>
                <a:gd name="T31" fmla="*/ 563 h 563"/>
                <a:gd name="T32" fmla="*/ 0 w 420"/>
                <a:gd name="T33" fmla="*/ 49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0" h="563">
                  <a:moveTo>
                    <a:pt x="0" y="493"/>
                  </a:moveTo>
                  <a:lnTo>
                    <a:pt x="38" y="430"/>
                  </a:lnTo>
                  <a:lnTo>
                    <a:pt x="76" y="369"/>
                  </a:lnTo>
                  <a:lnTo>
                    <a:pt x="76" y="369"/>
                  </a:lnTo>
                  <a:lnTo>
                    <a:pt x="154" y="245"/>
                  </a:lnTo>
                  <a:lnTo>
                    <a:pt x="154" y="245"/>
                  </a:lnTo>
                  <a:lnTo>
                    <a:pt x="233" y="122"/>
                  </a:lnTo>
                  <a:lnTo>
                    <a:pt x="313" y="0"/>
                  </a:lnTo>
                  <a:lnTo>
                    <a:pt x="420" y="70"/>
                  </a:lnTo>
                  <a:lnTo>
                    <a:pt x="420" y="70"/>
                  </a:lnTo>
                  <a:lnTo>
                    <a:pt x="341" y="191"/>
                  </a:lnTo>
                  <a:lnTo>
                    <a:pt x="265" y="315"/>
                  </a:lnTo>
                  <a:lnTo>
                    <a:pt x="265" y="315"/>
                  </a:lnTo>
                  <a:lnTo>
                    <a:pt x="189" y="437"/>
                  </a:lnTo>
                  <a:lnTo>
                    <a:pt x="153" y="500"/>
                  </a:lnTo>
                  <a:lnTo>
                    <a:pt x="116" y="563"/>
                  </a:lnTo>
                  <a:lnTo>
                    <a:pt x="0" y="4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7389813" y="2581275"/>
              <a:ext cx="231775" cy="284163"/>
            </a:xfrm>
            <a:custGeom>
              <a:avLst/>
              <a:gdLst>
                <a:gd name="T0" fmla="*/ 0 w 439"/>
                <a:gd name="T1" fmla="*/ 467 h 537"/>
                <a:gd name="T2" fmla="*/ 42 w 439"/>
                <a:gd name="T3" fmla="*/ 409 h 537"/>
                <a:gd name="T4" fmla="*/ 85 w 439"/>
                <a:gd name="T5" fmla="*/ 349 h 537"/>
                <a:gd name="T6" fmla="*/ 85 w 439"/>
                <a:gd name="T7" fmla="*/ 349 h 537"/>
                <a:gd name="T8" fmla="*/ 172 w 439"/>
                <a:gd name="T9" fmla="*/ 232 h 537"/>
                <a:gd name="T10" fmla="*/ 172 w 439"/>
                <a:gd name="T11" fmla="*/ 232 h 537"/>
                <a:gd name="T12" fmla="*/ 260 w 439"/>
                <a:gd name="T13" fmla="*/ 116 h 537"/>
                <a:gd name="T14" fmla="*/ 350 w 439"/>
                <a:gd name="T15" fmla="*/ 0 h 537"/>
                <a:gd name="T16" fmla="*/ 439 w 439"/>
                <a:gd name="T17" fmla="*/ 69 h 537"/>
                <a:gd name="T18" fmla="*/ 439 w 439"/>
                <a:gd name="T19" fmla="*/ 69 h 537"/>
                <a:gd name="T20" fmla="*/ 352 w 439"/>
                <a:gd name="T21" fmla="*/ 184 h 537"/>
                <a:gd name="T22" fmla="*/ 266 w 439"/>
                <a:gd name="T23" fmla="*/ 301 h 537"/>
                <a:gd name="T24" fmla="*/ 266 w 439"/>
                <a:gd name="T25" fmla="*/ 301 h 537"/>
                <a:gd name="T26" fmla="*/ 181 w 439"/>
                <a:gd name="T27" fmla="*/ 419 h 537"/>
                <a:gd name="T28" fmla="*/ 140 w 439"/>
                <a:gd name="T29" fmla="*/ 478 h 537"/>
                <a:gd name="T30" fmla="*/ 98 w 439"/>
                <a:gd name="T31" fmla="*/ 537 h 537"/>
                <a:gd name="T32" fmla="*/ 0 w 439"/>
                <a:gd name="T33" fmla="*/ 46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9" h="537">
                  <a:moveTo>
                    <a:pt x="0" y="467"/>
                  </a:moveTo>
                  <a:lnTo>
                    <a:pt x="42" y="409"/>
                  </a:lnTo>
                  <a:lnTo>
                    <a:pt x="85" y="349"/>
                  </a:lnTo>
                  <a:lnTo>
                    <a:pt x="85" y="349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260" y="116"/>
                  </a:lnTo>
                  <a:lnTo>
                    <a:pt x="350" y="0"/>
                  </a:lnTo>
                  <a:lnTo>
                    <a:pt x="439" y="69"/>
                  </a:lnTo>
                  <a:lnTo>
                    <a:pt x="439" y="69"/>
                  </a:lnTo>
                  <a:lnTo>
                    <a:pt x="352" y="184"/>
                  </a:lnTo>
                  <a:lnTo>
                    <a:pt x="266" y="301"/>
                  </a:lnTo>
                  <a:lnTo>
                    <a:pt x="266" y="301"/>
                  </a:lnTo>
                  <a:lnTo>
                    <a:pt x="181" y="419"/>
                  </a:lnTo>
                  <a:lnTo>
                    <a:pt x="140" y="478"/>
                  </a:lnTo>
                  <a:lnTo>
                    <a:pt x="98" y="537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7729538" y="2157413"/>
              <a:ext cx="242888" cy="266700"/>
            </a:xfrm>
            <a:custGeom>
              <a:avLst/>
              <a:gdLst>
                <a:gd name="T0" fmla="*/ 0 w 459"/>
                <a:gd name="T1" fmla="*/ 439 h 506"/>
                <a:gd name="T2" fmla="*/ 0 w 459"/>
                <a:gd name="T3" fmla="*/ 439 h 506"/>
                <a:gd name="T4" fmla="*/ 95 w 459"/>
                <a:gd name="T5" fmla="*/ 328 h 506"/>
                <a:gd name="T6" fmla="*/ 95 w 459"/>
                <a:gd name="T7" fmla="*/ 328 h 506"/>
                <a:gd name="T8" fmla="*/ 190 w 459"/>
                <a:gd name="T9" fmla="*/ 217 h 506"/>
                <a:gd name="T10" fmla="*/ 190 w 459"/>
                <a:gd name="T11" fmla="*/ 217 h 506"/>
                <a:gd name="T12" fmla="*/ 288 w 459"/>
                <a:gd name="T13" fmla="*/ 108 h 506"/>
                <a:gd name="T14" fmla="*/ 386 w 459"/>
                <a:gd name="T15" fmla="*/ 0 h 506"/>
                <a:gd name="T16" fmla="*/ 459 w 459"/>
                <a:gd name="T17" fmla="*/ 65 h 506"/>
                <a:gd name="T18" fmla="*/ 459 w 459"/>
                <a:gd name="T19" fmla="*/ 65 h 506"/>
                <a:gd name="T20" fmla="*/ 362 w 459"/>
                <a:gd name="T21" fmla="*/ 173 h 506"/>
                <a:gd name="T22" fmla="*/ 268 w 459"/>
                <a:gd name="T23" fmla="*/ 284 h 506"/>
                <a:gd name="T24" fmla="*/ 268 w 459"/>
                <a:gd name="T25" fmla="*/ 284 h 506"/>
                <a:gd name="T26" fmla="*/ 174 w 459"/>
                <a:gd name="T27" fmla="*/ 395 h 506"/>
                <a:gd name="T28" fmla="*/ 174 w 459"/>
                <a:gd name="T29" fmla="*/ 395 h 506"/>
                <a:gd name="T30" fmla="*/ 82 w 459"/>
                <a:gd name="T31" fmla="*/ 506 h 506"/>
                <a:gd name="T32" fmla="*/ 0 w 459"/>
                <a:gd name="T33" fmla="*/ 43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9" h="506">
                  <a:moveTo>
                    <a:pt x="0" y="439"/>
                  </a:moveTo>
                  <a:lnTo>
                    <a:pt x="0" y="439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190" y="217"/>
                  </a:lnTo>
                  <a:lnTo>
                    <a:pt x="190" y="217"/>
                  </a:lnTo>
                  <a:lnTo>
                    <a:pt x="288" y="108"/>
                  </a:lnTo>
                  <a:lnTo>
                    <a:pt x="386" y="0"/>
                  </a:lnTo>
                  <a:lnTo>
                    <a:pt x="459" y="65"/>
                  </a:lnTo>
                  <a:lnTo>
                    <a:pt x="459" y="65"/>
                  </a:lnTo>
                  <a:lnTo>
                    <a:pt x="362" y="173"/>
                  </a:lnTo>
                  <a:lnTo>
                    <a:pt x="268" y="284"/>
                  </a:lnTo>
                  <a:lnTo>
                    <a:pt x="268" y="284"/>
                  </a:lnTo>
                  <a:lnTo>
                    <a:pt x="174" y="395"/>
                  </a:lnTo>
                  <a:lnTo>
                    <a:pt x="174" y="395"/>
                  </a:lnTo>
                  <a:lnTo>
                    <a:pt x="82" y="506"/>
                  </a:lnTo>
                  <a:lnTo>
                    <a:pt x="0" y="4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8102601" y="1760538"/>
              <a:ext cx="250825" cy="250825"/>
            </a:xfrm>
            <a:custGeom>
              <a:avLst/>
              <a:gdLst>
                <a:gd name="T0" fmla="*/ 0 w 474"/>
                <a:gd name="T1" fmla="*/ 409 h 473"/>
                <a:gd name="T2" fmla="*/ 0 w 474"/>
                <a:gd name="T3" fmla="*/ 409 h 473"/>
                <a:gd name="T4" fmla="*/ 104 w 474"/>
                <a:gd name="T5" fmla="*/ 305 h 473"/>
                <a:gd name="T6" fmla="*/ 104 w 474"/>
                <a:gd name="T7" fmla="*/ 305 h 473"/>
                <a:gd name="T8" fmla="*/ 207 w 474"/>
                <a:gd name="T9" fmla="*/ 203 h 473"/>
                <a:gd name="T10" fmla="*/ 207 w 474"/>
                <a:gd name="T11" fmla="*/ 203 h 473"/>
                <a:gd name="T12" fmla="*/ 311 w 474"/>
                <a:gd name="T13" fmla="*/ 101 h 473"/>
                <a:gd name="T14" fmla="*/ 418 w 474"/>
                <a:gd name="T15" fmla="*/ 0 h 473"/>
                <a:gd name="T16" fmla="*/ 474 w 474"/>
                <a:gd name="T17" fmla="*/ 60 h 473"/>
                <a:gd name="T18" fmla="*/ 474 w 474"/>
                <a:gd name="T19" fmla="*/ 60 h 473"/>
                <a:gd name="T20" fmla="*/ 371 w 474"/>
                <a:gd name="T21" fmla="*/ 162 h 473"/>
                <a:gd name="T22" fmla="*/ 269 w 474"/>
                <a:gd name="T23" fmla="*/ 264 h 473"/>
                <a:gd name="T24" fmla="*/ 269 w 474"/>
                <a:gd name="T25" fmla="*/ 264 h 473"/>
                <a:gd name="T26" fmla="*/ 167 w 474"/>
                <a:gd name="T27" fmla="*/ 368 h 473"/>
                <a:gd name="T28" fmla="*/ 167 w 474"/>
                <a:gd name="T29" fmla="*/ 368 h 473"/>
                <a:gd name="T30" fmla="*/ 67 w 474"/>
                <a:gd name="T31" fmla="*/ 473 h 473"/>
                <a:gd name="T32" fmla="*/ 0 w 474"/>
                <a:gd name="T33" fmla="*/ 40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4" h="473">
                  <a:moveTo>
                    <a:pt x="0" y="409"/>
                  </a:moveTo>
                  <a:lnTo>
                    <a:pt x="0" y="409"/>
                  </a:lnTo>
                  <a:lnTo>
                    <a:pt x="104" y="305"/>
                  </a:lnTo>
                  <a:lnTo>
                    <a:pt x="104" y="305"/>
                  </a:lnTo>
                  <a:lnTo>
                    <a:pt x="207" y="203"/>
                  </a:lnTo>
                  <a:lnTo>
                    <a:pt x="207" y="203"/>
                  </a:lnTo>
                  <a:lnTo>
                    <a:pt x="311" y="101"/>
                  </a:lnTo>
                  <a:lnTo>
                    <a:pt x="418" y="0"/>
                  </a:lnTo>
                  <a:lnTo>
                    <a:pt x="474" y="60"/>
                  </a:lnTo>
                  <a:lnTo>
                    <a:pt x="474" y="60"/>
                  </a:lnTo>
                  <a:lnTo>
                    <a:pt x="371" y="162"/>
                  </a:lnTo>
                  <a:lnTo>
                    <a:pt x="269" y="264"/>
                  </a:lnTo>
                  <a:lnTo>
                    <a:pt x="269" y="264"/>
                  </a:lnTo>
                  <a:lnTo>
                    <a:pt x="167" y="368"/>
                  </a:lnTo>
                  <a:lnTo>
                    <a:pt x="167" y="368"/>
                  </a:lnTo>
                  <a:lnTo>
                    <a:pt x="67" y="473"/>
                  </a:lnTo>
                  <a:lnTo>
                    <a:pt x="0" y="4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8505826" y="1393825"/>
              <a:ext cx="258763" cy="230188"/>
            </a:xfrm>
            <a:custGeom>
              <a:avLst/>
              <a:gdLst>
                <a:gd name="T0" fmla="*/ 0 w 489"/>
                <a:gd name="T1" fmla="*/ 377 h 435"/>
                <a:gd name="T2" fmla="*/ 0 w 489"/>
                <a:gd name="T3" fmla="*/ 377 h 435"/>
                <a:gd name="T4" fmla="*/ 109 w 489"/>
                <a:gd name="T5" fmla="*/ 282 h 435"/>
                <a:gd name="T6" fmla="*/ 109 w 489"/>
                <a:gd name="T7" fmla="*/ 282 h 435"/>
                <a:gd name="T8" fmla="*/ 220 w 489"/>
                <a:gd name="T9" fmla="*/ 187 h 435"/>
                <a:gd name="T10" fmla="*/ 220 w 489"/>
                <a:gd name="T11" fmla="*/ 187 h 435"/>
                <a:gd name="T12" fmla="*/ 331 w 489"/>
                <a:gd name="T13" fmla="*/ 92 h 435"/>
                <a:gd name="T14" fmla="*/ 445 w 489"/>
                <a:gd name="T15" fmla="*/ 0 h 435"/>
                <a:gd name="T16" fmla="*/ 489 w 489"/>
                <a:gd name="T17" fmla="*/ 53 h 435"/>
                <a:gd name="T18" fmla="*/ 489 w 489"/>
                <a:gd name="T19" fmla="*/ 53 h 435"/>
                <a:gd name="T20" fmla="*/ 378 w 489"/>
                <a:gd name="T21" fmla="*/ 148 h 435"/>
                <a:gd name="T22" fmla="*/ 268 w 489"/>
                <a:gd name="T23" fmla="*/ 243 h 435"/>
                <a:gd name="T24" fmla="*/ 268 w 489"/>
                <a:gd name="T25" fmla="*/ 243 h 435"/>
                <a:gd name="T26" fmla="*/ 159 w 489"/>
                <a:gd name="T27" fmla="*/ 338 h 435"/>
                <a:gd name="T28" fmla="*/ 159 w 489"/>
                <a:gd name="T29" fmla="*/ 338 h 435"/>
                <a:gd name="T30" fmla="*/ 51 w 489"/>
                <a:gd name="T31" fmla="*/ 435 h 435"/>
                <a:gd name="T32" fmla="*/ 0 w 489"/>
                <a:gd name="T33" fmla="*/ 377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9" h="435">
                  <a:moveTo>
                    <a:pt x="0" y="377"/>
                  </a:moveTo>
                  <a:lnTo>
                    <a:pt x="0" y="377"/>
                  </a:lnTo>
                  <a:lnTo>
                    <a:pt x="109" y="282"/>
                  </a:lnTo>
                  <a:lnTo>
                    <a:pt x="109" y="282"/>
                  </a:lnTo>
                  <a:lnTo>
                    <a:pt x="220" y="187"/>
                  </a:lnTo>
                  <a:lnTo>
                    <a:pt x="220" y="187"/>
                  </a:lnTo>
                  <a:lnTo>
                    <a:pt x="331" y="92"/>
                  </a:lnTo>
                  <a:lnTo>
                    <a:pt x="445" y="0"/>
                  </a:lnTo>
                  <a:lnTo>
                    <a:pt x="489" y="53"/>
                  </a:lnTo>
                  <a:lnTo>
                    <a:pt x="489" y="53"/>
                  </a:lnTo>
                  <a:lnTo>
                    <a:pt x="378" y="148"/>
                  </a:lnTo>
                  <a:lnTo>
                    <a:pt x="268" y="243"/>
                  </a:lnTo>
                  <a:lnTo>
                    <a:pt x="268" y="243"/>
                  </a:lnTo>
                  <a:lnTo>
                    <a:pt x="159" y="338"/>
                  </a:lnTo>
                  <a:lnTo>
                    <a:pt x="159" y="338"/>
                  </a:lnTo>
                  <a:lnTo>
                    <a:pt x="51" y="435"/>
                  </a:lnTo>
                  <a:lnTo>
                    <a:pt x="0" y="3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8934451" y="1058863"/>
              <a:ext cx="265113" cy="209550"/>
            </a:xfrm>
            <a:custGeom>
              <a:avLst/>
              <a:gdLst>
                <a:gd name="T0" fmla="*/ 0 w 501"/>
                <a:gd name="T1" fmla="*/ 345 h 394"/>
                <a:gd name="T2" fmla="*/ 0 w 501"/>
                <a:gd name="T3" fmla="*/ 345 h 394"/>
                <a:gd name="T4" fmla="*/ 115 w 501"/>
                <a:gd name="T5" fmla="*/ 257 h 394"/>
                <a:gd name="T6" fmla="*/ 115 w 501"/>
                <a:gd name="T7" fmla="*/ 257 h 394"/>
                <a:gd name="T8" fmla="*/ 232 w 501"/>
                <a:gd name="T9" fmla="*/ 169 h 394"/>
                <a:gd name="T10" fmla="*/ 232 w 501"/>
                <a:gd name="T11" fmla="*/ 169 h 394"/>
                <a:gd name="T12" fmla="*/ 350 w 501"/>
                <a:gd name="T13" fmla="*/ 85 h 394"/>
                <a:gd name="T14" fmla="*/ 469 w 501"/>
                <a:gd name="T15" fmla="*/ 0 h 394"/>
                <a:gd name="T16" fmla="*/ 501 w 501"/>
                <a:gd name="T17" fmla="*/ 44 h 394"/>
                <a:gd name="T18" fmla="*/ 501 w 501"/>
                <a:gd name="T19" fmla="*/ 44 h 394"/>
                <a:gd name="T20" fmla="*/ 384 w 501"/>
                <a:gd name="T21" fmla="*/ 130 h 394"/>
                <a:gd name="T22" fmla="*/ 267 w 501"/>
                <a:gd name="T23" fmla="*/ 216 h 394"/>
                <a:gd name="T24" fmla="*/ 267 w 501"/>
                <a:gd name="T25" fmla="*/ 216 h 394"/>
                <a:gd name="T26" fmla="*/ 152 w 501"/>
                <a:gd name="T27" fmla="*/ 305 h 394"/>
                <a:gd name="T28" fmla="*/ 152 w 501"/>
                <a:gd name="T29" fmla="*/ 305 h 394"/>
                <a:gd name="T30" fmla="*/ 38 w 501"/>
                <a:gd name="T31" fmla="*/ 394 h 394"/>
                <a:gd name="T32" fmla="*/ 0 w 501"/>
                <a:gd name="T33" fmla="*/ 34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1" h="394">
                  <a:moveTo>
                    <a:pt x="0" y="345"/>
                  </a:moveTo>
                  <a:lnTo>
                    <a:pt x="0" y="345"/>
                  </a:lnTo>
                  <a:lnTo>
                    <a:pt x="115" y="257"/>
                  </a:lnTo>
                  <a:lnTo>
                    <a:pt x="115" y="257"/>
                  </a:lnTo>
                  <a:lnTo>
                    <a:pt x="232" y="169"/>
                  </a:lnTo>
                  <a:lnTo>
                    <a:pt x="232" y="169"/>
                  </a:lnTo>
                  <a:lnTo>
                    <a:pt x="350" y="85"/>
                  </a:lnTo>
                  <a:lnTo>
                    <a:pt x="469" y="0"/>
                  </a:lnTo>
                  <a:lnTo>
                    <a:pt x="501" y="44"/>
                  </a:lnTo>
                  <a:lnTo>
                    <a:pt x="501" y="44"/>
                  </a:lnTo>
                  <a:lnTo>
                    <a:pt x="384" y="130"/>
                  </a:lnTo>
                  <a:lnTo>
                    <a:pt x="267" y="216"/>
                  </a:lnTo>
                  <a:lnTo>
                    <a:pt x="267" y="216"/>
                  </a:lnTo>
                  <a:lnTo>
                    <a:pt x="152" y="305"/>
                  </a:lnTo>
                  <a:lnTo>
                    <a:pt x="152" y="305"/>
                  </a:lnTo>
                  <a:lnTo>
                    <a:pt x="38" y="394"/>
                  </a:lnTo>
                  <a:lnTo>
                    <a:pt x="0" y="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9386888" y="754063"/>
              <a:ext cx="271463" cy="187325"/>
            </a:xfrm>
            <a:custGeom>
              <a:avLst/>
              <a:gdLst>
                <a:gd name="T0" fmla="*/ 0 w 512"/>
                <a:gd name="T1" fmla="*/ 312 h 353"/>
                <a:gd name="T2" fmla="*/ 0 w 512"/>
                <a:gd name="T3" fmla="*/ 312 h 353"/>
                <a:gd name="T4" fmla="*/ 122 w 512"/>
                <a:gd name="T5" fmla="*/ 233 h 353"/>
                <a:gd name="T6" fmla="*/ 122 w 512"/>
                <a:gd name="T7" fmla="*/ 233 h 353"/>
                <a:gd name="T8" fmla="*/ 245 w 512"/>
                <a:gd name="T9" fmla="*/ 154 h 353"/>
                <a:gd name="T10" fmla="*/ 245 w 512"/>
                <a:gd name="T11" fmla="*/ 154 h 353"/>
                <a:gd name="T12" fmla="*/ 367 w 512"/>
                <a:gd name="T13" fmla="*/ 77 h 353"/>
                <a:gd name="T14" fmla="*/ 491 w 512"/>
                <a:gd name="T15" fmla="*/ 0 h 353"/>
                <a:gd name="T16" fmla="*/ 512 w 512"/>
                <a:gd name="T17" fmla="*/ 33 h 353"/>
                <a:gd name="T18" fmla="*/ 512 w 512"/>
                <a:gd name="T19" fmla="*/ 33 h 353"/>
                <a:gd name="T20" fmla="*/ 389 w 512"/>
                <a:gd name="T21" fmla="*/ 112 h 353"/>
                <a:gd name="T22" fmla="*/ 268 w 512"/>
                <a:gd name="T23" fmla="*/ 191 h 353"/>
                <a:gd name="T24" fmla="*/ 268 w 512"/>
                <a:gd name="T25" fmla="*/ 191 h 353"/>
                <a:gd name="T26" fmla="*/ 147 w 512"/>
                <a:gd name="T27" fmla="*/ 271 h 353"/>
                <a:gd name="T28" fmla="*/ 147 w 512"/>
                <a:gd name="T29" fmla="*/ 271 h 353"/>
                <a:gd name="T30" fmla="*/ 26 w 512"/>
                <a:gd name="T31" fmla="*/ 353 h 353"/>
                <a:gd name="T32" fmla="*/ 0 w 512"/>
                <a:gd name="T33" fmla="*/ 31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2" h="353">
                  <a:moveTo>
                    <a:pt x="0" y="312"/>
                  </a:moveTo>
                  <a:lnTo>
                    <a:pt x="0" y="312"/>
                  </a:lnTo>
                  <a:lnTo>
                    <a:pt x="122" y="233"/>
                  </a:lnTo>
                  <a:lnTo>
                    <a:pt x="122" y="233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367" y="77"/>
                  </a:lnTo>
                  <a:lnTo>
                    <a:pt x="491" y="0"/>
                  </a:lnTo>
                  <a:lnTo>
                    <a:pt x="512" y="33"/>
                  </a:lnTo>
                  <a:lnTo>
                    <a:pt x="512" y="33"/>
                  </a:lnTo>
                  <a:lnTo>
                    <a:pt x="389" y="112"/>
                  </a:lnTo>
                  <a:lnTo>
                    <a:pt x="268" y="191"/>
                  </a:lnTo>
                  <a:lnTo>
                    <a:pt x="268" y="191"/>
                  </a:lnTo>
                  <a:lnTo>
                    <a:pt x="147" y="271"/>
                  </a:lnTo>
                  <a:lnTo>
                    <a:pt x="147" y="271"/>
                  </a:lnTo>
                  <a:lnTo>
                    <a:pt x="26" y="353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9859963" y="481013"/>
              <a:ext cx="274638" cy="163513"/>
            </a:xfrm>
            <a:custGeom>
              <a:avLst/>
              <a:gdLst>
                <a:gd name="T0" fmla="*/ 0 w 521"/>
                <a:gd name="T1" fmla="*/ 281 h 309"/>
                <a:gd name="T2" fmla="*/ 0 w 521"/>
                <a:gd name="T3" fmla="*/ 281 h 309"/>
                <a:gd name="T4" fmla="*/ 127 w 521"/>
                <a:gd name="T5" fmla="*/ 208 h 309"/>
                <a:gd name="T6" fmla="*/ 254 w 521"/>
                <a:gd name="T7" fmla="*/ 138 h 309"/>
                <a:gd name="T8" fmla="*/ 381 w 521"/>
                <a:gd name="T9" fmla="*/ 68 h 309"/>
                <a:gd name="T10" fmla="*/ 509 w 521"/>
                <a:gd name="T11" fmla="*/ 0 h 309"/>
                <a:gd name="T12" fmla="*/ 521 w 521"/>
                <a:gd name="T13" fmla="*/ 22 h 309"/>
                <a:gd name="T14" fmla="*/ 521 w 521"/>
                <a:gd name="T15" fmla="*/ 22 h 309"/>
                <a:gd name="T16" fmla="*/ 394 w 521"/>
                <a:gd name="T17" fmla="*/ 92 h 309"/>
                <a:gd name="T18" fmla="*/ 267 w 521"/>
                <a:gd name="T19" fmla="*/ 163 h 309"/>
                <a:gd name="T20" fmla="*/ 141 w 521"/>
                <a:gd name="T21" fmla="*/ 236 h 309"/>
                <a:gd name="T22" fmla="*/ 16 w 521"/>
                <a:gd name="T23" fmla="*/ 309 h 309"/>
                <a:gd name="T24" fmla="*/ 0 w 521"/>
                <a:gd name="T25" fmla="*/ 28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1" h="309">
                  <a:moveTo>
                    <a:pt x="0" y="281"/>
                  </a:moveTo>
                  <a:lnTo>
                    <a:pt x="0" y="281"/>
                  </a:lnTo>
                  <a:lnTo>
                    <a:pt x="127" y="208"/>
                  </a:lnTo>
                  <a:lnTo>
                    <a:pt x="254" y="138"/>
                  </a:lnTo>
                  <a:lnTo>
                    <a:pt x="381" y="68"/>
                  </a:lnTo>
                  <a:lnTo>
                    <a:pt x="509" y="0"/>
                  </a:lnTo>
                  <a:lnTo>
                    <a:pt x="521" y="22"/>
                  </a:lnTo>
                  <a:lnTo>
                    <a:pt x="521" y="22"/>
                  </a:lnTo>
                  <a:lnTo>
                    <a:pt x="394" y="92"/>
                  </a:lnTo>
                  <a:lnTo>
                    <a:pt x="267" y="163"/>
                  </a:lnTo>
                  <a:lnTo>
                    <a:pt x="141" y="236"/>
                  </a:lnTo>
                  <a:lnTo>
                    <a:pt x="16" y="309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10347326" y="234950"/>
              <a:ext cx="280988" cy="141288"/>
            </a:xfrm>
            <a:custGeom>
              <a:avLst/>
              <a:gdLst>
                <a:gd name="T0" fmla="*/ 0 w 530"/>
                <a:gd name="T1" fmla="*/ 251 h 267"/>
                <a:gd name="T2" fmla="*/ 0 w 530"/>
                <a:gd name="T3" fmla="*/ 251 h 267"/>
                <a:gd name="T4" fmla="*/ 132 w 530"/>
                <a:gd name="T5" fmla="*/ 187 h 267"/>
                <a:gd name="T6" fmla="*/ 263 w 530"/>
                <a:gd name="T7" fmla="*/ 124 h 267"/>
                <a:gd name="T8" fmla="*/ 394 w 530"/>
                <a:gd name="T9" fmla="*/ 61 h 267"/>
                <a:gd name="T10" fmla="*/ 526 w 530"/>
                <a:gd name="T11" fmla="*/ 0 h 267"/>
                <a:gd name="T12" fmla="*/ 530 w 530"/>
                <a:gd name="T13" fmla="*/ 10 h 267"/>
                <a:gd name="T14" fmla="*/ 530 w 530"/>
                <a:gd name="T15" fmla="*/ 10 h 267"/>
                <a:gd name="T16" fmla="*/ 400 w 530"/>
                <a:gd name="T17" fmla="*/ 73 h 267"/>
                <a:gd name="T18" fmla="*/ 269 w 530"/>
                <a:gd name="T19" fmla="*/ 137 h 267"/>
                <a:gd name="T20" fmla="*/ 139 w 530"/>
                <a:gd name="T21" fmla="*/ 201 h 267"/>
                <a:gd name="T22" fmla="*/ 9 w 530"/>
                <a:gd name="T23" fmla="*/ 267 h 267"/>
                <a:gd name="T24" fmla="*/ 0 w 530"/>
                <a:gd name="T25" fmla="*/ 25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0" h="267">
                  <a:moveTo>
                    <a:pt x="0" y="251"/>
                  </a:moveTo>
                  <a:lnTo>
                    <a:pt x="0" y="251"/>
                  </a:lnTo>
                  <a:lnTo>
                    <a:pt x="132" y="187"/>
                  </a:lnTo>
                  <a:lnTo>
                    <a:pt x="263" y="124"/>
                  </a:lnTo>
                  <a:lnTo>
                    <a:pt x="394" y="61"/>
                  </a:lnTo>
                  <a:lnTo>
                    <a:pt x="526" y="0"/>
                  </a:lnTo>
                  <a:lnTo>
                    <a:pt x="530" y="10"/>
                  </a:lnTo>
                  <a:lnTo>
                    <a:pt x="530" y="10"/>
                  </a:lnTo>
                  <a:lnTo>
                    <a:pt x="400" y="73"/>
                  </a:lnTo>
                  <a:lnTo>
                    <a:pt x="269" y="137"/>
                  </a:lnTo>
                  <a:lnTo>
                    <a:pt x="139" y="201"/>
                  </a:lnTo>
                  <a:lnTo>
                    <a:pt x="9" y="267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10852151" y="76200"/>
              <a:ext cx="142875" cy="61913"/>
            </a:xfrm>
            <a:custGeom>
              <a:avLst/>
              <a:gdLst>
                <a:gd name="T0" fmla="*/ 0 w 270"/>
                <a:gd name="T1" fmla="*/ 113 h 117"/>
                <a:gd name="T2" fmla="*/ 0 w 270"/>
                <a:gd name="T3" fmla="*/ 113 h 117"/>
                <a:gd name="T4" fmla="*/ 135 w 270"/>
                <a:gd name="T5" fmla="*/ 56 h 117"/>
                <a:gd name="T6" fmla="*/ 270 w 270"/>
                <a:gd name="T7" fmla="*/ 0 h 117"/>
                <a:gd name="T8" fmla="*/ 270 w 270"/>
                <a:gd name="T9" fmla="*/ 0 h 117"/>
                <a:gd name="T10" fmla="*/ 135 w 270"/>
                <a:gd name="T11" fmla="*/ 57 h 117"/>
                <a:gd name="T12" fmla="*/ 3 w 270"/>
                <a:gd name="T13" fmla="*/ 117 h 117"/>
                <a:gd name="T14" fmla="*/ 0 w 270"/>
                <a:gd name="T15" fmla="*/ 11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117">
                  <a:moveTo>
                    <a:pt x="0" y="113"/>
                  </a:moveTo>
                  <a:lnTo>
                    <a:pt x="0" y="113"/>
                  </a:lnTo>
                  <a:lnTo>
                    <a:pt x="135" y="56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135" y="57"/>
                  </a:lnTo>
                  <a:lnTo>
                    <a:pt x="3" y="117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6034088" y="6694488"/>
              <a:ext cx="131763" cy="163513"/>
            </a:xfrm>
            <a:custGeom>
              <a:avLst/>
              <a:gdLst>
                <a:gd name="T0" fmla="*/ 0 w 251"/>
                <a:gd name="T1" fmla="*/ 283 h 309"/>
                <a:gd name="T2" fmla="*/ 1 w 251"/>
                <a:gd name="T3" fmla="*/ 265 h 309"/>
                <a:gd name="T4" fmla="*/ 3 w 251"/>
                <a:gd name="T5" fmla="*/ 248 h 309"/>
                <a:gd name="T6" fmla="*/ 7 w 251"/>
                <a:gd name="T7" fmla="*/ 213 h 309"/>
                <a:gd name="T8" fmla="*/ 7 w 251"/>
                <a:gd name="T9" fmla="*/ 213 h 309"/>
                <a:gd name="T10" fmla="*/ 13 w 251"/>
                <a:gd name="T11" fmla="*/ 143 h 309"/>
                <a:gd name="T12" fmla="*/ 13 w 251"/>
                <a:gd name="T13" fmla="*/ 143 h 309"/>
                <a:gd name="T14" fmla="*/ 22 w 251"/>
                <a:gd name="T15" fmla="*/ 0 h 309"/>
                <a:gd name="T16" fmla="*/ 251 w 251"/>
                <a:gd name="T17" fmla="*/ 10 h 309"/>
                <a:gd name="T18" fmla="*/ 251 w 251"/>
                <a:gd name="T19" fmla="*/ 10 h 309"/>
                <a:gd name="T20" fmla="*/ 243 w 251"/>
                <a:gd name="T21" fmla="*/ 159 h 309"/>
                <a:gd name="T22" fmla="*/ 243 w 251"/>
                <a:gd name="T23" fmla="*/ 159 h 309"/>
                <a:gd name="T24" fmla="*/ 239 w 251"/>
                <a:gd name="T25" fmla="*/ 233 h 309"/>
                <a:gd name="T26" fmla="*/ 235 w 251"/>
                <a:gd name="T27" fmla="*/ 271 h 309"/>
                <a:gd name="T28" fmla="*/ 233 w 251"/>
                <a:gd name="T29" fmla="*/ 290 h 309"/>
                <a:gd name="T30" fmla="*/ 232 w 251"/>
                <a:gd name="T31" fmla="*/ 309 h 309"/>
                <a:gd name="T32" fmla="*/ 0 w 251"/>
                <a:gd name="T33" fmla="*/ 28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309">
                  <a:moveTo>
                    <a:pt x="0" y="283"/>
                  </a:moveTo>
                  <a:lnTo>
                    <a:pt x="1" y="265"/>
                  </a:lnTo>
                  <a:lnTo>
                    <a:pt x="3" y="248"/>
                  </a:lnTo>
                  <a:lnTo>
                    <a:pt x="7" y="213"/>
                  </a:lnTo>
                  <a:lnTo>
                    <a:pt x="7" y="213"/>
                  </a:lnTo>
                  <a:lnTo>
                    <a:pt x="13" y="143"/>
                  </a:lnTo>
                  <a:lnTo>
                    <a:pt x="13" y="143"/>
                  </a:lnTo>
                  <a:lnTo>
                    <a:pt x="22" y="0"/>
                  </a:lnTo>
                  <a:lnTo>
                    <a:pt x="251" y="10"/>
                  </a:lnTo>
                  <a:lnTo>
                    <a:pt x="251" y="10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39" y="233"/>
                  </a:lnTo>
                  <a:lnTo>
                    <a:pt x="235" y="271"/>
                  </a:lnTo>
                  <a:lnTo>
                    <a:pt x="233" y="290"/>
                  </a:lnTo>
                  <a:lnTo>
                    <a:pt x="232" y="309"/>
                  </a:lnTo>
                  <a:lnTo>
                    <a:pt x="0" y="2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6043613" y="6130925"/>
              <a:ext cx="125413" cy="315913"/>
            </a:xfrm>
            <a:custGeom>
              <a:avLst/>
              <a:gdLst>
                <a:gd name="T0" fmla="*/ 16 w 238"/>
                <a:gd name="T1" fmla="*/ 597 h 597"/>
                <a:gd name="T2" fmla="*/ 16 w 238"/>
                <a:gd name="T3" fmla="*/ 597 h 597"/>
                <a:gd name="T4" fmla="*/ 14 w 238"/>
                <a:gd name="T5" fmla="*/ 451 h 597"/>
                <a:gd name="T6" fmla="*/ 14 w 238"/>
                <a:gd name="T7" fmla="*/ 451 h 597"/>
                <a:gd name="T8" fmla="*/ 11 w 238"/>
                <a:gd name="T9" fmla="*/ 305 h 597"/>
                <a:gd name="T10" fmla="*/ 11 w 238"/>
                <a:gd name="T11" fmla="*/ 305 h 597"/>
                <a:gd name="T12" fmla="*/ 7 w 238"/>
                <a:gd name="T13" fmla="*/ 159 h 597"/>
                <a:gd name="T14" fmla="*/ 0 w 238"/>
                <a:gd name="T15" fmla="*/ 13 h 597"/>
                <a:gd name="T16" fmla="*/ 214 w 238"/>
                <a:gd name="T17" fmla="*/ 0 h 597"/>
                <a:gd name="T18" fmla="*/ 214 w 238"/>
                <a:gd name="T19" fmla="*/ 0 h 597"/>
                <a:gd name="T20" fmla="*/ 223 w 238"/>
                <a:gd name="T21" fmla="*/ 149 h 597"/>
                <a:gd name="T22" fmla="*/ 230 w 238"/>
                <a:gd name="T23" fmla="*/ 297 h 597"/>
                <a:gd name="T24" fmla="*/ 230 w 238"/>
                <a:gd name="T25" fmla="*/ 297 h 597"/>
                <a:gd name="T26" fmla="*/ 235 w 238"/>
                <a:gd name="T27" fmla="*/ 446 h 597"/>
                <a:gd name="T28" fmla="*/ 235 w 238"/>
                <a:gd name="T29" fmla="*/ 446 h 597"/>
                <a:gd name="T30" fmla="*/ 238 w 238"/>
                <a:gd name="T31" fmla="*/ 595 h 597"/>
                <a:gd name="T32" fmla="*/ 16 w 238"/>
                <a:gd name="T33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8" h="597">
                  <a:moveTo>
                    <a:pt x="16" y="597"/>
                  </a:moveTo>
                  <a:lnTo>
                    <a:pt x="16" y="597"/>
                  </a:lnTo>
                  <a:lnTo>
                    <a:pt x="14" y="451"/>
                  </a:lnTo>
                  <a:lnTo>
                    <a:pt x="14" y="451"/>
                  </a:lnTo>
                  <a:lnTo>
                    <a:pt x="11" y="305"/>
                  </a:lnTo>
                  <a:lnTo>
                    <a:pt x="11" y="305"/>
                  </a:lnTo>
                  <a:lnTo>
                    <a:pt x="7" y="159"/>
                  </a:lnTo>
                  <a:lnTo>
                    <a:pt x="0" y="13"/>
                  </a:lnTo>
                  <a:lnTo>
                    <a:pt x="214" y="0"/>
                  </a:lnTo>
                  <a:lnTo>
                    <a:pt x="214" y="0"/>
                  </a:lnTo>
                  <a:lnTo>
                    <a:pt x="223" y="149"/>
                  </a:lnTo>
                  <a:lnTo>
                    <a:pt x="230" y="297"/>
                  </a:lnTo>
                  <a:lnTo>
                    <a:pt x="230" y="297"/>
                  </a:lnTo>
                  <a:lnTo>
                    <a:pt x="235" y="446"/>
                  </a:lnTo>
                  <a:lnTo>
                    <a:pt x="235" y="446"/>
                  </a:lnTo>
                  <a:lnTo>
                    <a:pt x="238" y="595"/>
                  </a:lnTo>
                  <a:lnTo>
                    <a:pt x="16" y="5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5989638" y="5568950"/>
              <a:ext cx="146050" cy="322263"/>
            </a:xfrm>
            <a:custGeom>
              <a:avLst/>
              <a:gdLst>
                <a:gd name="T0" fmla="*/ 67 w 275"/>
                <a:gd name="T1" fmla="*/ 610 h 610"/>
                <a:gd name="T2" fmla="*/ 67 w 275"/>
                <a:gd name="T3" fmla="*/ 610 h 610"/>
                <a:gd name="T4" fmla="*/ 54 w 275"/>
                <a:gd name="T5" fmla="*/ 465 h 610"/>
                <a:gd name="T6" fmla="*/ 54 w 275"/>
                <a:gd name="T7" fmla="*/ 465 h 610"/>
                <a:gd name="T8" fmla="*/ 36 w 275"/>
                <a:gd name="T9" fmla="*/ 320 h 610"/>
                <a:gd name="T10" fmla="*/ 36 w 275"/>
                <a:gd name="T11" fmla="*/ 320 h 610"/>
                <a:gd name="T12" fmla="*/ 19 w 275"/>
                <a:gd name="T13" fmla="*/ 174 h 610"/>
                <a:gd name="T14" fmla="*/ 0 w 275"/>
                <a:gd name="T15" fmla="*/ 29 h 610"/>
                <a:gd name="T16" fmla="*/ 197 w 275"/>
                <a:gd name="T17" fmla="*/ 0 h 610"/>
                <a:gd name="T18" fmla="*/ 197 w 275"/>
                <a:gd name="T19" fmla="*/ 0 h 610"/>
                <a:gd name="T20" fmla="*/ 219 w 275"/>
                <a:gd name="T21" fmla="*/ 146 h 610"/>
                <a:gd name="T22" fmla="*/ 239 w 275"/>
                <a:gd name="T23" fmla="*/ 293 h 610"/>
                <a:gd name="T24" fmla="*/ 239 w 275"/>
                <a:gd name="T25" fmla="*/ 293 h 610"/>
                <a:gd name="T26" fmla="*/ 258 w 275"/>
                <a:gd name="T27" fmla="*/ 442 h 610"/>
                <a:gd name="T28" fmla="*/ 258 w 275"/>
                <a:gd name="T29" fmla="*/ 442 h 610"/>
                <a:gd name="T30" fmla="*/ 275 w 275"/>
                <a:gd name="T31" fmla="*/ 590 h 610"/>
                <a:gd name="T32" fmla="*/ 67 w 275"/>
                <a:gd name="T33" fmla="*/ 61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" h="610">
                  <a:moveTo>
                    <a:pt x="67" y="610"/>
                  </a:moveTo>
                  <a:lnTo>
                    <a:pt x="67" y="610"/>
                  </a:lnTo>
                  <a:lnTo>
                    <a:pt x="54" y="465"/>
                  </a:lnTo>
                  <a:lnTo>
                    <a:pt x="54" y="465"/>
                  </a:lnTo>
                  <a:lnTo>
                    <a:pt x="36" y="320"/>
                  </a:lnTo>
                  <a:lnTo>
                    <a:pt x="36" y="320"/>
                  </a:lnTo>
                  <a:lnTo>
                    <a:pt x="19" y="174"/>
                  </a:lnTo>
                  <a:lnTo>
                    <a:pt x="0" y="29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219" y="146"/>
                  </a:lnTo>
                  <a:lnTo>
                    <a:pt x="239" y="293"/>
                  </a:lnTo>
                  <a:lnTo>
                    <a:pt x="239" y="293"/>
                  </a:lnTo>
                  <a:lnTo>
                    <a:pt x="258" y="442"/>
                  </a:lnTo>
                  <a:lnTo>
                    <a:pt x="258" y="442"/>
                  </a:lnTo>
                  <a:lnTo>
                    <a:pt x="275" y="590"/>
                  </a:lnTo>
                  <a:lnTo>
                    <a:pt x="67" y="6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5888038" y="5011738"/>
              <a:ext cx="161925" cy="327025"/>
            </a:xfrm>
            <a:custGeom>
              <a:avLst/>
              <a:gdLst>
                <a:gd name="T0" fmla="*/ 117 w 308"/>
                <a:gd name="T1" fmla="*/ 618 h 618"/>
                <a:gd name="T2" fmla="*/ 104 w 308"/>
                <a:gd name="T3" fmla="*/ 546 h 618"/>
                <a:gd name="T4" fmla="*/ 91 w 308"/>
                <a:gd name="T5" fmla="*/ 473 h 618"/>
                <a:gd name="T6" fmla="*/ 91 w 308"/>
                <a:gd name="T7" fmla="*/ 473 h 618"/>
                <a:gd name="T8" fmla="*/ 61 w 308"/>
                <a:gd name="T9" fmla="*/ 330 h 618"/>
                <a:gd name="T10" fmla="*/ 61 w 308"/>
                <a:gd name="T11" fmla="*/ 330 h 618"/>
                <a:gd name="T12" fmla="*/ 31 w 308"/>
                <a:gd name="T13" fmla="*/ 187 h 618"/>
                <a:gd name="T14" fmla="*/ 0 w 308"/>
                <a:gd name="T15" fmla="*/ 44 h 618"/>
                <a:gd name="T16" fmla="*/ 180 w 308"/>
                <a:gd name="T17" fmla="*/ 0 h 618"/>
                <a:gd name="T18" fmla="*/ 180 w 308"/>
                <a:gd name="T19" fmla="*/ 0 h 618"/>
                <a:gd name="T20" fmla="*/ 215 w 308"/>
                <a:gd name="T21" fmla="*/ 145 h 618"/>
                <a:gd name="T22" fmla="*/ 247 w 308"/>
                <a:gd name="T23" fmla="*/ 291 h 618"/>
                <a:gd name="T24" fmla="*/ 247 w 308"/>
                <a:gd name="T25" fmla="*/ 291 h 618"/>
                <a:gd name="T26" fmla="*/ 279 w 308"/>
                <a:gd name="T27" fmla="*/ 437 h 618"/>
                <a:gd name="T28" fmla="*/ 293 w 308"/>
                <a:gd name="T29" fmla="*/ 508 h 618"/>
                <a:gd name="T30" fmla="*/ 308 w 308"/>
                <a:gd name="T31" fmla="*/ 581 h 618"/>
                <a:gd name="T32" fmla="*/ 117 w 308"/>
                <a:gd name="T3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8" h="618">
                  <a:moveTo>
                    <a:pt x="117" y="618"/>
                  </a:moveTo>
                  <a:lnTo>
                    <a:pt x="104" y="546"/>
                  </a:lnTo>
                  <a:lnTo>
                    <a:pt x="91" y="473"/>
                  </a:lnTo>
                  <a:lnTo>
                    <a:pt x="91" y="473"/>
                  </a:lnTo>
                  <a:lnTo>
                    <a:pt x="61" y="330"/>
                  </a:lnTo>
                  <a:lnTo>
                    <a:pt x="61" y="330"/>
                  </a:lnTo>
                  <a:lnTo>
                    <a:pt x="31" y="187"/>
                  </a:lnTo>
                  <a:lnTo>
                    <a:pt x="0" y="44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215" y="145"/>
                  </a:lnTo>
                  <a:lnTo>
                    <a:pt x="247" y="291"/>
                  </a:lnTo>
                  <a:lnTo>
                    <a:pt x="247" y="291"/>
                  </a:lnTo>
                  <a:lnTo>
                    <a:pt x="279" y="437"/>
                  </a:lnTo>
                  <a:lnTo>
                    <a:pt x="293" y="508"/>
                  </a:lnTo>
                  <a:lnTo>
                    <a:pt x="308" y="581"/>
                  </a:lnTo>
                  <a:lnTo>
                    <a:pt x="117" y="6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5738813" y="4468813"/>
              <a:ext cx="179388" cy="325438"/>
            </a:xfrm>
            <a:custGeom>
              <a:avLst/>
              <a:gdLst>
                <a:gd name="T0" fmla="*/ 168 w 340"/>
                <a:gd name="T1" fmla="*/ 616 h 616"/>
                <a:gd name="T2" fmla="*/ 148 w 340"/>
                <a:gd name="T3" fmla="*/ 546 h 616"/>
                <a:gd name="T4" fmla="*/ 129 w 340"/>
                <a:gd name="T5" fmla="*/ 474 h 616"/>
                <a:gd name="T6" fmla="*/ 129 w 340"/>
                <a:gd name="T7" fmla="*/ 474 h 616"/>
                <a:gd name="T8" fmla="*/ 88 w 340"/>
                <a:gd name="T9" fmla="*/ 334 h 616"/>
                <a:gd name="T10" fmla="*/ 88 w 340"/>
                <a:gd name="T11" fmla="*/ 334 h 616"/>
                <a:gd name="T12" fmla="*/ 46 w 340"/>
                <a:gd name="T13" fmla="*/ 194 h 616"/>
                <a:gd name="T14" fmla="*/ 0 w 340"/>
                <a:gd name="T15" fmla="*/ 54 h 616"/>
                <a:gd name="T16" fmla="*/ 164 w 340"/>
                <a:gd name="T17" fmla="*/ 0 h 616"/>
                <a:gd name="T18" fmla="*/ 164 w 340"/>
                <a:gd name="T19" fmla="*/ 0 h 616"/>
                <a:gd name="T20" fmla="*/ 211 w 340"/>
                <a:gd name="T21" fmla="*/ 141 h 616"/>
                <a:gd name="T22" fmla="*/ 256 w 340"/>
                <a:gd name="T23" fmla="*/ 283 h 616"/>
                <a:gd name="T24" fmla="*/ 256 w 340"/>
                <a:gd name="T25" fmla="*/ 283 h 616"/>
                <a:gd name="T26" fmla="*/ 298 w 340"/>
                <a:gd name="T27" fmla="*/ 426 h 616"/>
                <a:gd name="T28" fmla="*/ 320 w 340"/>
                <a:gd name="T29" fmla="*/ 496 h 616"/>
                <a:gd name="T30" fmla="*/ 340 w 340"/>
                <a:gd name="T31" fmla="*/ 568 h 616"/>
                <a:gd name="T32" fmla="*/ 168 w 340"/>
                <a:gd name="T3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0" h="616">
                  <a:moveTo>
                    <a:pt x="168" y="616"/>
                  </a:moveTo>
                  <a:lnTo>
                    <a:pt x="148" y="546"/>
                  </a:lnTo>
                  <a:lnTo>
                    <a:pt x="129" y="474"/>
                  </a:lnTo>
                  <a:lnTo>
                    <a:pt x="129" y="474"/>
                  </a:lnTo>
                  <a:lnTo>
                    <a:pt x="88" y="334"/>
                  </a:lnTo>
                  <a:lnTo>
                    <a:pt x="88" y="334"/>
                  </a:lnTo>
                  <a:lnTo>
                    <a:pt x="46" y="194"/>
                  </a:lnTo>
                  <a:lnTo>
                    <a:pt x="0" y="54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211" y="141"/>
                  </a:lnTo>
                  <a:lnTo>
                    <a:pt x="256" y="283"/>
                  </a:lnTo>
                  <a:lnTo>
                    <a:pt x="256" y="283"/>
                  </a:lnTo>
                  <a:lnTo>
                    <a:pt x="298" y="426"/>
                  </a:lnTo>
                  <a:lnTo>
                    <a:pt x="320" y="496"/>
                  </a:lnTo>
                  <a:lnTo>
                    <a:pt x="340" y="568"/>
                  </a:lnTo>
                  <a:lnTo>
                    <a:pt x="168" y="6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5545138" y="3941763"/>
              <a:ext cx="195263" cy="320675"/>
            </a:xfrm>
            <a:custGeom>
              <a:avLst/>
              <a:gdLst>
                <a:gd name="T0" fmla="*/ 215 w 369"/>
                <a:gd name="T1" fmla="*/ 607 h 607"/>
                <a:gd name="T2" fmla="*/ 190 w 369"/>
                <a:gd name="T3" fmla="*/ 539 h 607"/>
                <a:gd name="T4" fmla="*/ 164 w 369"/>
                <a:gd name="T5" fmla="*/ 470 h 607"/>
                <a:gd name="T6" fmla="*/ 164 w 369"/>
                <a:gd name="T7" fmla="*/ 470 h 607"/>
                <a:gd name="T8" fmla="*/ 111 w 369"/>
                <a:gd name="T9" fmla="*/ 333 h 607"/>
                <a:gd name="T10" fmla="*/ 111 w 369"/>
                <a:gd name="T11" fmla="*/ 333 h 607"/>
                <a:gd name="T12" fmla="*/ 56 w 369"/>
                <a:gd name="T13" fmla="*/ 197 h 607"/>
                <a:gd name="T14" fmla="*/ 0 w 369"/>
                <a:gd name="T15" fmla="*/ 62 h 607"/>
                <a:gd name="T16" fmla="*/ 145 w 369"/>
                <a:gd name="T17" fmla="*/ 0 h 607"/>
                <a:gd name="T18" fmla="*/ 145 w 369"/>
                <a:gd name="T19" fmla="*/ 0 h 607"/>
                <a:gd name="T20" fmla="*/ 203 w 369"/>
                <a:gd name="T21" fmla="*/ 136 h 607"/>
                <a:gd name="T22" fmla="*/ 260 w 369"/>
                <a:gd name="T23" fmla="*/ 273 h 607"/>
                <a:gd name="T24" fmla="*/ 260 w 369"/>
                <a:gd name="T25" fmla="*/ 273 h 607"/>
                <a:gd name="T26" fmla="*/ 315 w 369"/>
                <a:gd name="T27" fmla="*/ 412 h 607"/>
                <a:gd name="T28" fmla="*/ 342 w 369"/>
                <a:gd name="T29" fmla="*/ 480 h 607"/>
                <a:gd name="T30" fmla="*/ 369 w 369"/>
                <a:gd name="T31" fmla="*/ 550 h 607"/>
                <a:gd name="T32" fmla="*/ 215 w 369"/>
                <a:gd name="T33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9" h="607">
                  <a:moveTo>
                    <a:pt x="215" y="607"/>
                  </a:moveTo>
                  <a:lnTo>
                    <a:pt x="190" y="539"/>
                  </a:lnTo>
                  <a:lnTo>
                    <a:pt x="164" y="470"/>
                  </a:lnTo>
                  <a:lnTo>
                    <a:pt x="164" y="470"/>
                  </a:lnTo>
                  <a:lnTo>
                    <a:pt x="111" y="333"/>
                  </a:lnTo>
                  <a:lnTo>
                    <a:pt x="111" y="333"/>
                  </a:lnTo>
                  <a:lnTo>
                    <a:pt x="56" y="197"/>
                  </a:lnTo>
                  <a:lnTo>
                    <a:pt x="0" y="62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203" y="136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315" y="412"/>
                  </a:lnTo>
                  <a:lnTo>
                    <a:pt x="342" y="480"/>
                  </a:lnTo>
                  <a:lnTo>
                    <a:pt x="369" y="550"/>
                  </a:lnTo>
                  <a:lnTo>
                    <a:pt x="215" y="6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5305426" y="3433763"/>
              <a:ext cx="209550" cy="312738"/>
            </a:xfrm>
            <a:custGeom>
              <a:avLst/>
              <a:gdLst>
                <a:gd name="T0" fmla="*/ 261 w 397"/>
                <a:gd name="T1" fmla="*/ 592 h 592"/>
                <a:gd name="T2" fmla="*/ 230 w 397"/>
                <a:gd name="T3" fmla="*/ 527 h 592"/>
                <a:gd name="T4" fmla="*/ 198 w 397"/>
                <a:gd name="T5" fmla="*/ 461 h 592"/>
                <a:gd name="T6" fmla="*/ 198 w 397"/>
                <a:gd name="T7" fmla="*/ 461 h 592"/>
                <a:gd name="T8" fmla="*/ 134 w 397"/>
                <a:gd name="T9" fmla="*/ 328 h 592"/>
                <a:gd name="T10" fmla="*/ 134 w 397"/>
                <a:gd name="T11" fmla="*/ 328 h 592"/>
                <a:gd name="T12" fmla="*/ 68 w 397"/>
                <a:gd name="T13" fmla="*/ 198 h 592"/>
                <a:gd name="T14" fmla="*/ 0 w 397"/>
                <a:gd name="T15" fmla="*/ 69 h 592"/>
                <a:gd name="T16" fmla="*/ 125 w 397"/>
                <a:gd name="T17" fmla="*/ 0 h 592"/>
                <a:gd name="T18" fmla="*/ 125 w 397"/>
                <a:gd name="T19" fmla="*/ 0 h 592"/>
                <a:gd name="T20" fmla="*/ 195 w 397"/>
                <a:gd name="T21" fmla="*/ 131 h 592"/>
                <a:gd name="T22" fmla="*/ 264 w 397"/>
                <a:gd name="T23" fmla="*/ 263 h 592"/>
                <a:gd name="T24" fmla="*/ 264 w 397"/>
                <a:gd name="T25" fmla="*/ 263 h 592"/>
                <a:gd name="T26" fmla="*/ 331 w 397"/>
                <a:gd name="T27" fmla="*/ 395 h 592"/>
                <a:gd name="T28" fmla="*/ 365 w 397"/>
                <a:gd name="T29" fmla="*/ 461 h 592"/>
                <a:gd name="T30" fmla="*/ 397 w 397"/>
                <a:gd name="T31" fmla="*/ 528 h 592"/>
                <a:gd name="T32" fmla="*/ 261 w 397"/>
                <a:gd name="T33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7" h="592">
                  <a:moveTo>
                    <a:pt x="261" y="592"/>
                  </a:moveTo>
                  <a:lnTo>
                    <a:pt x="230" y="527"/>
                  </a:lnTo>
                  <a:lnTo>
                    <a:pt x="198" y="461"/>
                  </a:lnTo>
                  <a:lnTo>
                    <a:pt x="198" y="461"/>
                  </a:lnTo>
                  <a:lnTo>
                    <a:pt x="134" y="328"/>
                  </a:lnTo>
                  <a:lnTo>
                    <a:pt x="134" y="328"/>
                  </a:lnTo>
                  <a:lnTo>
                    <a:pt x="68" y="198"/>
                  </a:lnTo>
                  <a:lnTo>
                    <a:pt x="0" y="69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95" y="131"/>
                  </a:lnTo>
                  <a:lnTo>
                    <a:pt x="264" y="263"/>
                  </a:lnTo>
                  <a:lnTo>
                    <a:pt x="264" y="263"/>
                  </a:lnTo>
                  <a:lnTo>
                    <a:pt x="331" y="395"/>
                  </a:lnTo>
                  <a:lnTo>
                    <a:pt x="365" y="461"/>
                  </a:lnTo>
                  <a:lnTo>
                    <a:pt x="397" y="528"/>
                  </a:lnTo>
                  <a:lnTo>
                    <a:pt x="261" y="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5022851" y="2949575"/>
              <a:ext cx="223838" cy="301625"/>
            </a:xfrm>
            <a:custGeom>
              <a:avLst/>
              <a:gdLst>
                <a:gd name="T0" fmla="*/ 306 w 423"/>
                <a:gd name="T1" fmla="*/ 570 h 570"/>
                <a:gd name="T2" fmla="*/ 270 w 423"/>
                <a:gd name="T3" fmla="*/ 507 h 570"/>
                <a:gd name="T4" fmla="*/ 232 w 423"/>
                <a:gd name="T5" fmla="*/ 445 h 570"/>
                <a:gd name="T6" fmla="*/ 232 w 423"/>
                <a:gd name="T7" fmla="*/ 445 h 570"/>
                <a:gd name="T8" fmla="*/ 156 w 423"/>
                <a:gd name="T9" fmla="*/ 318 h 570"/>
                <a:gd name="T10" fmla="*/ 156 w 423"/>
                <a:gd name="T11" fmla="*/ 318 h 570"/>
                <a:gd name="T12" fmla="*/ 79 w 423"/>
                <a:gd name="T13" fmla="*/ 194 h 570"/>
                <a:gd name="T14" fmla="*/ 0 w 423"/>
                <a:gd name="T15" fmla="*/ 70 h 570"/>
                <a:gd name="T16" fmla="*/ 105 w 423"/>
                <a:gd name="T17" fmla="*/ 0 h 570"/>
                <a:gd name="T18" fmla="*/ 105 w 423"/>
                <a:gd name="T19" fmla="*/ 0 h 570"/>
                <a:gd name="T20" fmla="*/ 187 w 423"/>
                <a:gd name="T21" fmla="*/ 124 h 570"/>
                <a:gd name="T22" fmla="*/ 267 w 423"/>
                <a:gd name="T23" fmla="*/ 249 h 570"/>
                <a:gd name="T24" fmla="*/ 267 w 423"/>
                <a:gd name="T25" fmla="*/ 249 h 570"/>
                <a:gd name="T26" fmla="*/ 346 w 423"/>
                <a:gd name="T27" fmla="*/ 375 h 570"/>
                <a:gd name="T28" fmla="*/ 385 w 423"/>
                <a:gd name="T29" fmla="*/ 437 h 570"/>
                <a:gd name="T30" fmla="*/ 423 w 423"/>
                <a:gd name="T31" fmla="*/ 502 h 570"/>
                <a:gd name="T32" fmla="*/ 306 w 423"/>
                <a:gd name="T3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3" h="570">
                  <a:moveTo>
                    <a:pt x="306" y="570"/>
                  </a:moveTo>
                  <a:lnTo>
                    <a:pt x="270" y="507"/>
                  </a:lnTo>
                  <a:lnTo>
                    <a:pt x="232" y="445"/>
                  </a:lnTo>
                  <a:lnTo>
                    <a:pt x="232" y="445"/>
                  </a:lnTo>
                  <a:lnTo>
                    <a:pt x="156" y="318"/>
                  </a:lnTo>
                  <a:lnTo>
                    <a:pt x="156" y="318"/>
                  </a:lnTo>
                  <a:lnTo>
                    <a:pt x="79" y="194"/>
                  </a:lnTo>
                  <a:lnTo>
                    <a:pt x="0" y="7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87" y="124"/>
                  </a:lnTo>
                  <a:lnTo>
                    <a:pt x="267" y="249"/>
                  </a:lnTo>
                  <a:lnTo>
                    <a:pt x="267" y="249"/>
                  </a:lnTo>
                  <a:lnTo>
                    <a:pt x="346" y="375"/>
                  </a:lnTo>
                  <a:lnTo>
                    <a:pt x="385" y="437"/>
                  </a:lnTo>
                  <a:lnTo>
                    <a:pt x="423" y="502"/>
                  </a:lnTo>
                  <a:lnTo>
                    <a:pt x="306" y="5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4697413" y="2495550"/>
              <a:ext cx="236538" cy="285750"/>
            </a:xfrm>
            <a:custGeom>
              <a:avLst/>
              <a:gdLst>
                <a:gd name="T0" fmla="*/ 350 w 447"/>
                <a:gd name="T1" fmla="*/ 541 h 541"/>
                <a:gd name="T2" fmla="*/ 307 w 447"/>
                <a:gd name="T3" fmla="*/ 482 h 541"/>
                <a:gd name="T4" fmla="*/ 265 w 447"/>
                <a:gd name="T5" fmla="*/ 422 h 541"/>
                <a:gd name="T6" fmla="*/ 265 w 447"/>
                <a:gd name="T7" fmla="*/ 422 h 541"/>
                <a:gd name="T8" fmla="*/ 178 w 447"/>
                <a:gd name="T9" fmla="*/ 304 h 541"/>
                <a:gd name="T10" fmla="*/ 178 w 447"/>
                <a:gd name="T11" fmla="*/ 304 h 541"/>
                <a:gd name="T12" fmla="*/ 90 w 447"/>
                <a:gd name="T13" fmla="*/ 185 h 541"/>
                <a:gd name="T14" fmla="*/ 0 w 447"/>
                <a:gd name="T15" fmla="*/ 70 h 541"/>
                <a:gd name="T16" fmla="*/ 89 w 447"/>
                <a:gd name="T17" fmla="*/ 0 h 541"/>
                <a:gd name="T18" fmla="*/ 89 w 447"/>
                <a:gd name="T19" fmla="*/ 0 h 541"/>
                <a:gd name="T20" fmla="*/ 180 w 447"/>
                <a:gd name="T21" fmla="*/ 115 h 541"/>
                <a:gd name="T22" fmla="*/ 271 w 447"/>
                <a:gd name="T23" fmla="*/ 233 h 541"/>
                <a:gd name="T24" fmla="*/ 271 w 447"/>
                <a:gd name="T25" fmla="*/ 233 h 541"/>
                <a:gd name="T26" fmla="*/ 360 w 447"/>
                <a:gd name="T27" fmla="*/ 352 h 541"/>
                <a:gd name="T28" fmla="*/ 405 w 447"/>
                <a:gd name="T29" fmla="*/ 412 h 541"/>
                <a:gd name="T30" fmla="*/ 447 w 447"/>
                <a:gd name="T31" fmla="*/ 470 h 541"/>
                <a:gd name="T32" fmla="*/ 350 w 447"/>
                <a:gd name="T33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7" h="541">
                  <a:moveTo>
                    <a:pt x="350" y="541"/>
                  </a:moveTo>
                  <a:lnTo>
                    <a:pt x="307" y="482"/>
                  </a:lnTo>
                  <a:lnTo>
                    <a:pt x="265" y="422"/>
                  </a:lnTo>
                  <a:lnTo>
                    <a:pt x="265" y="422"/>
                  </a:lnTo>
                  <a:lnTo>
                    <a:pt x="178" y="304"/>
                  </a:lnTo>
                  <a:lnTo>
                    <a:pt x="178" y="304"/>
                  </a:lnTo>
                  <a:lnTo>
                    <a:pt x="90" y="185"/>
                  </a:lnTo>
                  <a:lnTo>
                    <a:pt x="0" y="7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180" y="115"/>
                  </a:lnTo>
                  <a:lnTo>
                    <a:pt x="271" y="233"/>
                  </a:lnTo>
                  <a:lnTo>
                    <a:pt x="271" y="233"/>
                  </a:lnTo>
                  <a:lnTo>
                    <a:pt x="360" y="352"/>
                  </a:lnTo>
                  <a:lnTo>
                    <a:pt x="405" y="412"/>
                  </a:lnTo>
                  <a:lnTo>
                    <a:pt x="447" y="470"/>
                  </a:lnTo>
                  <a:lnTo>
                    <a:pt x="350" y="5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4335463" y="2070100"/>
              <a:ext cx="247650" cy="268288"/>
            </a:xfrm>
            <a:custGeom>
              <a:avLst/>
              <a:gdLst>
                <a:gd name="T0" fmla="*/ 389 w 470"/>
                <a:gd name="T1" fmla="*/ 507 h 507"/>
                <a:gd name="T2" fmla="*/ 343 w 470"/>
                <a:gd name="T3" fmla="*/ 451 h 507"/>
                <a:gd name="T4" fmla="*/ 295 w 470"/>
                <a:gd name="T5" fmla="*/ 396 h 507"/>
                <a:gd name="T6" fmla="*/ 295 w 470"/>
                <a:gd name="T7" fmla="*/ 396 h 507"/>
                <a:gd name="T8" fmla="*/ 197 w 470"/>
                <a:gd name="T9" fmla="*/ 285 h 507"/>
                <a:gd name="T10" fmla="*/ 197 w 470"/>
                <a:gd name="T11" fmla="*/ 285 h 507"/>
                <a:gd name="T12" fmla="*/ 99 w 470"/>
                <a:gd name="T13" fmla="*/ 175 h 507"/>
                <a:gd name="T14" fmla="*/ 0 w 470"/>
                <a:gd name="T15" fmla="*/ 67 h 507"/>
                <a:gd name="T16" fmla="*/ 71 w 470"/>
                <a:gd name="T17" fmla="*/ 0 h 507"/>
                <a:gd name="T18" fmla="*/ 71 w 470"/>
                <a:gd name="T19" fmla="*/ 0 h 507"/>
                <a:gd name="T20" fmla="*/ 173 w 470"/>
                <a:gd name="T21" fmla="*/ 108 h 507"/>
                <a:gd name="T22" fmla="*/ 273 w 470"/>
                <a:gd name="T23" fmla="*/ 216 h 507"/>
                <a:gd name="T24" fmla="*/ 273 w 470"/>
                <a:gd name="T25" fmla="*/ 216 h 507"/>
                <a:gd name="T26" fmla="*/ 372 w 470"/>
                <a:gd name="T27" fmla="*/ 327 h 507"/>
                <a:gd name="T28" fmla="*/ 421 w 470"/>
                <a:gd name="T29" fmla="*/ 383 h 507"/>
                <a:gd name="T30" fmla="*/ 470 w 470"/>
                <a:gd name="T31" fmla="*/ 438 h 507"/>
                <a:gd name="T32" fmla="*/ 389 w 470"/>
                <a:gd name="T33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0" h="507">
                  <a:moveTo>
                    <a:pt x="389" y="507"/>
                  </a:moveTo>
                  <a:lnTo>
                    <a:pt x="343" y="451"/>
                  </a:lnTo>
                  <a:lnTo>
                    <a:pt x="295" y="396"/>
                  </a:lnTo>
                  <a:lnTo>
                    <a:pt x="295" y="396"/>
                  </a:lnTo>
                  <a:lnTo>
                    <a:pt x="197" y="285"/>
                  </a:lnTo>
                  <a:lnTo>
                    <a:pt x="197" y="285"/>
                  </a:lnTo>
                  <a:lnTo>
                    <a:pt x="99" y="175"/>
                  </a:lnTo>
                  <a:lnTo>
                    <a:pt x="0" y="67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173" y="108"/>
                  </a:lnTo>
                  <a:lnTo>
                    <a:pt x="273" y="216"/>
                  </a:lnTo>
                  <a:lnTo>
                    <a:pt x="273" y="216"/>
                  </a:lnTo>
                  <a:lnTo>
                    <a:pt x="372" y="327"/>
                  </a:lnTo>
                  <a:lnTo>
                    <a:pt x="421" y="383"/>
                  </a:lnTo>
                  <a:lnTo>
                    <a:pt x="470" y="438"/>
                  </a:lnTo>
                  <a:lnTo>
                    <a:pt x="389" y="5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3937001" y="1679575"/>
              <a:ext cx="258763" cy="247650"/>
            </a:xfrm>
            <a:custGeom>
              <a:avLst/>
              <a:gdLst>
                <a:gd name="T0" fmla="*/ 425 w 489"/>
                <a:gd name="T1" fmla="*/ 468 h 468"/>
                <a:gd name="T2" fmla="*/ 425 w 489"/>
                <a:gd name="T3" fmla="*/ 468 h 468"/>
                <a:gd name="T4" fmla="*/ 321 w 489"/>
                <a:gd name="T5" fmla="*/ 364 h 468"/>
                <a:gd name="T6" fmla="*/ 321 w 489"/>
                <a:gd name="T7" fmla="*/ 364 h 468"/>
                <a:gd name="T8" fmla="*/ 215 w 489"/>
                <a:gd name="T9" fmla="*/ 262 h 468"/>
                <a:gd name="T10" fmla="*/ 215 w 489"/>
                <a:gd name="T11" fmla="*/ 262 h 468"/>
                <a:gd name="T12" fmla="*/ 108 w 489"/>
                <a:gd name="T13" fmla="*/ 161 h 468"/>
                <a:gd name="T14" fmla="*/ 0 w 489"/>
                <a:gd name="T15" fmla="*/ 61 h 468"/>
                <a:gd name="T16" fmla="*/ 56 w 489"/>
                <a:gd name="T17" fmla="*/ 0 h 468"/>
                <a:gd name="T18" fmla="*/ 56 w 489"/>
                <a:gd name="T19" fmla="*/ 0 h 468"/>
                <a:gd name="T20" fmla="*/ 167 w 489"/>
                <a:gd name="T21" fmla="*/ 99 h 468"/>
                <a:gd name="T22" fmla="*/ 275 w 489"/>
                <a:gd name="T23" fmla="*/ 198 h 468"/>
                <a:gd name="T24" fmla="*/ 275 w 489"/>
                <a:gd name="T25" fmla="*/ 198 h 468"/>
                <a:gd name="T26" fmla="*/ 383 w 489"/>
                <a:gd name="T27" fmla="*/ 300 h 468"/>
                <a:gd name="T28" fmla="*/ 383 w 489"/>
                <a:gd name="T29" fmla="*/ 300 h 468"/>
                <a:gd name="T30" fmla="*/ 489 w 489"/>
                <a:gd name="T31" fmla="*/ 402 h 468"/>
                <a:gd name="T32" fmla="*/ 425 w 489"/>
                <a:gd name="T3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9" h="468">
                  <a:moveTo>
                    <a:pt x="425" y="468"/>
                  </a:moveTo>
                  <a:lnTo>
                    <a:pt x="425" y="468"/>
                  </a:lnTo>
                  <a:lnTo>
                    <a:pt x="321" y="364"/>
                  </a:lnTo>
                  <a:lnTo>
                    <a:pt x="321" y="364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108" y="161"/>
                  </a:lnTo>
                  <a:lnTo>
                    <a:pt x="0" y="6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167" y="99"/>
                  </a:lnTo>
                  <a:lnTo>
                    <a:pt x="275" y="198"/>
                  </a:lnTo>
                  <a:lnTo>
                    <a:pt x="275" y="198"/>
                  </a:lnTo>
                  <a:lnTo>
                    <a:pt x="383" y="300"/>
                  </a:lnTo>
                  <a:lnTo>
                    <a:pt x="383" y="300"/>
                  </a:lnTo>
                  <a:lnTo>
                    <a:pt x="489" y="402"/>
                  </a:lnTo>
                  <a:lnTo>
                    <a:pt x="425" y="4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3508376" y="1320800"/>
              <a:ext cx="268288" cy="225425"/>
            </a:xfrm>
            <a:custGeom>
              <a:avLst/>
              <a:gdLst>
                <a:gd name="T0" fmla="*/ 456 w 506"/>
                <a:gd name="T1" fmla="*/ 426 h 426"/>
                <a:gd name="T2" fmla="*/ 456 w 506"/>
                <a:gd name="T3" fmla="*/ 426 h 426"/>
                <a:gd name="T4" fmla="*/ 344 w 506"/>
                <a:gd name="T5" fmla="*/ 331 h 426"/>
                <a:gd name="T6" fmla="*/ 344 w 506"/>
                <a:gd name="T7" fmla="*/ 331 h 426"/>
                <a:gd name="T8" fmla="*/ 230 w 506"/>
                <a:gd name="T9" fmla="*/ 238 h 426"/>
                <a:gd name="T10" fmla="*/ 230 w 506"/>
                <a:gd name="T11" fmla="*/ 238 h 426"/>
                <a:gd name="T12" fmla="*/ 115 w 506"/>
                <a:gd name="T13" fmla="*/ 146 h 426"/>
                <a:gd name="T14" fmla="*/ 0 w 506"/>
                <a:gd name="T15" fmla="*/ 54 h 426"/>
                <a:gd name="T16" fmla="*/ 42 w 506"/>
                <a:gd name="T17" fmla="*/ 0 h 426"/>
                <a:gd name="T18" fmla="*/ 42 w 506"/>
                <a:gd name="T19" fmla="*/ 0 h 426"/>
                <a:gd name="T20" fmla="*/ 159 w 506"/>
                <a:gd name="T21" fmla="*/ 89 h 426"/>
                <a:gd name="T22" fmla="*/ 275 w 506"/>
                <a:gd name="T23" fmla="*/ 181 h 426"/>
                <a:gd name="T24" fmla="*/ 275 w 506"/>
                <a:gd name="T25" fmla="*/ 181 h 426"/>
                <a:gd name="T26" fmla="*/ 391 w 506"/>
                <a:gd name="T27" fmla="*/ 273 h 426"/>
                <a:gd name="T28" fmla="*/ 391 w 506"/>
                <a:gd name="T29" fmla="*/ 273 h 426"/>
                <a:gd name="T30" fmla="*/ 506 w 506"/>
                <a:gd name="T31" fmla="*/ 366 h 426"/>
                <a:gd name="T32" fmla="*/ 456 w 506"/>
                <a:gd name="T33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6" h="426">
                  <a:moveTo>
                    <a:pt x="456" y="426"/>
                  </a:moveTo>
                  <a:lnTo>
                    <a:pt x="456" y="426"/>
                  </a:lnTo>
                  <a:lnTo>
                    <a:pt x="344" y="331"/>
                  </a:lnTo>
                  <a:lnTo>
                    <a:pt x="344" y="331"/>
                  </a:lnTo>
                  <a:lnTo>
                    <a:pt x="230" y="238"/>
                  </a:lnTo>
                  <a:lnTo>
                    <a:pt x="230" y="238"/>
                  </a:lnTo>
                  <a:lnTo>
                    <a:pt x="115" y="146"/>
                  </a:lnTo>
                  <a:lnTo>
                    <a:pt x="0" y="5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159" y="89"/>
                  </a:lnTo>
                  <a:lnTo>
                    <a:pt x="275" y="181"/>
                  </a:lnTo>
                  <a:lnTo>
                    <a:pt x="275" y="181"/>
                  </a:lnTo>
                  <a:lnTo>
                    <a:pt x="391" y="273"/>
                  </a:lnTo>
                  <a:lnTo>
                    <a:pt x="391" y="273"/>
                  </a:lnTo>
                  <a:lnTo>
                    <a:pt x="506" y="366"/>
                  </a:lnTo>
                  <a:lnTo>
                    <a:pt x="456" y="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3054351" y="996950"/>
              <a:ext cx="274638" cy="203200"/>
            </a:xfrm>
            <a:custGeom>
              <a:avLst/>
              <a:gdLst>
                <a:gd name="T0" fmla="*/ 483 w 520"/>
                <a:gd name="T1" fmla="*/ 383 h 383"/>
                <a:gd name="T2" fmla="*/ 483 w 520"/>
                <a:gd name="T3" fmla="*/ 383 h 383"/>
                <a:gd name="T4" fmla="*/ 363 w 520"/>
                <a:gd name="T5" fmla="*/ 297 h 383"/>
                <a:gd name="T6" fmla="*/ 363 w 520"/>
                <a:gd name="T7" fmla="*/ 297 h 383"/>
                <a:gd name="T8" fmla="*/ 244 w 520"/>
                <a:gd name="T9" fmla="*/ 212 h 383"/>
                <a:gd name="T10" fmla="*/ 244 w 520"/>
                <a:gd name="T11" fmla="*/ 212 h 383"/>
                <a:gd name="T12" fmla="*/ 123 w 520"/>
                <a:gd name="T13" fmla="*/ 127 h 383"/>
                <a:gd name="T14" fmla="*/ 0 w 520"/>
                <a:gd name="T15" fmla="*/ 46 h 383"/>
                <a:gd name="T16" fmla="*/ 29 w 520"/>
                <a:gd name="T17" fmla="*/ 0 h 383"/>
                <a:gd name="T18" fmla="*/ 29 w 520"/>
                <a:gd name="T19" fmla="*/ 0 h 383"/>
                <a:gd name="T20" fmla="*/ 153 w 520"/>
                <a:gd name="T21" fmla="*/ 81 h 383"/>
                <a:gd name="T22" fmla="*/ 276 w 520"/>
                <a:gd name="T23" fmla="*/ 164 h 383"/>
                <a:gd name="T24" fmla="*/ 276 w 520"/>
                <a:gd name="T25" fmla="*/ 164 h 383"/>
                <a:gd name="T26" fmla="*/ 398 w 520"/>
                <a:gd name="T27" fmla="*/ 247 h 383"/>
                <a:gd name="T28" fmla="*/ 398 w 520"/>
                <a:gd name="T29" fmla="*/ 247 h 383"/>
                <a:gd name="T30" fmla="*/ 520 w 520"/>
                <a:gd name="T31" fmla="*/ 332 h 383"/>
                <a:gd name="T32" fmla="*/ 483 w 520"/>
                <a:gd name="T3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0" h="383">
                  <a:moveTo>
                    <a:pt x="483" y="383"/>
                  </a:moveTo>
                  <a:lnTo>
                    <a:pt x="483" y="383"/>
                  </a:lnTo>
                  <a:lnTo>
                    <a:pt x="363" y="297"/>
                  </a:lnTo>
                  <a:lnTo>
                    <a:pt x="363" y="297"/>
                  </a:lnTo>
                  <a:lnTo>
                    <a:pt x="244" y="212"/>
                  </a:lnTo>
                  <a:lnTo>
                    <a:pt x="244" y="212"/>
                  </a:lnTo>
                  <a:lnTo>
                    <a:pt x="123" y="127"/>
                  </a:lnTo>
                  <a:lnTo>
                    <a:pt x="0" y="46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153" y="81"/>
                  </a:lnTo>
                  <a:lnTo>
                    <a:pt x="276" y="164"/>
                  </a:lnTo>
                  <a:lnTo>
                    <a:pt x="276" y="164"/>
                  </a:lnTo>
                  <a:lnTo>
                    <a:pt x="398" y="247"/>
                  </a:lnTo>
                  <a:lnTo>
                    <a:pt x="398" y="247"/>
                  </a:lnTo>
                  <a:lnTo>
                    <a:pt x="520" y="332"/>
                  </a:lnTo>
                  <a:lnTo>
                    <a:pt x="483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2576513" y="708025"/>
              <a:ext cx="280988" cy="177800"/>
            </a:xfrm>
            <a:custGeom>
              <a:avLst/>
              <a:gdLst>
                <a:gd name="T0" fmla="*/ 507 w 531"/>
                <a:gd name="T1" fmla="*/ 338 h 338"/>
                <a:gd name="T2" fmla="*/ 507 w 531"/>
                <a:gd name="T3" fmla="*/ 338 h 338"/>
                <a:gd name="T4" fmla="*/ 381 w 531"/>
                <a:gd name="T5" fmla="*/ 259 h 338"/>
                <a:gd name="T6" fmla="*/ 381 w 531"/>
                <a:gd name="T7" fmla="*/ 259 h 338"/>
                <a:gd name="T8" fmla="*/ 254 w 531"/>
                <a:gd name="T9" fmla="*/ 184 h 338"/>
                <a:gd name="T10" fmla="*/ 254 w 531"/>
                <a:gd name="T11" fmla="*/ 184 h 338"/>
                <a:gd name="T12" fmla="*/ 129 w 531"/>
                <a:gd name="T13" fmla="*/ 109 h 338"/>
                <a:gd name="T14" fmla="*/ 0 w 531"/>
                <a:gd name="T15" fmla="*/ 35 h 338"/>
                <a:gd name="T16" fmla="*/ 21 w 531"/>
                <a:gd name="T17" fmla="*/ 0 h 338"/>
                <a:gd name="T18" fmla="*/ 21 w 531"/>
                <a:gd name="T19" fmla="*/ 0 h 338"/>
                <a:gd name="T20" fmla="*/ 149 w 531"/>
                <a:gd name="T21" fmla="*/ 73 h 338"/>
                <a:gd name="T22" fmla="*/ 278 w 531"/>
                <a:gd name="T23" fmla="*/ 146 h 338"/>
                <a:gd name="T24" fmla="*/ 278 w 531"/>
                <a:gd name="T25" fmla="*/ 146 h 338"/>
                <a:gd name="T26" fmla="*/ 405 w 531"/>
                <a:gd name="T27" fmla="*/ 222 h 338"/>
                <a:gd name="T28" fmla="*/ 405 w 531"/>
                <a:gd name="T29" fmla="*/ 222 h 338"/>
                <a:gd name="T30" fmla="*/ 531 w 531"/>
                <a:gd name="T31" fmla="*/ 297 h 338"/>
                <a:gd name="T32" fmla="*/ 507 w 531"/>
                <a:gd name="T33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1" h="338">
                  <a:moveTo>
                    <a:pt x="507" y="338"/>
                  </a:moveTo>
                  <a:lnTo>
                    <a:pt x="507" y="338"/>
                  </a:lnTo>
                  <a:lnTo>
                    <a:pt x="381" y="259"/>
                  </a:lnTo>
                  <a:lnTo>
                    <a:pt x="381" y="259"/>
                  </a:lnTo>
                  <a:lnTo>
                    <a:pt x="254" y="184"/>
                  </a:lnTo>
                  <a:lnTo>
                    <a:pt x="254" y="184"/>
                  </a:lnTo>
                  <a:lnTo>
                    <a:pt x="129" y="109"/>
                  </a:lnTo>
                  <a:lnTo>
                    <a:pt x="0" y="35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49" y="73"/>
                  </a:lnTo>
                  <a:lnTo>
                    <a:pt x="278" y="146"/>
                  </a:lnTo>
                  <a:lnTo>
                    <a:pt x="278" y="146"/>
                  </a:lnTo>
                  <a:lnTo>
                    <a:pt x="405" y="222"/>
                  </a:lnTo>
                  <a:lnTo>
                    <a:pt x="405" y="222"/>
                  </a:lnTo>
                  <a:lnTo>
                    <a:pt x="531" y="297"/>
                  </a:lnTo>
                  <a:lnTo>
                    <a:pt x="507" y="3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2081213" y="449263"/>
              <a:ext cx="285750" cy="155575"/>
            </a:xfrm>
            <a:custGeom>
              <a:avLst/>
              <a:gdLst>
                <a:gd name="T0" fmla="*/ 525 w 539"/>
                <a:gd name="T1" fmla="*/ 294 h 294"/>
                <a:gd name="T2" fmla="*/ 525 w 539"/>
                <a:gd name="T3" fmla="*/ 294 h 294"/>
                <a:gd name="T4" fmla="*/ 394 w 539"/>
                <a:gd name="T5" fmla="*/ 225 h 294"/>
                <a:gd name="T6" fmla="*/ 264 w 539"/>
                <a:gd name="T7" fmla="*/ 156 h 294"/>
                <a:gd name="T8" fmla="*/ 132 w 539"/>
                <a:gd name="T9" fmla="*/ 89 h 294"/>
                <a:gd name="T10" fmla="*/ 0 w 539"/>
                <a:gd name="T11" fmla="*/ 24 h 294"/>
                <a:gd name="T12" fmla="*/ 11 w 539"/>
                <a:gd name="T13" fmla="*/ 0 h 294"/>
                <a:gd name="T14" fmla="*/ 11 w 539"/>
                <a:gd name="T15" fmla="*/ 0 h 294"/>
                <a:gd name="T16" fmla="*/ 144 w 539"/>
                <a:gd name="T17" fmla="*/ 65 h 294"/>
                <a:gd name="T18" fmla="*/ 277 w 539"/>
                <a:gd name="T19" fmla="*/ 130 h 294"/>
                <a:gd name="T20" fmla="*/ 408 w 539"/>
                <a:gd name="T21" fmla="*/ 197 h 294"/>
                <a:gd name="T22" fmla="*/ 539 w 539"/>
                <a:gd name="T23" fmla="*/ 264 h 294"/>
                <a:gd name="T24" fmla="*/ 525 w 539"/>
                <a:gd name="T25" fmla="*/ 29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294">
                  <a:moveTo>
                    <a:pt x="525" y="294"/>
                  </a:moveTo>
                  <a:lnTo>
                    <a:pt x="525" y="294"/>
                  </a:lnTo>
                  <a:lnTo>
                    <a:pt x="394" y="225"/>
                  </a:lnTo>
                  <a:lnTo>
                    <a:pt x="264" y="156"/>
                  </a:lnTo>
                  <a:lnTo>
                    <a:pt x="132" y="89"/>
                  </a:lnTo>
                  <a:lnTo>
                    <a:pt x="0" y="2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4" y="65"/>
                  </a:lnTo>
                  <a:lnTo>
                    <a:pt x="277" y="130"/>
                  </a:lnTo>
                  <a:lnTo>
                    <a:pt x="408" y="197"/>
                  </a:lnTo>
                  <a:lnTo>
                    <a:pt x="539" y="264"/>
                  </a:lnTo>
                  <a:lnTo>
                    <a:pt x="525" y="2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1570038" y="222250"/>
              <a:ext cx="290513" cy="131763"/>
            </a:xfrm>
            <a:custGeom>
              <a:avLst/>
              <a:gdLst>
                <a:gd name="T0" fmla="*/ 540 w 547"/>
                <a:gd name="T1" fmla="*/ 248 h 248"/>
                <a:gd name="T2" fmla="*/ 540 w 547"/>
                <a:gd name="T3" fmla="*/ 248 h 248"/>
                <a:gd name="T4" fmla="*/ 406 w 547"/>
                <a:gd name="T5" fmla="*/ 187 h 248"/>
                <a:gd name="T6" fmla="*/ 270 w 547"/>
                <a:gd name="T7" fmla="*/ 127 h 248"/>
                <a:gd name="T8" fmla="*/ 136 w 547"/>
                <a:gd name="T9" fmla="*/ 67 h 248"/>
                <a:gd name="T10" fmla="*/ 0 w 547"/>
                <a:gd name="T11" fmla="*/ 9 h 248"/>
                <a:gd name="T12" fmla="*/ 5 w 547"/>
                <a:gd name="T13" fmla="*/ 0 h 248"/>
                <a:gd name="T14" fmla="*/ 5 w 547"/>
                <a:gd name="T15" fmla="*/ 0 h 248"/>
                <a:gd name="T16" fmla="*/ 140 w 547"/>
                <a:gd name="T17" fmla="*/ 56 h 248"/>
                <a:gd name="T18" fmla="*/ 276 w 547"/>
                <a:gd name="T19" fmla="*/ 114 h 248"/>
                <a:gd name="T20" fmla="*/ 412 w 547"/>
                <a:gd name="T21" fmla="*/ 172 h 248"/>
                <a:gd name="T22" fmla="*/ 547 w 547"/>
                <a:gd name="T23" fmla="*/ 232 h 248"/>
                <a:gd name="T24" fmla="*/ 540 w 5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7" h="248">
                  <a:moveTo>
                    <a:pt x="540" y="248"/>
                  </a:moveTo>
                  <a:lnTo>
                    <a:pt x="540" y="248"/>
                  </a:lnTo>
                  <a:lnTo>
                    <a:pt x="406" y="187"/>
                  </a:lnTo>
                  <a:lnTo>
                    <a:pt x="270" y="127"/>
                  </a:lnTo>
                  <a:lnTo>
                    <a:pt x="136" y="67"/>
                  </a:lnTo>
                  <a:lnTo>
                    <a:pt x="0" y="9"/>
                  </a:lnTo>
                  <a:lnTo>
                    <a:pt x="5" y="0"/>
                  </a:lnTo>
                  <a:lnTo>
                    <a:pt x="5" y="0"/>
                  </a:lnTo>
                  <a:lnTo>
                    <a:pt x="140" y="56"/>
                  </a:lnTo>
                  <a:lnTo>
                    <a:pt x="276" y="114"/>
                  </a:lnTo>
                  <a:lnTo>
                    <a:pt x="412" y="172"/>
                  </a:lnTo>
                  <a:lnTo>
                    <a:pt x="547" y="232"/>
                  </a:lnTo>
                  <a:lnTo>
                    <a:pt x="540" y="2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1195388" y="76200"/>
              <a:ext cx="144463" cy="55563"/>
            </a:xfrm>
            <a:custGeom>
              <a:avLst/>
              <a:gdLst>
                <a:gd name="T0" fmla="*/ 271 w 273"/>
                <a:gd name="T1" fmla="*/ 106 h 106"/>
                <a:gd name="T2" fmla="*/ 271 w 273"/>
                <a:gd name="T3" fmla="*/ 106 h 106"/>
                <a:gd name="T4" fmla="*/ 136 w 273"/>
                <a:gd name="T5" fmla="*/ 53 h 106"/>
                <a:gd name="T6" fmla="*/ 0 w 273"/>
                <a:gd name="T7" fmla="*/ 0 h 106"/>
                <a:gd name="T8" fmla="*/ 0 w 273"/>
                <a:gd name="T9" fmla="*/ 0 h 106"/>
                <a:gd name="T10" fmla="*/ 137 w 273"/>
                <a:gd name="T11" fmla="*/ 52 h 106"/>
                <a:gd name="T12" fmla="*/ 273 w 273"/>
                <a:gd name="T13" fmla="*/ 103 h 106"/>
                <a:gd name="T14" fmla="*/ 271 w 273"/>
                <a:gd name="T1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3" h="106">
                  <a:moveTo>
                    <a:pt x="271" y="106"/>
                  </a:moveTo>
                  <a:lnTo>
                    <a:pt x="271" y="106"/>
                  </a:lnTo>
                  <a:lnTo>
                    <a:pt x="136" y="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137" y="52"/>
                  </a:lnTo>
                  <a:lnTo>
                    <a:pt x="273" y="103"/>
                  </a:lnTo>
                  <a:lnTo>
                    <a:pt x="271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AU">
                <a:latin typeface="+mn-ea"/>
              </a:endParaRPr>
            </a:p>
          </p:txBody>
        </p:sp>
      </p:grpSp>
      <p:grpSp>
        <p:nvGrpSpPr>
          <p:cNvPr id="2" name="Group 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<p:cNvGrpSpPr/>
          <p:nvPr/>
        </p:nvGrpSpPr>
        <p:grpSpPr>
          <a:xfrm>
            <a:off x="1673288" y="4916515"/>
            <a:ext cx="865206" cy="865206"/>
            <a:chOff x="1223341" y="5006900"/>
            <a:chExt cx="1079293" cy="1079293"/>
          </a:xfrm>
        </p:grpSpPr>
        <p:sp>
          <p:nvSpPr>
            <p:cNvPr id="46" name="Oval 45"/>
            <p:cNvSpPr/>
            <p:nvPr/>
          </p:nvSpPr>
          <p:spPr>
            <a:xfrm>
              <a:off x="1223341" y="5006900"/>
              <a:ext cx="1079293" cy="1079293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n-ea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650037" y="5250908"/>
              <a:ext cx="225900" cy="574722"/>
              <a:chOff x="4422775" y="2198688"/>
              <a:chExt cx="292100" cy="74295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9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44" name="Group 43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<p:cNvGrpSpPr/>
          <p:nvPr/>
        </p:nvGrpSpPr>
        <p:grpSpPr>
          <a:xfrm>
            <a:off x="9018413" y="4916515"/>
            <a:ext cx="865206" cy="865206"/>
            <a:chOff x="8568466" y="5006900"/>
            <a:chExt cx="1079293" cy="1079293"/>
          </a:xfrm>
        </p:grpSpPr>
        <p:sp>
          <p:nvSpPr>
            <p:cNvPr id="52" name="Oval 51"/>
            <p:cNvSpPr/>
            <p:nvPr/>
          </p:nvSpPr>
          <p:spPr>
            <a:xfrm>
              <a:off x="8568466" y="5006900"/>
              <a:ext cx="1079293" cy="1079293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n-ea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8978985" y="5255220"/>
              <a:ext cx="258253" cy="557116"/>
              <a:chOff x="4395788" y="2198688"/>
              <a:chExt cx="344488" cy="742951"/>
            </a:xfrm>
            <a:solidFill>
              <a:srgbClr val="262626"/>
            </a:solidFill>
          </p:grpSpPr>
          <p:sp>
            <p:nvSpPr>
              <p:cNvPr id="58" name="Oval 57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9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43" name="e7d195523061f1c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</a:t>
            </a:r>
            <a:endParaRPr lang="zh-CN" altLang="en-US" sz="100"/>
          </a:p>
        </p:txBody>
      </p:sp>
      <p:grpSp>
        <p:nvGrpSpPr>
          <p:cNvPr id="61" name="组合 60"/>
          <p:cNvGrpSpPr/>
          <p:nvPr/>
        </p:nvGrpSpPr>
        <p:grpSpPr>
          <a:xfrm>
            <a:off x="4435363" y="1937552"/>
            <a:ext cx="3540752" cy="1116396"/>
            <a:chOff x="1301855" y="3421483"/>
            <a:chExt cx="3540752" cy="1116396"/>
          </a:xfrm>
        </p:grpSpPr>
        <p:sp>
          <p:nvSpPr>
            <p:cNvPr id="62" name="矩形 61"/>
            <p:cNvSpPr/>
            <p:nvPr/>
          </p:nvSpPr>
          <p:spPr>
            <a:xfrm>
              <a:off x="1301855" y="3800644"/>
              <a:ext cx="3540752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951243" y="3421483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2242292" y="4501803"/>
            <a:ext cx="1229648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690831" y="4501803"/>
            <a:ext cx="1229648" cy="4603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4" name="文本框 3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51" grpId="0" bldLvl="0" animBg="1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890" y="2499824"/>
            <a:ext cx="3868616" cy="2579077"/>
          </a:xfrm>
          <a:ln w="31750">
            <a:solidFill>
              <a:schemeClr val="bg1"/>
            </a:solidFill>
          </a:ln>
          <a:effectLst>
            <a:outerShdw blurRad="190500" dist="38100" dir="8100000" algn="tr" rotWithShape="0">
              <a:prstClr val="black">
                <a:alpha val="48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488589" y="2139980"/>
            <a:ext cx="5382611" cy="712850"/>
            <a:chOff x="4849960" y="2284443"/>
            <a:chExt cx="5382611" cy="712850"/>
          </a:xfrm>
        </p:grpSpPr>
        <p:grpSp>
          <p:nvGrpSpPr>
            <p:cNvPr id="4" name="组合 3"/>
            <p:cNvGrpSpPr/>
            <p:nvPr/>
          </p:nvGrpSpPr>
          <p:grpSpPr>
            <a:xfrm>
              <a:off x="5474518" y="2284443"/>
              <a:ext cx="4758053" cy="712850"/>
              <a:chOff x="5394700" y="1317507"/>
              <a:chExt cx="4758053" cy="712850"/>
            </a:xfrm>
          </p:grpSpPr>
          <p:sp>
            <p:nvSpPr>
              <p:cNvPr id="5" name="TextBox 19"/>
              <p:cNvSpPr txBox="1"/>
              <p:nvPr/>
            </p:nvSpPr>
            <p:spPr>
              <a:xfrm>
                <a:off x="5394700" y="1317507"/>
                <a:ext cx="2444433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+mn-ea"/>
                  </a:rPr>
                  <a:t>XXX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394700" y="1662057"/>
                <a:ext cx="4758053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4849960" y="2418813"/>
              <a:ext cx="537474" cy="537474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4"/>
            <p:cNvSpPr/>
            <p:nvPr/>
          </p:nvSpPr>
          <p:spPr>
            <a:xfrm>
              <a:off x="5004900" y="2548647"/>
              <a:ext cx="227593" cy="27181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88589" y="3371071"/>
            <a:ext cx="5571297" cy="703325"/>
            <a:chOff x="4849960" y="3515534"/>
            <a:chExt cx="5571297" cy="703325"/>
          </a:xfrm>
        </p:grpSpPr>
        <p:grpSp>
          <p:nvGrpSpPr>
            <p:cNvPr id="10" name="组合 9"/>
            <p:cNvGrpSpPr/>
            <p:nvPr/>
          </p:nvGrpSpPr>
          <p:grpSpPr>
            <a:xfrm>
              <a:off x="5474518" y="3515534"/>
              <a:ext cx="4946739" cy="703325"/>
              <a:chOff x="5394700" y="1317507"/>
              <a:chExt cx="4946739" cy="703325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317507"/>
                <a:ext cx="2444433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+mn-ea"/>
                  </a:rPr>
                  <a:t>XXX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0" y="1652532"/>
                <a:ext cx="4946739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4849960" y="3649904"/>
              <a:ext cx="537474" cy="537474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5"/>
            <p:cNvSpPr/>
            <p:nvPr/>
          </p:nvSpPr>
          <p:spPr>
            <a:xfrm>
              <a:off x="4982791" y="3781039"/>
              <a:ext cx="271812" cy="269211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488589" y="4602162"/>
            <a:ext cx="5571297" cy="712850"/>
            <a:chOff x="4849960" y="4746625"/>
            <a:chExt cx="5571297" cy="712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5474518" y="4746625"/>
              <a:ext cx="4946739" cy="712850"/>
              <a:chOff x="5394700" y="1317507"/>
              <a:chExt cx="4946739" cy="712850"/>
            </a:xfrm>
          </p:grpSpPr>
          <p:sp>
            <p:nvSpPr>
              <p:cNvPr id="17" name="TextBox 19"/>
              <p:cNvSpPr txBox="1"/>
              <p:nvPr/>
            </p:nvSpPr>
            <p:spPr>
              <a:xfrm>
                <a:off x="5394700" y="1317507"/>
                <a:ext cx="2444433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+mn-ea"/>
                  </a:rPr>
                  <a:t>XXX</a:t>
                </a:r>
                <a:endParaRPr lang="zh-CN" altLang="en-US" sz="20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394700" y="1662057"/>
                <a:ext cx="4946739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45720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XXX给你创意和灵感XXX给你创意和灵感XXX给你创意和灵感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4849960" y="4880995"/>
              <a:ext cx="537474" cy="537474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6"/>
            <p:cNvSpPr/>
            <p:nvPr/>
          </p:nvSpPr>
          <p:spPr>
            <a:xfrm>
              <a:off x="4982791" y="5015042"/>
              <a:ext cx="271812" cy="263386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570922" y="2099523"/>
            <a:ext cx="3050159" cy="337968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/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rgbClr val="F6F6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矩形 29"/>
            <p:cNvSpPr/>
            <p:nvPr/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445"/>
            <p:cNvSpPr/>
            <p:nvPr/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zh-CN" sz="2000" b="1" dirty="0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30515" y="2099523"/>
            <a:ext cx="3050159" cy="3379680"/>
            <a:chOff x="247577" y="3140968"/>
            <a:chExt cx="2501994" cy="2772295"/>
          </a:xfrm>
        </p:grpSpPr>
        <p:sp>
          <p:nvSpPr>
            <p:cNvPr id="25" name="矩形: 剪去单角 437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rgbClr val="F6F6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矩形 2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438"/>
            <p:cNvSpPr/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2000" b="1" dirty="0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11328" y="2099523"/>
            <a:ext cx="3050159" cy="337968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rgbClr val="F6F6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456"/>
            <p:cNvSpPr/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12700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2000" b="1" dirty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51661" y="3232767"/>
            <a:ext cx="2703113" cy="1214110"/>
            <a:chOff x="874712" y="3325188"/>
            <a:chExt cx="2703113" cy="1214110"/>
          </a:xfrm>
        </p:grpSpPr>
        <p:sp>
          <p:nvSpPr>
            <p:cNvPr id="38" name="矩形 37"/>
            <p:cNvSpPr/>
            <p:nvPr/>
          </p:nvSpPr>
          <p:spPr>
            <a:xfrm>
              <a:off x="874713" y="3802063"/>
              <a:ext cx="2703112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74712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92068" y="3232767"/>
            <a:ext cx="2703113" cy="1214110"/>
            <a:chOff x="874712" y="3325188"/>
            <a:chExt cx="2703113" cy="1214110"/>
          </a:xfrm>
        </p:grpSpPr>
        <p:sp>
          <p:nvSpPr>
            <p:cNvPr id="45" name="矩形 44"/>
            <p:cNvSpPr/>
            <p:nvPr/>
          </p:nvSpPr>
          <p:spPr>
            <a:xfrm>
              <a:off x="874713" y="3802063"/>
              <a:ext cx="2703112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4712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35368" y="3232767"/>
            <a:ext cx="2703113" cy="1214110"/>
            <a:chOff x="874712" y="3325188"/>
            <a:chExt cx="2703113" cy="1214110"/>
          </a:xfrm>
        </p:grpSpPr>
        <p:sp>
          <p:nvSpPr>
            <p:cNvPr id="48" name="矩形 47"/>
            <p:cNvSpPr/>
            <p:nvPr/>
          </p:nvSpPr>
          <p:spPr>
            <a:xfrm>
              <a:off x="874713" y="3802063"/>
              <a:ext cx="2703112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874712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0" name="任意多边形: 形状 43"/>
          <p:cNvSpPr/>
          <p:nvPr/>
        </p:nvSpPr>
        <p:spPr>
          <a:xfrm>
            <a:off x="5617677" y="2431374"/>
            <a:ext cx="437690" cy="437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19313" y="4353"/>
                </a:moveTo>
                <a:lnTo>
                  <a:pt x="16178" y="7496"/>
                </a:lnTo>
                <a:cubicBezTo>
                  <a:pt x="16034" y="7640"/>
                  <a:pt x="15980" y="7851"/>
                  <a:pt x="16036" y="8047"/>
                </a:cubicBezTo>
                <a:lnTo>
                  <a:pt x="18732" y="17470"/>
                </a:lnTo>
                <a:cubicBezTo>
                  <a:pt x="18788" y="17666"/>
                  <a:pt x="18734" y="17878"/>
                  <a:pt x="18590" y="18022"/>
                </a:cubicBezTo>
                <a:lnTo>
                  <a:pt x="17170" y="19445"/>
                </a:lnTo>
                <a:cubicBezTo>
                  <a:pt x="17059" y="19556"/>
                  <a:pt x="16916" y="19609"/>
                  <a:pt x="16775" y="19609"/>
                </a:cubicBezTo>
                <a:cubicBezTo>
                  <a:pt x="16581" y="19609"/>
                  <a:pt x="16390" y="19510"/>
                  <a:pt x="16285" y="19322"/>
                </a:cubicBezTo>
                <a:lnTo>
                  <a:pt x="12375" y="12317"/>
                </a:lnTo>
                <a:cubicBezTo>
                  <a:pt x="12271" y="12129"/>
                  <a:pt x="12079" y="12029"/>
                  <a:pt x="11886" y="12029"/>
                </a:cubicBezTo>
                <a:cubicBezTo>
                  <a:pt x="11744" y="12029"/>
                  <a:pt x="11602" y="12083"/>
                  <a:pt x="11491" y="12194"/>
                </a:cubicBezTo>
                <a:lnTo>
                  <a:pt x="8519" y="15172"/>
                </a:lnTo>
                <a:cubicBezTo>
                  <a:pt x="8388" y="15304"/>
                  <a:pt x="8330" y="15492"/>
                  <a:pt x="8365" y="15674"/>
                </a:cubicBezTo>
                <a:lnTo>
                  <a:pt x="8996" y="18989"/>
                </a:lnTo>
                <a:cubicBezTo>
                  <a:pt x="9031" y="19171"/>
                  <a:pt x="8973" y="19359"/>
                  <a:pt x="8842" y="19491"/>
                </a:cubicBezTo>
                <a:lnTo>
                  <a:pt x="8441" y="19893"/>
                </a:lnTo>
                <a:cubicBezTo>
                  <a:pt x="8330" y="20004"/>
                  <a:pt x="8187" y="20058"/>
                  <a:pt x="8046" y="20058"/>
                </a:cubicBezTo>
                <a:cubicBezTo>
                  <a:pt x="7852" y="20058"/>
                  <a:pt x="7661" y="19958"/>
                  <a:pt x="7556" y="19770"/>
                </a:cubicBezTo>
                <a:lnTo>
                  <a:pt x="5577" y="16226"/>
                </a:lnTo>
                <a:cubicBezTo>
                  <a:pt x="5526" y="16136"/>
                  <a:pt x="5452" y="16061"/>
                  <a:pt x="5362" y="16010"/>
                </a:cubicBezTo>
                <a:lnTo>
                  <a:pt x="1826" y="14027"/>
                </a:lnTo>
                <a:cubicBezTo>
                  <a:pt x="1502" y="13845"/>
                  <a:pt x="1441" y="13403"/>
                  <a:pt x="1703" y="13141"/>
                </a:cubicBezTo>
                <a:lnTo>
                  <a:pt x="2105" y="12738"/>
                </a:lnTo>
                <a:cubicBezTo>
                  <a:pt x="2211" y="12632"/>
                  <a:pt x="2354" y="12574"/>
                  <a:pt x="2501" y="12574"/>
                </a:cubicBezTo>
                <a:cubicBezTo>
                  <a:pt x="2536" y="12574"/>
                  <a:pt x="2571" y="12577"/>
                  <a:pt x="2606" y="12584"/>
                </a:cubicBezTo>
                <a:lnTo>
                  <a:pt x="5913" y="13216"/>
                </a:lnTo>
                <a:cubicBezTo>
                  <a:pt x="5948" y="13223"/>
                  <a:pt x="5983" y="13226"/>
                  <a:pt x="6018" y="13226"/>
                </a:cubicBezTo>
                <a:cubicBezTo>
                  <a:pt x="6165" y="13226"/>
                  <a:pt x="6308" y="13168"/>
                  <a:pt x="6414" y="13062"/>
                </a:cubicBezTo>
                <a:lnTo>
                  <a:pt x="9385" y="10083"/>
                </a:lnTo>
                <a:cubicBezTo>
                  <a:pt x="9648" y="9820"/>
                  <a:pt x="9587" y="9379"/>
                  <a:pt x="9263" y="9197"/>
                </a:cubicBezTo>
                <a:lnTo>
                  <a:pt x="2273" y="5278"/>
                </a:lnTo>
                <a:cubicBezTo>
                  <a:pt x="1949" y="5097"/>
                  <a:pt x="1888" y="4655"/>
                  <a:pt x="2150" y="4392"/>
                </a:cubicBezTo>
                <a:lnTo>
                  <a:pt x="3571" y="2968"/>
                </a:lnTo>
                <a:cubicBezTo>
                  <a:pt x="3677" y="2862"/>
                  <a:pt x="3820" y="2804"/>
                  <a:pt x="3966" y="2804"/>
                </a:cubicBezTo>
                <a:cubicBezTo>
                  <a:pt x="4018" y="2804"/>
                  <a:pt x="4070" y="2811"/>
                  <a:pt x="4121" y="2826"/>
                </a:cubicBezTo>
                <a:lnTo>
                  <a:pt x="13523" y="5528"/>
                </a:lnTo>
                <a:cubicBezTo>
                  <a:pt x="13574" y="5543"/>
                  <a:pt x="13625" y="5550"/>
                  <a:pt x="13677" y="5550"/>
                </a:cubicBezTo>
                <a:cubicBezTo>
                  <a:pt x="13823" y="5550"/>
                  <a:pt x="13966" y="5493"/>
                  <a:pt x="14073" y="5386"/>
                </a:cubicBezTo>
                <a:lnTo>
                  <a:pt x="17208" y="2243"/>
                </a:lnTo>
                <a:cubicBezTo>
                  <a:pt x="17593" y="1857"/>
                  <a:pt x="18321" y="1542"/>
                  <a:pt x="18937" y="1542"/>
                </a:cubicBezTo>
                <a:cubicBezTo>
                  <a:pt x="19252" y="1542"/>
                  <a:pt x="19538" y="1624"/>
                  <a:pt x="19734" y="1821"/>
                </a:cubicBezTo>
                <a:cubicBezTo>
                  <a:pt x="20316" y="2404"/>
                  <a:pt x="19895" y="3770"/>
                  <a:pt x="19313" y="4353"/>
                </a:cubicBezTo>
                <a:cubicBezTo>
                  <a:pt x="19313" y="4353"/>
                  <a:pt x="19313" y="4353"/>
                  <a:pt x="19313" y="4353"/>
                </a:cubicBezTo>
                <a:close/>
                <a:moveTo>
                  <a:pt x="20822" y="731"/>
                </a:moveTo>
                <a:cubicBezTo>
                  <a:pt x="20557" y="465"/>
                  <a:pt x="20235" y="268"/>
                  <a:pt x="19866" y="145"/>
                </a:cubicBezTo>
                <a:cubicBezTo>
                  <a:pt x="19578" y="49"/>
                  <a:pt x="19266" y="0"/>
                  <a:pt x="18937" y="0"/>
                </a:cubicBezTo>
                <a:cubicBezTo>
                  <a:pt x="18441" y="0"/>
                  <a:pt x="17909" y="111"/>
                  <a:pt x="17399" y="322"/>
                </a:cubicBezTo>
                <a:cubicBezTo>
                  <a:pt x="16897" y="530"/>
                  <a:pt x="16455" y="817"/>
                  <a:pt x="16120" y="1153"/>
                </a:cubicBezTo>
                <a:lnTo>
                  <a:pt x="13392" y="3887"/>
                </a:lnTo>
                <a:lnTo>
                  <a:pt x="4545" y="1343"/>
                </a:lnTo>
                <a:cubicBezTo>
                  <a:pt x="4357" y="1289"/>
                  <a:pt x="4162" y="1262"/>
                  <a:pt x="3966" y="1262"/>
                </a:cubicBezTo>
                <a:cubicBezTo>
                  <a:pt x="3691" y="1262"/>
                  <a:pt x="3423" y="1315"/>
                  <a:pt x="3169" y="1420"/>
                </a:cubicBezTo>
                <a:cubicBezTo>
                  <a:pt x="2911" y="1526"/>
                  <a:pt x="2680" y="1680"/>
                  <a:pt x="2482" y="1878"/>
                </a:cubicBezTo>
                <a:lnTo>
                  <a:pt x="1062" y="3301"/>
                </a:lnTo>
                <a:cubicBezTo>
                  <a:pt x="828" y="3536"/>
                  <a:pt x="650" y="3827"/>
                  <a:pt x="549" y="4142"/>
                </a:cubicBezTo>
                <a:cubicBezTo>
                  <a:pt x="452" y="4442"/>
                  <a:pt x="424" y="4765"/>
                  <a:pt x="467" y="5077"/>
                </a:cubicBezTo>
                <a:cubicBezTo>
                  <a:pt x="511" y="5389"/>
                  <a:pt x="625" y="5693"/>
                  <a:pt x="799" y="5955"/>
                </a:cubicBezTo>
                <a:cubicBezTo>
                  <a:pt x="982" y="6230"/>
                  <a:pt x="1232" y="6462"/>
                  <a:pt x="1522" y="6624"/>
                </a:cubicBezTo>
                <a:lnTo>
                  <a:pt x="7382" y="9910"/>
                </a:lnTo>
                <a:lnTo>
                  <a:pt x="5692" y="11604"/>
                </a:lnTo>
                <a:lnTo>
                  <a:pt x="2894" y="11069"/>
                </a:lnTo>
                <a:cubicBezTo>
                  <a:pt x="2765" y="11044"/>
                  <a:pt x="2632" y="11031"/>
                  <a:pt x="2501" y="11031"/>
                </a:cubicBezTo>
                <a:cubicBezTo>
                  <a:pt x="2225" y="11031"/>
                  <a:pt x="1956" y="11085"/>
                  <a:pt x="1701" y="11190"/>
                </a:cubicBezTo>
                <a:cubicBezTo>
                  <a:pt x="1444" y="11296"/>
                  <a:pt x="1213" y="11450"/>
                  <a:pt x="1017" y="11647"/>
                </a:cubicBezTo>
                <a:lnTo>
                  <a:pt x="615" y="12050"/>
                </a:lnTo>
                <a:cubicBezTo>
                  <a:pt x="380" y="12285"/>
                  <a:pt x="203" y="12576"/>
                  <a:pt x="101" y="12891"/>
                </a:cubicBezTo>
                <a:cubicBezTo>
                  <a:pt x="5" y="13191"/>
                  <a:pt x="-23" y="13513"/>
                  <a:pt x="20" y="13826"/>
                </a:cubicBezTo>
                <a:cubicBezTo>
                  <a:pt x="63" y="14138"/>
                  <a:pt x="178" y="14441"/>
                  <a:pt x="352" y="14703"/>
                </a:cubicBezTo>
                <a:cubicBezTo>
                  <a:pt x="535" y="14979"/>
                  <a:pt x="785" y="15210"/>
                  <a:pt x="1074" y="15373"/>
                </a:cubicBezTo>
                <a:lnTo>
                  <a:pt x="4369" y="17221"/>
                </a:lnTo>
                <a:lnTo>
                  <a:pt x="6213" y="20524"/>
                </a:lnTo>
                <a:cubicBezTo>
                  <a:pt x="6584" y="21188"/>
                  <a:pt x="7286" y="21600"/>
                  <a:pt x="8046" y="21600"/>
                </a:cubicBezTo>
                <a:cubicBezTo>
                  <a:pt x="8606" y="21600"/>
                  <a:pt x="9132" y="21381"/>
                  <a:pt x="9529" y="20984"/>
                </a:cubicBezTo>
                <a:lnTo>
                  <a:pt x="9930" y="20581"/>
                </a:lnTo>
                <a:cubicBezTo>
                  <a:pt x="10422" y="20088"/>
                  <a:pt x="10638" y="19385"/>
                  <a:pt x="10508" y="18700"/>
                </a:cubicBezTo>
                <a:lnTo>
                  <a:pt x="9974" y="15896"/>
                </a:lnTo>
                <a:lnTo>
                  <a:pt x="11664" y="14201"/>
                </a:lnTo>
                <a:lnTo>
                  <a:pt x="14942" y="20075"/>
                </a:lnTo>
                <a:cubicBezTo>
                  <a:pt x="15313" y="20739"/>
                  <a:pt x="16015" y="21152"/>
                  <a:pt x="16775" y="21152"/>
                </a:cubicBezTo>
                <a:cubicBezTo>
                  <a:pt x="17335" y="21152"/>
                  <a:pt x="17861" y="20933"/>
                  <a:pt x="18258" y="20536"/>
                </a:cubicBezTo>
                <a:lnTo>
                  <a:pt x="19678" y="19113"/>
                </a:lnTo>
                <a:cubicBezTo>
                  <a:pt x="20217" y="18572"/>
                  <a:pt x="20422" y="17780"/>
                  <a:pt x="20211" y="17045"/>
                </a:cubicBezTo>
                <a:lnTo>
                  <a:pt x="17674" y="8178"/>
                </a:lnTo>
                <a:lnTo>
                  <a:pt x="20402" y="5443"/>
                </a:lnTo>
                <a:cubicBezTo>
                  <a:pt x="20900" y="4943"/>
                  <a:pt x="21298" y="4185"/>
                  <a:pt x="21464" y="3413"/>
                </a:cubicBezTo>
                <a:cubicBezTo>
                  <a:pt x="21559" y="2971"/>
                  <a:pt x="21577" y="2546"/>
                  <a:pt x="21517" y="2149"/>
                </a:cubicBezTo>
                <a:cubicBezTo>
                  <a:pt x="21432" y="1592"/>
                  <a:pt x="21192" y="1102"/>
                  <a:pt x="20822" y="731"/>
                </a:cubicBezTo>
                <a:cubicBezTo>
                  <a:pt x="20822" y="731"/>
                  <a:pt x="20822" y="731"/>
                  <a:pt x="20822" y="731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51" name="任意多边形: 形状 41"/>
          <p:cNvSpPr/>
          <p:nvPr/>
        </p:nvSpPr>
        <p:spPr>
          <a:xfrm>
            <a:off x="2026602" y="2453586"/>
            <a:ext cx="471852" cy="383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" y="0"/>
                </a:moveTo>
                <a:cubicBezTo>
                  <a:pt x="912" y="0"/>
                  <a:pt x="0" y="1122"/>
                  <a:pt x="0" y="2491"/>
                </a:cubicBezTo>
                <a:lnTo>
                  <a:pt x="0" y="11634"/>
                </a:lnTo>
                <a:cubicBezTo>
                  <a:pt x="0" y="13008"/>
                  <a:pt x="912" y="14134"/>
                  <a:pt x="2024" y="14134"/>
                </a:cubicBezTo>
                <a:lnTo>
                  <a:pt x="2024" y="16617"/>
                </a:lnTo>
                <a:cubicBezTo>
                  <a:pt x="2024" y="17994"/>
                  <a:pt x="2935" y="19109"/>
                  <a:pt x="4049" y="19109"/>
                </a:cubicBezTo>
                <a:lnTo>
                  <a:pt x="4822" y="19109"/>
                </a:lnTo>
                <a:cubicBezTo>
                  <a:pt x="5125" y="20540"/>
                  <a:pt x="6166" y="21600"/>
                  <a:pt x="7423" y="21600"/>
                </a:cubicBezTo>
                <a:cubicBezTo>
                  <a:pt x="8673" y="21600"/>
                  <a:pt x="9726" y="20540"/>
                  <a:pt x="10030" y="19109"/>
                </a:cubicBezTo>
                <a:lnTo>
                  <a:pt x="13594" y="19109"/>
                </a:lnTo>
                <a:cubicBezTo>
                  <a:pt x="13897" y="20540"/>
                  <a:pt x="14942" y="21600"/>
                  <a:pt x="16202" y="21600"/>
                </a:cubicBezTo>
                <a:cubicBezTo>
                  <a:pt x="17449" y="21600"/>
                  <a:pt x="18498" y="20540"/>
                  <a:pt x="18803" y="19109"/>
                </a:cubicBezTo>
                <a:lnTo>
                  <a:pt x="19576" y="19109"/>
                </a:lnTo>
                <a:cubicBezTo>
                  <a:pt x="20692" y="19109"/>
                  <a:pt x="21600" y="17994"/>
                  <a:pt x="21600" y="16617"/>
                </a:cubicBezTo>
                <a:lnTo>
                  <a:pt x="21600" y="11634"/>
                </a:lnTo>
                <a:cubicBezTo>
                  <a:pt x="21600" y="11142"/>
                  <a:pt x="21482" y="10663"/>
                  <a:pt x="21259" y="10248"/>
                </a:cubicBezTo>
                <a:lnTo>
                  <a:pt x="18554" y="5265"/>
                </a:lnTo>
                <a:cubicBezTo>
                  <a:pt x="18182" y="4566"/>
                  <a:pt x="17557" y="4160"/>
                  <a:pt x="16876" y="4160"/>
                </a:cubicBezTo>
                <a:lnTo>
                  <a:pt x="14177" y="4160"/>
                </a:lnTo>
                <a:lnTo>
                  <a:pt x="14177" y="2491"/>
                </a:lnTo>
                <a:cubicBezTo>
                  <a:pt x="14177" y="1122"/>
                  <a:pt x="13265" y="0"/>
                  <a:pt x="12146" y="0"/>
                </a:cubicBezTo>
                <a:lnTo>
                  <a:pt x="2024" y="0"/>
                </a:lnTo>
                <a:close/>
                <a:moveTo>
                  <a:pt x="2024" y="1669"/>
                </a:moveTo>
                <a:lnTo>
                  <a:pt x="12146" y="1669"/>
                </a:lnTo>
                <a:cubicBezTo>
                  <a:pt x="12524" y="1669"/>
                  <a:pt x="12821" y="2034"/>
                  <a:pt x="12821" y="2491"/>
                </a:cubicBezTo>
                <a:lnTo>
                  <a:pt x="12821" y="11634"/>
                </a:lnTo>
                <a:cubicBezTo>
                  <a:pt x="12821" y="12090"/>
                  <a:pt x="12524" y="12465"/>
                  <a:pt x="12146" y="12465"/>
                </a:cubicBezTo>
                <a:cubicBezTo>
                  <a:pt x="12146" y="12465"/>
                  <a:pt x="2024" y="12465"/>
                  <a:pt x="2024" y="12465"/>
                </a:cubicBezTo>
                <a:cubicBezTo>
                  <a:pt x="1649" y="12465"/>
                  <a:pt x="1350" y="12090"/>
                  <a:pt x="1350" y="11634"/>
                </a:cubicBezTo>
                <a:lnTo>
                  <a:pt x="1350" y="2491"/>
                </a:lnTo>
                <a:cubicBezTo>
                  <a:pt x="1350" y="2034"/>
                  <a:pt x="1649" y="1669"/>
                  <a:pt x="2024" y="1669"/>
                </a:cubicBezTo>
                <a:close/>
                <a:moveTo>
                  <a:pt x="14177" y="5821"/>
                </a:moveTo>
                <a:lnTo>
                  <a:pt x="16876" y="5821"/>
                </a:lnTo>
                <a:cubicBezTo>
                  <a:pt x="17102" y="5821"/>
                  <a:pt x="17311" y="5958"/>
                  <a:pt x="17440" y="6184"/>
                </a:cubicBezTo>
                <a:lnTo>
                  <a:pt x="20132" y="11175"/>
                </a:lnTo>
                <a:cubicBezTo>
                  <a:pt x="20206" y="11307"/>
                  <a:pt x="20250" y="11475"/>
                  <a:pt x="20250" y="11634"/>
                </a:cubicBezTo>
                <a:cubicBezTo>
                  <a:pt x="20250" y="11634"/>
                  <a:pt x="20250" y="16617"/>
                  <a:pt x="20250" y="16617"/>
                </a:cubicBezTo>
                <a:cubicBezTo>
                  <a:pt x="20250" y="17074"/>
                  <a:pt x="19946" y="17448"/>
                  <a:pt x="19576" y="17448"/>
                </a:cubicBezTo>
                <a:lnTo>
                  <a:pt x="18803" y="17448"/>
                </a:lnTo>
                <a:cubicBezTo>
                  <a:pt x="18498" y="16016"/>
                  <a:pt x="17455" y="14956"/>
                  <a:pt x="16202" y="14956"/>
                </a:cubicBezTo>
                <a:cubicBezTo>
                  <a:pt x="14942" y="14956"/>
                  <a:pt x="13897" y="16016"/>
                  <a:pt x="13594" y="17448"/>
                </a:cubicBezTo>
                <a:lnTo>
                  <a:pt x="10030" y="17448"/>
                </a:lnTo>
                <a:cubicBezTo>
                  <a:pt x="9729" y="16016"/>
                  <a:pt x="8678" y="14956"/>
                  <a:pt x="7423" y="14956"/>
                </a:cubicBezTo>
                <a:cubicBezTo>
                  <a:pt x="6166" y="14956"/>
                  <a:pt x="5125" y="16016"/>
                  <a:pt x="4822" y="17448"/>
                </a:cubicBezTo>
                <a:lnTo>
                  <a:pt x="4049" y="17448"/>
                </a:lnTo>
                <a:cubicBezTo>
                  <a:pt x="3676" y="17448"/>
                  <a:pt x="3374" y="17074"/>
                  <a:pt x="3374" y="16617"/>
                </a:cubicBezTo>
                <a:lnTo>
                  <a:pt x="3374" y="14134"/>
                </a:lnTo>
                <a:lnTo>
                  <a:pt x="12146" y="14134"/>
                </a:lnTo>
                <a:cubicBezTo>
                  <a:pt x="13265" y="14134"/>
                  <a:pt x="14177" y="13008"/>
                  <a:pt x="14177" y="11634"/>
                </a:cubicBezTo>
                <a:lnTo>
                  <a:pt x="14177" y="5821"/>
                </a:lnTo>
                <a:close/>
                <a:moveTo>
                  <a:pt x="15553" y="6450"/>
                </a:moveTo>
                <a:cubicBezTo>
                  <a:pt x="15182" y="6450"/>
                  <a:pt x="14885" y="6824"/>
                  <a:pt x="14885" y="7281"/>
                </a:cubicBezTo>
                <a:lnTo>
                  <a:pt x="14885" y="12263"/>
                </a:lnTo>
                <a:cubicBezTo>
                  <a:pt x="14885" y="12721"/>
                  <a:pt x="15182" y="13102"/>
                  <a:pt x="15553" y="13102"/>
                </a:cubicBezTo>
                <a:lnTo>
                  <a:pt x="18259" y="13102"/>
                </a:lnTo>
                <a:cubicBezTo>
                  <a:pt x="18629" y="13102"/>
                  <a:pt x="18934" y="12721"/>
                  <a:pt x="18934" y="12263"/>
                </a:cubicBezTo>
                <a:lnTo>
                  <a:pt x="18934" y="11022"/>
                </a:lnTo>
                <a:cubicBezTo>
                  <a:pt x="18934" y="10857"/>
                  <a:pt x="18888" y="10694"/>
                  <a:pt x="18816" y="10554"/>
                </a:cubicBezTo>
                <a:cubicBezTo>
                  <a:pt x="18816" y="10554"/>
                  <a:pt x="16798" y="6829"/>
                  <a:pt x="16798" y="6829"/>
                </a:cubicBezTo>
                <a:cubicBezTo>
                  <a:pt x="16673" y="6592"/>
                  <a:pt x="16460" y="6450"/>
                  <a:pt x="16234" y="6450"/>
                </a:cubicBezTo>
                <a:lnTo>
                  <a:pt x="15553" y="6450"/>
                </a:lnTo>
                <a:close/>
                <a:moveTo>
                  <a:pt x="15553" y="7281"/>
                </a:moveTo>
                <a:lnTo>
                  <a:pt x="16234" y="7281"/>
                </a:lnTo>
                <a:lnTo>
                  <a:pt x="18259" y="11022"/>
                </a:lnTo>
                <a:cubicBezTo>
                  <a:pt x="18259" y="11022"/>
                  <a:pt x="18259" y="12263"/>
                  <a:pt x="18259" y="12263"/>
                </a:cubicBezTo>
                <a:lnTo>
                  <a:pt x="15553" y="12263"/>
                </a:lnTo>
                <a:lnTo>
                  <a:pt x="15553" y="7281"/>
                </a:lnTo>
                <a:close/>
                <a:moveTo>
                  <a:pt x="7423" y="16617"/>
                </a:moveTo>
                <a:cubicBezTo>
                  <a:pt x="8167" y="16617"/>
                  <a:pt x="8772" y="17365"/>
                  <a:pt x="8772" y="18278"/>
                </a:cubicBezTo>
                <a:cubicBezTo>
                  <a:pt x="8772" y="19191"/>
                  <a:pt x="8167" y="19939"/>
                  <a:pt x="7423" y="19939"/>
                </a:cubicBezTo>
                <a:cubicBezTo>
                  <a:pt x="6677" y="19939"/>
                  <a:pt x="6073" y="19191"/>
                  <a:pt x="6073" y="18278"/>
                </a:cubicBezTo>
                <a:cubicBezTo>
                  <a:pt x="6073" y="17365"/>
                  <a:pt x="6677" y="16617"/>
                  <a:pt x="7423" y="16617"/>
                </a:cubicBezTo>
                <a:close/>
                <a:moveTo>
                  <a:pt x="16202" y="16617"/>
                </a:moveTo>
                <a:cubicBezTo>
                  <a:pt x="16943" y="16617"/>
                  <a:pt x="17551" y="17365"/>
                  <a:pt x="17551" y="18278"/>
                </a:cubicBezTo>
                <a:cubicBezTo>
                  <a:pt x="17551" y="19191"/>
                  <a:pt x="16943" y="19939"/>
                  <a:pt x="16202" y="19939"/>
                </a:cubicBezTo>
                <a:cubicBezTo>
                  <a:pt x="15454" y="19939"/>
                  <a:pt x="14852" y="19191"/>
                  <a:pt x="14852" y="18278"/>
                </a:cubicBezTo>
                <a:cubicBezTo>
                  <a:pt x="14852" y="17365"/>
                  <a:pt x="15454" y="16617"/>
                  <a:pt x="16202" y="16617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52" name="任意多边形: 形状 39"/>
          <p:cNvSpPr/>
          <p:nvPr/>
        </p:nvSpPr>
        <p:spPr>
          <a:xfrm>
            <a:off x="9159964" y="2398527"/>
            <a:ext cx="408312" cy="517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03" y="6729"/>
                </a:moveTo>
                <a:cubicBezTo>
                  <a:pt x="17891" y="6790"/>
                  <a:pt x="17842" y="6883"/>
                  <a:pt x="17842" y="6994"/>
                </a:cubicBezTo>
                <a:cubicBezTo>
                  <a:pt x="17842" y="7080"/>
                  <a:pt x="17901" y="7139"/>
                  <a:pt x="18015" y="7191"/>
                </a:cubicBezTo>
                <a:cubicBezTo>
                  <a:pt x="18122" y="7230"/>
                  <a:pt x="18344" y="7284"/>
                  <a:pt x="18697" y="7352"/>
                </a:cubicBezTo>
                <a:cubicBezTo>
                  <a:pt x="19207" y="7434"/>
                  <a:pt x="19552" y="7540"/>
                  <a:pt x="19715" y="7661"/>
                </a:cubicBezTo>
                <a:cubicBezTo>
                  <a:pt x="19899" y="7775"/>
                  <a:pt x="19976" y="7963"/>
                  <a:pt x="19976" y="8220"/>
                </a:cubicBezTo>
                <a:cubicBezTo>
                  <a:pt x="19976" y="8479"/>
                  <a:pt x="19851" y="8684"/>
                  <a:pt x="19591" y="8842"/>
                </a:cubicBezTo>
                <a:cubicBezTo>
                  <a:pt x="19332" y="8993"/>
                  <a:pt x="18985" y="9069"/>
                  <a:pt x="18546" y="9069"/>
                </a:cubicBezTo>
                <a:cubicBezTo>
                  <a:pt x="18091" y="9069"/>
                  <a:pt x="17748" y="8987"/>
                  <a:pt x="17505" y="8826"/>
                </a:cubicBezTo>
                <a:cubicBezTo>
                  <a:pt x="17256" y="8660"/>
                  <a:pt x="17122" y="8433"/>
                  <a:pt x="17105" y="8130"/>
                </a:cubicBezTo>
                <a:lnTo>
                  <a:pt x="17814" y="8130"/>
                </a:lnTo>
                <a:cubicBezTo>
                  <a:pt x="17814" y="8283"/>
                  <a:pt x="17879" y="8395"/>
                  <a:pt x="18015" y="8471"/>
                </a:cubicBezTo>
                <a:cubicBezTo>
                  <a:pt x="18132" y="8553"/>
                  <a:pt x="18312" y="8592"/>
                  <a:pt x="18546" y="8592"/>
                </a:cubicBezTo>
                <a:cubicBezTo>
                  <a:pt x="18773" y="8592"/>
                  <a:pt x="18957" y="8562"/>
                  <a:pt x="19091" y="8501"/>
                </a:cubicBezTo>
                <a:cubicBezTo>
                  <a:pt x="19217" y="8442"/>
                  <a:pt x="19283" y="8356"/>
                  <a:pt x="19283" y="8253"/>
                </a:cubicBezTo>
                <a:cubicBezTo>
                  <a:pt x="19283" y="8152"/>
                  <a:pt x="19234" y="8078"/>
                  <a:pt x="19148" y="8024"/>
                </a:cubicBezTo>
                <a:cubicBezTo>
                  <a:pt x="19054" y="7973"/>
                  <a:pt x="18860" y="7926"/>
                  <a:pt x="18555" y="7874"/>
                </a:cubicBezTo>
                <a:cubicBezTo>
                  <a:pt x="18003" y="7775"/>
                  <a:pt x="17623" y="7669"/>
                  <a:pt x="17440" y="7554"/>
                </a:cubicBezTo>
                <a:cubicBezTo>
                  <a:pt x="17256" y="7442"/>
                  <a:pt x="17161" y="7268"/>
                  <a:pt x="17161" y="7024"/>
                </a:cubicBezTo>
                <a:cubicBezTo>
                  <a:pt x="17161" y="6759"/>
                  <a:pt x="17278" y="6550"/>
                  <a:pt x="17527" y="6388"/>
                </a:cubicBezTo>
                <a:cubicBezTo>
                  <a:pt x="17776" y="6230"/>
                  <a:pt x="18103" y="6154"/>
                  <a:pt x="18524" y="6154"/>
                </a:cubicBezTo>
                <a:cubicBezTo>
                  <a:pt x="18919" y="6154"/>
                  <a:pt x="19234" y="6230"/>
                  <a:pt x="19487" y="6397"/>
                </a:cubicBezTo>
                <a:cubicBezTo>
                  <a:pt x="19737" y="6563"/>
                  <a:pt x="19868" y="6785"/>
                  <a:pt x="19899" y="7063"/>
                </a:cubicBezTo>
                <a:lnTo>
                  <a:pt x="19179" y="7063"/>
                </a:lnTo>
                <a:cubicBezTo>
                  <a:pt x="19169" y="6926"/>
                  <a:pt x="19091" y="6820"/>
                  <a:pt x="18967" y="6747"/>
                </a:cubicBezTo>
                <a:cubicBezTo>
                  <a:pt x="18832" y="6670"/>
                  <a:pt x="18648" y="6631"/>
                  <a:pt x="18437" y="6631"/>
                </a:cubicBezTo>
                <a:cubicBezTo>
                  <a:pt x="18257" y="6631"/>
                  <a:pt x="18103" y="6661"/>
                  <a:pt x="18003" y="6729"/>
                </a:cubicBezTo>
                <a:cubicBezTo>
                  <a:pt x="18003" y="6729"/>
                  <a:pt x="18003" y="6729"/>
                  <a:pt x="18003" y="6729"/>
                </a:cubicBezTo>
                <a:close/>
                <a:moveTo>
                  <a:pt x="15761" y="7344"/>
                </a:moveTo>
                <a:cubicBezTo>
                  <a:pt x="15665" y="7405"/>
                  <a:pt x="15528" y="7434"/>
                  <a:pt x="15338" y="7434"/>
                </a:cubicBezTo>
                <a:lnTo>
                  <a:pt x="14490" y="7434"/>
                </a:lnTo>
                <a:lnTo>
                  <a:pt x="14490" y="6707"/>
                </a:lnTo>
                <a:lnTo>
                  <a:pt x="15366" y="6707"/>
                </a:lnTo>
                <a:cubicBezTo>
                  <a:pt x="15549" y="6707"/>
                  <a:pt x="15675" y="6738"/>
                  <a:pt x="15768" y="6798"/>
                </a:cubicBezTo>
                <a:cubicBezTo>
                  <a:pt x="15865" y="6857"/>
                  <a:pt x="15902" y="6950"/>
                  <a:pt x="15902" y="7070"/>
                </a:cubicBezTo>
                <a:cubicBezTo>
                  <a:pt x="15902" y="7191"/>
                  <a:pt x="15855" y="7284"/>
                  <a:pt x="15761" y="7344"/>
                </a:cubicBezTo>
                <a:cubicBezTo>
                  <a:pt x="15761" y="7344"/>
                  <a:pt x="15761" y="7344"/>
                  <a:pt x="15761" y="7344"/>
                </a:cubicBezTo>
                <a:close/>
                <a:moveTo>
                  <a:pt x="16633" y="6994"/>
                </a:moveTo>
                <a:cubicBezTo>
                  <a:pt x="16633" y="6769"/>
                  <a:pt x="16526" y="6579"/>
                  <a:pt x="16326" y="6435"/>
                </a:cubicBezTo>
                <a:cubicBezTo>
                  <a:pt x="16124" y="6299"/>
                  <a:pt x="15855" y="6230"/>
                  <a:pt x="15518" y="6230"/>
                </a:cubicBezTo>
                <a:lnTo>
                  <a:pt x="13751" y="6230"/>
                </a:lnTo>
                <a:lnTo>
                  <a:pt x="13751" y="8993"/>
                </a:lnTo>
                <a:lnTo>
                  <a:pt x="14490" y="8993"/>
                </a:lnTo>
                <a:lnTo>
                  <a:pt x="14490" y="7904"/>
                </a:lnTo>
                <a:lnTo>
                  <a:pt x="15210" y="7904"/>
                </a:lnTo>
                <a:cubicBezTo>
                  <a:pt x="15432" y="7904"/>
                  <a:pt x="15577" y="7926"/>
                  <a:pt x="15665" y="7980"/>
                </a:cubicBezTo>
                <a:cubicBezTo>
                  <a:pt x="15761" y="8032"/>
                  <a:pt x="15800" y="8122"/>
                  <a:pt x="15800" y="8245"/>
                </a:cubicBezTo>
                <a:lnTo>
                  <a:pt x="15806" y="8494"/>
                </a:lnTo>
                <a:cubicBezTo>
                  <a:pt x="15806" y="8609"/>
                  <a:pt x="15815" y="8706"/>
                  <a:pt x="15837" y="8805"/>
                </a:cubicBezTo>
                <a:cubicBezTo>
                  <a:pt x="15855" y="8895"/>
                  <a:pt x="15865" y="8963"/>
                  <a:pt x="15886" y="8987"/>
                </a:cubicBezTo>
                <a:lnTo>
                  <a:pt x="16692" y="8987"/>
                </a:lnTo>
                <a:lnTo>
                  <a:pt x="16692" y="8919"/>
                </a:lnTo>
                <a:cubicBezTo>
                  <a:pt x="16633" y="8895"/>
                  <a:pt x="16585" y="8864"/>
                  <a:pt x="16575" y="8826"/>
                </a:cubicBezTo>
                <a:cubicBezTo>
                  <a:pt x="16547" y="8788"/>
                  <a:pt x="16538" y="8720"/>
                  <a:pt x="16526" y="8638"/>
                </a:cubicBezTo>
                <a:lnTo>
                  <a:pt x="16519" y="8184"/>
                </a:lnTo>
                <a:cubicBezTo>
                  <a:pt x="16508" y="7963"/>
                  <a:pt x="16401" y="7805"/>
                  <a:pt x="16202" y="7707"/>
                </a:cubicBezTo>
                <a:cubicBezTo>
                  <a:pt x="16174" y="7691"/>
                  <a:pt x="16135" y="7685"/>
                  <a:pt x="16086" y="7661"/>
                </a:cubicBezTo>
                <a:cubicBezTo>
                  <a:pt x="16163" y="7639"/>
                  <a:pt x="16230" y="7609"/>
                  <a:pt x="16298" y="7579"/>
                </a:cubicBezTo>
                <a:cubicBezTo>
                  <a:pt x="16519" y="7456"/>
                  <a:pt x="16633" y="7260"/>
                  <a:pt x="16633" y="6994"/>
                </a:cubicBezTo>
                <a:cubicBezTo>
                  <a:pt x="16633" y="6994"/>
                  <a:pt x="16633" y="6994"/>
                  <a:pt x="16633" y="6994"/>
                </a:cubicBezTo>
                <a:close/>
                <a:moveTo>
                  <a:pt x="12311" y="8993"/>
                </a:moveTo>
                <a:lnTo>
                  <a:pt x="12311" y="7737"/>
                </a:lnTo>
                <a:lnTo>
                  <a:pt x="10936" y="7737"/>
                </a:lnTo>
                <a:lnTo>
                  <a:pt x="10936" y="8993"/>
                </a:lnTo>
                <a:lnTo>
                  <a:pt x="10200" y="8993"/>
                </a:lnTo>
                <a:lnTo>
                  <a:pt x="10200" y="6230"/>
                </a:lnTo>
                <a:lnTo>
                  <a:pt x="10936" y="6230"/>
                </a:lnTo>
                <a:lnTo>
                  <a:pt x="10936" y="7268"/>
                </a:lnTo>
                <a:lnTo>
                  <a:pt x="12311" y="7268"/>
                </a:lnTo>
                <a:lnTo>
                  <a:pt x="12311" y="6230"/>
                </a:lnTo>
                <a:lnTo>
                  <a:pt x="13033" y="6230"/>
                </a:lnTo>
                <a:lnTo>
                  <a:pt x="13033" y="8993"/>
                </a:lnTo>
                <a:cubicBezTo>
                  <a:pt x="13033" y="8993"/>
                  <a:pt x="12311" y="8993"/>
                  <a:pt x="12311" y="8993"/>
                </a:cubicBezTo>
                <a:close/>
                <a:moveTo>
                  <a:pt x="16086" y="3348"/>
                </a:moveTo>
                <a:lnTo>
                  <a:pt x="16135" y="3271"/>
                </a:lnTo>
                <a:lnTo>
                  <a:pt x="17787" y="1111"/>
                </a:lnTo>
                <a:lnTo>
                  <a:pt x="17787" y="3348"/>
                </a:lnTo>
                <a:cubicBezTo>
                  <a:pt x="17787" y="3348"/>
                  <a:pt x="16086" y="3348"/>
                  <a:pt x="16086" y="3348"/>
                </a:cubicBezTo>
                <a:close/>
                <a:moveTo>
                  <a:pt x="17787" y="5367"/>
                </a:moveTo>
                <a:lnTo>
                  <a:pt x="19104" y="5367"/>
                </a:lnTo>
                <a:lnTo>
                  <a:pt x="19104" y="4180"/>
                </a:lnTo>
                <a:lnTo>
                  <a:pt x="19868" y="4180"/>
                </a:lnTo>
                <a:lnTo>
                  <a:pt x="19868" y="3348"/>
                </a:lnTo>
                <a:lnTo>
                  <a:pt x="19104" y="3348"/>
                </a:lnTo>
                <a:lnTo>
                  <a:pt x="19104" y="0"/>
                </a:lnTo>
                <a:lnTo>
                  <a:pt x="17613" y="0"/>
                </a:lnTo>
                <a:lnTo>
                  <a:pt x="15106" y="3271"/>
                </a:lnTo>
                <a:lnTo>
                  <a:pt x="15106" y="4180"/>
                </a:lnTo>
                <a:lnTo>
                  <a:pt x="17787" y="4180"/>
                </a:lnTo>
                <a:cubicBezTo>
                  <a:pt x="17787" y="4180"/>
                  <a:pt x="17787" y="5367"/>
                  <a:pt x="17787" y="5367"/>
                </a:cubicBezTo>
                <a:close/>
                <a:moveTo>
                  <a:pt x="14415" y="5367"/>
                </a:moveTo>
                <a:lnTo>
                  <a:pt x="9776" y="5367"/>
                </a:lnTo>
                <a:lnTo>
                  <a:pt x="9776" y="5360"/>
                </a:lnTo>
                <a:cubicBezTo>
                  <a:pt x="9776" y="4876"/>
                  <a:pt x="9929" y="4451"/>
                  <a:pt x="10247" y="4095"/>
                </a:cubicBezTo>
                <a:cubicBezTo>
                  <a:pt x="10563" y="3746"/>
                  <a:pt x="11159" y="3340"/>
                  <a:pt x="12024" y="2853"/>
                </a:cubicBezTo>
                <a:cubicBezTo>
                  <a:pt x="12410" y="2643"/>
                  <a:pt x="12676" y="2443"/>
                  <a:pt x="12841" y="2271"/>
                </a:cubicBezTo>
                <a:cubicBezTo>
                  <a:pt x="13003" y="2089"/>
                  <a:pt x="13081" y="1892"/>
                  <a:pt x="13081" y="1674"/>
                </a:cubicBezTo>
                <a:cubicBezTo>
                  <a:pt x="13081" y="1440"/>
                  <a:pt x="12995" y="1243"/>
                  <a:pt x="12820" y="1106"/>
                </a:cubicBezTo>
                <a:cubicBezTo>
                  <a:pt x="12648" y="954"/>
                  <a:pt x="12416" y="885"/>
                  <a:pt x="12121" y="885"/>
                </a:cubicBezTo>
                <a:cubicBezTo>
                  <a:pt x="11824" y="885"/>
                  <a:pt x="11581" y="976"/>
                  <a:pt x="11419" y="1158"/>
                </a:cubicBezTo>
                <a:cubicBezTo>
                  <a:pt x="11235" y="1342"/>
                  <a:pt x="11159" y="1590"/>
                  <a:pt x="11169" y="1892"/>
                </a:cubicBezTo>
                <a:lnTo>
                  <a:pt x="9863" y="1892"/>
                </a:lnTo>
                <a:cubicBezTo>
                  <a:pt x="9842" y="1317"/>
                  <a:pt x="10038" y="855"/>
                  <a:pt x="10449" y="514"/>
                </a:cubicBezTo>
                <a:cubicBezTo>
                  <a:pt x="10851" y="175"/>
                  <a:pt x="11419" y="0"/>
                  <a:pt x="12139" y="0"/>
                </a:cubicBezTo>
                <a:cubicBezTo>
                  <a:pt x="12801" y="0"/>
                  <a:pt x="13348" y="159"/>
                  <a:pt x="13779" y="470"/>
                </a:cubicBezTo>
                <a:cubicBezTo>
                  <a:pt x="14194" y="786"/>
                  <a:pt x="14415" y="1188"/>
                  <a:pt x="14415" y="1679"/>
                </a:cubicBezTo>
                <a:cubicBezTo>
                  <a:pt x="14415" y="2089"/>
                  <a:pt x="14290" y="2430"/>
                  <a:pt x="14051" y="2695"/>
                </a:cubicBezTo>
                <a:cubicBezTo>
                  <a:pt x="13810" y="2960"/>
                  <a:pt x="13358" y="3263"/>
                  <a:pt x="12697" y="3595"/>
                </a:cubicBezTo>
                <a:cubicBezTo>
                  <a:pt x="12080" y="3907"/>
                  <a:pt x="11668" y="4180"/>
                  <a:pt x="11438" y="4429"/>
                </a:cubicBezTo>
                <a:lnTo>
                  <a:pt x="11438" y="4437"/>
                </a:lnTo>
                <a:lnTo>
                  <a:pt x="14415" y="4437"/>
                </a:lnTo>
                <a:cubicBezTo>
                  <a:pt x="14415" y="4437"/>
                  <a:pt x="14415" y="5367"/>
                  <a:pt x="14415" y="5367"/>
                </a:cubicBezTo>
                <a:close/>
                <a:moveTo>
                  <a:pt x="11045" y="20298"/>
                </a:moveTo>
                <a:cubicBezTo>
                  <a:pt x="11045" y="21008"/>
                  <a:pt x="10314" y="21600"/>
                  <a:pt x="9403" y="21600"/>
                </a:cubicBezTo>
                <a:cubicBezTo>
                  <a:pt x="8489" y="21600"/>
                  <a:pt x="7750" y="21008"/>
                  <a:pt x="7750" y="20298"/>
                </a:cubicBezTo>
                <a:cubicBezTo>
                  <a:pt x="7750" y="19577"/>
                  <a:pt x="8489" y="18995"/>
                  <a:pt x="9403" y="18995"/>
                </a:cubicBezTo>
                <a:cubicBezTo>
                  <a:pt x="10314" y="18995"/>
                  <a:pt x="11045" y="19577"/>
                  <a:pt x="11045" y="20298"/>
                </a:cubicBezTo>
                <a:cubicBezTo>
                  <a:pt x="11045" y="20298"/>
                  <a:pt x="11045" y="20298"/>
                  <a:pt x="11045" y="20298"/>
                </a:cubicBezTo>
                <a:close/>
                <a:moveTo>
                  <a:pt x="5175" y="20298"/>
                </a:moveTo>
                <a:cubicBezTo>
                  <a:pt x="5175" y="21008"/>
                  <a:pt x="4448" y="21600"/>
                  <a:pt x="3541" y="21600"/>
                </a:cubicBezTo>
                <a:cubicBezTo>
                  <a:pt x="2625" y="21600"/>
                  <a:pt x="1882" y="21008"/>
                  <a:pt x="1882" y="20298"/>
                </a:cubicBezTo>
                <a:cubicBezTo>
                  <a:pt x="1882" y="19577"/>
                  <a:pt x="2625" y="18995"/>
                  <a:pt x="3541" y="18995"/>
                </a:cubicBezTo>
                <a:cubicBezTo>
                  <a:pt x="4448" y="18995"/>
                  <a:pt x="5175" y="19577"/>
                  <a:pt x="5175" y="20298"/>
                </a:cubicBezTo>
                <a:cubicBezTo>
                  <a:pt x="5175" y="20298"/>
                  <a:pt x="5175" y="20298"/>
                  <a:pt x="5175" y="20298"/>
                </a:cubicBezTo>
                <a:close/>
                <a:moveTo>
                  <a:pt x="21600" y="12006"/>
                </a:moveTo>
                <a:cubicBezTo>
                  <a:pt x="21600" y="12259"/>
                  <a:pt x="21339" y="12460"/>
                  <a:pt x="21021" y="12460"/>
                </a:cubicBezTo>
                <a:lnTo>
                  <a:pt x="16990" y="12460"/>
                </a:lnTo>
                <a:lnTo>
                  <a:pt x="13714" y="18359"/>
                </a:lnTo>
                <a:cubicBezTo>
                  <a:pt x="13627" y="18526"/>
                  <a:pt x="13417" y="18624"/>
                  <a:pt x="13184" y="18624"/>
                </a:cubicBezTo>
                <a:lnTo>
                  <a:pt x="847" y="18624"/>
                </a:lnTo>
                <a:cubicBezTo>
                  <a:pt x="523" y="18624"/>
                  <a:pt x="264" y="18428"/>
                  <a:pt x="264" y="18177"/>
                </a:cubicBezTo>
                <a:cubicBezTo>
                  <a:pt x="264" y="17928"/>
                  <a:pt x="523" y="17723"/>
                  <a:pt x="847" y="17723"/>
                </a:cubicBezTo>
                <a:lnTo>
                  <a:pt x="12810" y="17723"/>
                </a:lnTo>
                <a:lnTo>
                  <a:pt x="16086" y="11824"/>
                </a:lnTo>
                <a:cubicBezTo>
                  <a:pt x="16174" y="11657"/>
                  <a:pt x="16384" y="11554"/>
                  <a:pt x="16613" y="11554"/>
                </a:cubicBezTo>
                <a:lnTo>
                  <a:pt x="21021" y="11554"/>
                </a:lnTo>
                <a:cubicBezTo>
                  <a:pt x="21339" y="11554"/>
                  <a:pt x="21600" y="11758"/>
                  <a:pt x="21600" y="12006"/>
                </a:cubicBezTo>
                <a:cubicBezTo>
                  <a:pt x="21600" y="12006"/>
                  <a:pt x="21600" y="12006"/>
                  <a:pt x="21600" y="12006"/>
                </a:cubicBezTo>
                <a:close/>
                <a:moveTo>
                  <a:pt x="3650" y="4466"/>
                </a:moveTo>
                <a:cubicBezTo>
                  <a:pt x="5034" y="4466"/>
                  <a:pt x="6147" y="5345"/>
                  <a:pt x="6147" y="6435"/>
                </a:cubicBezTo>
                <a:lnTo>
                  <a:pt x="6147" y="9675"/>
                </a:lnTo>
                <a:lnTo>
                  <a:pt x="1158" y="9675"/>
                </a:lnTo>
                <a:lnTo>
                  <a:pt x="1158" y="6435"/>
                </a:lnTo>
                <a:cubicBezTo>
                  <a:pt x="1158" y="5345"/>
                  <a:pt x="2273" y="4466"/>
                  <a:pt x="3650" y="4466"/>
                </a:cubicBezTo>
                <a:cubicBezTo>
                  <a:pt x="3650" y="4466"/>
                  <a:pt x="3650" y="4466"/>
                  <a:pt x="3650" y="4466"/>
                </a:cubicBezTo>
                <a:close/>
                <a:moveTo>
                  <a:pt x="10936" y="11113"/>
                </a:moveTo>
                <a:lnTo>
                  <a:pt x="5982" y="15080"/>
                </a:lnTo>
                <a:cubicBezTo>
                  <a:pt x="4963" y="13984"/>
                  <a:pt x="5059" y="12430"/>
                  <a:pt x="6310" y="11431"/>
                </a:cubicBezTo>
                <a:cubicBezTo>
                  <a:pt x="6992" y="10888"/>
                  <a:pt x="7903" y="10585"/>
                  <a:pt x="8872" y="10585"/>
                </a:cubicBezTo>
                <a:cubicBezTo>
                  <a:pt x="9620" y="10590"/>
                  <a:pt x="10341" y="10772"/>
                  <a:pt x="10936" y="11113"/>
                </a:cubicBezTo>
                <a:cubicBezTo>
                  <a:pt x="10936" y="11113"/>
                  <a:pt x="10936" y="11113"/>
                  <a:pt x="10936" y="11113"/>
                </a:cubicBezTo>
                <a:close/>
                <a:moveTo>
                  <a:pt x="11438" y="15405"/>
                </a:moveTo>
                <a:cubicBezTo>
                  <a:pt x="10228" y="16366"/>
                  <a:pt x="8201" y="16481"/>
                  <a:pt x="6809" y="15716"/>
                </a:cubicBezTo>
                <a:lnTo>
                  <a:pt x="11765" y="11750"/>
                </a:lnTo>
                <a:cubicBezTo>
                  <a:pt x="12784" y="12856"/>
                  <a:pt x="12685" y="14398"/>
                  <a:pt x="11438" y="15405"/>
                </a:cubicBezTo>
                <a:cubicBezTo>
                  <a:pt x="11438" y="15405"/>
                  <a:pt x="11438" y="15405"/>
                  <a:pt x="11438" y="15405"/>
                </a:cubicBezTo>
                <a:close/>
                <a:moveTo>
                  <a:pt x="1158" y="14082"/>
                </a:moveTo>
                <a:lnTo>
                  <a:pt x="1158" y="10585"/>
                </a:lnTo>
                <a:lnTo>
                  <a:pt x="5811" y="10585"/>
                </a:lnTo>
                <a:cubicBezTo>
                  <a:pt x="5704" y="10652"/>
                  <a:pt x="5590" y="10720"/>
                  <a:pt x="5493" y="10794"/>
                </a:cubicBezTo>
                <a:cubicBezTo>
                  <a:pt x="3821" y="12135"/>
                  <a:pt x="3713" y="14218"/>
                  <a:pt x="5109" y="15670"/>
                </a:cubicBezTo>
                <a:cubicBezTo>
                  <a:pt x="4686" y="15913"/>
                  <a:pt x="4187" y="16050"/>
                  <a:pt x="3650" y="16050"/>
                </a:cubicBezTo>
                <a:cubicBezTo>
                  <a:pt x="2273" y="16050"/>
                  <a:pt x="1158" y="15170"/>
                  <a:pt x="1158" y="14082"/>
                </a:cubicBezTo>
                <a:cubicBezTo>
                  <a:pt x="1158" y="14082"/>
                  <a:pt x="1158" y="14082"/>
                  <a:pt x="1158" y="14082"/>
                </a:cubicBezTo>
                <a:close/>
                <a:moveTo>
                  <a:pt x="3650" y="16958"/>
                </a:moveTo>
                <a:cubicBezTo>
                  <a:pt x="4485" y="16958"/>
                  <a:pt x="5271" y="16732"/>
                  <a:pt x="5916" y="16323"/>
                </a:cubicBezTo>
                <a:cubicBezTo>
                  <a:pt x="6761" y="16852"/>
                  <a:pt x="7778" y="17155"/>
                  <a:pt x="8872" y="17155"/>
                </a:cubicBezTo>
                <a:cubicBezTo>
                  <a:pt x="10151" y="17155"/>
                  <a:pt x="11360" y="16761"/>
                  <a:pt x="12252" y="16041"/>
                </a:cubicBezTo>
                <a:cubicBezTo>
                  <a:pt x="14088" y="14573"/>
                  <a:pt x="14067" y="12195"/>
                  <a:pt x="12204" y="10750"/>
                </a:cubicBezTo>
                <a:cubicBezTo>
                  <a:pt x="11304" y="10059"/>
                  <a:pt x="10123" y="9675"/>
                  <a:pt x="8872" y="9675"/>
                </a:cubicBezTo>
                <a:cubicBezTo>
                  <a:pt x="8326" y="9675"/>
                  <a:pt x="7799" y="9764"/>
                  <a:pt x="7297" y="9902"/>
                </a:cubicBezTo>
                <a:lnTo>
                  <a:pt x="7297" y="6435"/>
                </a:lnTo>
                <a:cubicBezTo>
                  <a:pt x="7297" y="4846"/>
                  <a:pt x="5667" y="3557"/>
                  <a:pt x="3650" y="3557"/>
                </a:cubicBezTo>
                <a:cubicBezTo>
                  <a:pt x="1639" y="3557"/>
                  <a:pt x="0" y="4846"/>
                  <a:pt x="0" y="6435"/>
                </a:cubicBezTo>
                <a:lnTo>
                  <a:pt x="0" y="14082"/>
                </a:lnTo>
                <a:cubicBezTo>
                  <a:pt x="0" y="15670"/>
                  <a:pt x="1639" y="16958"/>
                  <a:pt x="3650" y="16958"/>
                </a:cubicBezTo>
                <a:cubicBezTo>
                  <a:pt x="3650" y="16958"/>
                  <a:pt x="3650" y="16958"/>
                  <a:pt x="3650" y="16958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grpSp>
        <p:nvGrpSpPr>
          <p:cNvPr id="2" name="组合 1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3" name="文本框 2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ldLvl="0" animBg="1"/>
      <p:bldP spid="51" grpId="0" bldLvl="0" animBg="1"/>
      <p:bldP spid="5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六边形 63"/>
          <p:cNvSpPr/>
          <p:nvPr/>
        </p:nvSpPr>
        <p:spPr>
          <a:xfrm>
            <a:off x="2041366" y="2151117"/>
            <a:ext cx="2535564" cy="2185831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65" name="六边形 64"/>
          <p:cNvSpPr/>
          <p:nvPr/>
        </p:nvSpPr>
        <p:spPr>
          <a:xfrm>
            <a:off x="4828219" y="2151117"/>
            <a:ext cx="2535564" cy="2185831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66" name="六边形 65"/>
          <p:cNvSpPr/>
          <p:nvPr/>
        </p:nvSpPr>
        <p:spPr>
          <a:xfrm>
            <a:off x="7615073" y="2151117"/>
            <a:ext cx="2535564" cy="2185831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67" name="等腰三角形 66"/>
          <p:cNvSpPr/>
          <p:nvPr/>
        </p:nvSpPr>
        <p:spPr>
          <a:xfrm>
            <a:off x="4240027" y="3539453"/>
            <a:ext cx="925095" cy="797495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68" name="等腰三角形 67"/>
          <p:cNvSpPr/>
          <p:nvPr/>
        </p:nvSpPr>
        <p:spPr>
          <a:xfrm>
            <a:off x="7026881" y="3539453"/>
            <a:ext cx="925095" cy="797495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69" name="等腰三角形 68"/>
          <p:cNvSpPr/>
          <p:nvPr/>
        </p:nvSpPr>
        <p:spPr>
          <a:xfrm flipV="1">
            <a:off x="4240027" y="2135578"/>
            <a:ext cx="925095" cy="797495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70" name="等腰三角形 69"/>
          <p:cNvSpPr/>
          <p:nvPr/>
        </p:nvSpPr>
        <p:spPr>
          <a:xfrm flipV="1">
            <a:off x="7026881" y="2135578"/>
            <a:ext cx="925095" cy="797495"/>
          </a:xfrm>
          <a:prstGeom prst="triangle">
            <a:avLst/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448649" y="4793754"/>
            <a:ext cx="2244151" cy="878214"/>
            <a:chOff x="3762506" y="1807841"/>
            <a:chExt cx="2244151" cy="878214"/>
          </a:xfrm>
        </p:grpSpPr>
        <p:sp>
          <p:nvSpPr>
            <p:cNvPr id="74" name="矩形 73"/>
            <p:cNvSpPr/>
            <p:nvPr/>
          </p:nvSpPr>
          <p:spPr>
            <a:xfrm>
              <a:off x="3762584" y="2110110"/>
              <a:ext cx="2244073" cy="575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. 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762506" y="1807841"/>
              <a:ext cx="217519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XXX</a:t>
              </a:r>
              <a:endParaRPr lang="zh-CN" alt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288102" y="4793754"/>
            <a:ext cx="2244151" cy="878214"/>
            <a:chOff x="3762506" y="1807841"/>
            <a:chExt cx="2244151" cy="878214"/>
          </a:xfrm>
        </p:grpSpPr>
        <p:sp>
          <p:nvSpPr>
            <p:cNvPr id="77" name="矩形 76"/>
            <p:cNvSpPr/>
            <p:nvPr/>
          </p:nvSpPr>
          <p:spPr>
            <a:xfrm>
              <a:off x="3762584" y="2110110"/>
              <a:ext cx="2244073" cy="575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. 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3762506" y="1807841"/>
              <a:ext cx="217519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XXX</a:t>
              </a:r>
              <a:endParaRPr lang="zh-CN" alt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127554" y="4793754"/>
            <a:ext cx="2244151" cy="878214"/>
            <a:chOff x="3762506" y="1807841"/>
            <a:chExt cx="2244151" cy="878214"/>
          </a:xfrm>
        </p:grpSpPr>
        <p:sp>
          <p:nvSpPr>
            <p:cNvPr id="80" name="矩形 79"/>
            <p:cNvSpPr/>
            <p:nvPr/>
          </p:nvSpPr>
          <p:spPr>
            <a:xfrm>
              <a:off x="3762584" y="2110110"/>
              <a:ext cx="2244073" cy="575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. 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3762506" y="1807841"/>
              <a:ext cx="217519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XXX</a:t>
              </a:r>
              <a:endParaRPr lang="zh-CN" alt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"/>
          <p:cNvSpPr/>
          <p:nvPr/>
        </p:nvSpPr>
        <p:spPr>
          <a:xfrm>
            <a:off x="1408617" y="1919905"/>
            <a:ext cx="4095111" cy="549292"/>
          </a:xfrm>
          <a:prstGeom prst="roundRect">
            <a:avLst>
              <a:gd name="adj" fmla="val 50000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 w="12700" cap="flat">
            <a:noFill/>
            <a:miter lim="400000"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lvl="0" algn="ctr"/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28"/>
          <p:cNvSpPr/>
          <p:nvPr/>
        </p:nvSpPr>
        <p:spPr>
          <a:xfrm>
            <a:off x="6711616" y="1919904"/>
            <a:ext cx="4095110" cy="549291"/>
          </a:xfrm>
          <a:prstGeom prst="roundRect">
            <a:avLst>
              <a:gd name="adj" fmla="val 50000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 w="12700" cap="flat">
            <a:noFill/>
            <a:miter lim="400000"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lvl="0" algn="ctr"/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408617" y="1933053"/>
            <a:ext cx="4055057" cy="5340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</a:rPr>
              <a:t>XXX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31642" y="1933053"/>
            <a:ext cx="4055057" cy="5340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</a:rPr>
              <a:t>XXX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326734" y="2908518"/>
            <a:ext cx="9582566" cy="1383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XXX给你创意和灵感XXX给你创意和灵感XXX给你创意和灵感XXX给你创意和灵感XXX给你创意和灵感XXX给你创意和灵感XXX给你创意和灵感XXX给你创意和灵感XXX给你创意和灵感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457200">
              <a:lnSpc>
                <a:spcPct val="150000"/>
              </a:lnSpc>
            </a:pP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457200">
              <a:lnSpc>
                <a:spcPct val="150000"/>
              </a:lnSpc>
            </a:pP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373164" y="4436405"/>
            <a:ext cx="9425354" cy="1245585"/>
            <a:chOff x="1383324" y="4436405"/>
            <a:chExt cx="9425354" cy="1245585"/>
          </a:xfrm>
        </p:grpSpPr>
        <p:grpSp>
          <p:nvGrpSpPr>
            <p:cNvPr id="6" name="Group 3"/>
            <p:cNvGrpSpPr/>
            <p:nvPr/>
          </p:nvGrpSpPr>
          <p:grpSpPr>
            <a:xfrm>
              <a:off x="8202231" y="4436405"/>
              <a:ext cx="625024" cy="625024"/>
              <a:chOff x="7924891" y="4464172"/>
              <a:chExt cx="542724" cy="542724"/>
            </a:xfrm>
          </p:grpSpPr>
          <p:sp>
            <p:nvSpPr>
              <p:cNvPr id="35" name="Freeform: Shape 4"/>
              <p:cNvSpPr/>
              <p:nvPr/>
            </p:nvSpPr>
            <p:spPr>
              <a:xfrm>
                <a:off x="7924891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Freeform: Shape 5"/>
              <p:cNvSpPr/>
              <p:nvPr/>
            </p:nvSpPr>
            <p:spPr>
              <a:xfrm>
                <a:off x="8082466" y="4626398"/>
                <a:ext cx="207486" cy="218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9" h="21367" extrusionOk="0">
                    <a:moveTo>
                      <a:pt x="5399" y="21367"/>
                    </a:moveTo>
                    <a:cubicBezTo>
                      <a:pt x="3945" y="21367"/>
                      <a:pt x="2583" y="20761"/>
                      <a:pt x="1600" y="19796"/>
                    </a:cubicBezTo>
                    <a:cubicBezTo>
                      <a:pt x="-305" y="17926"/>
                      <a:pt x="-835" y="14661"/>
                      <a:pt x="1835" y="12040"/>
                    </a:cubicBezTo>
                    <a:cubicBezTo>
                      <a:pt x="3400" y="10503"/>
                      <a:pt x="9667" y="4351"/>
                      <a:pt x="12796" y="1279"/>
                    </a:cubicBezTo>
                    <a:cubicBezTo>
                      <a:pt x="13906" y="188"/>
                      <a:pt x="15321" y="-233"/>
                      <a:pt x="16674" y="123"/>
                    </a:cubicBezTo>
                    <a:cubicBezTo>
                      <a:pt x="18004" y="473"/>
                      <a:pt x="19093" y="1542"/>
                      <a:pt x="19449" y="2847"/>
                    </a:cubicBezTo>
                    <a:cubicBezTo>
                      <a:pt x="19811" y="4176"/>
                      <a:pt x="19382" y="5564"/>
                      <a:pt x="18273" y="6654"/>
                    </a:cubicBezTo>
                    <a:lnTo>
                      <a:pt x="7790" y="16945"/>
                    </a:lnTo>
                    <a:cubicBezTo>
                      <a:pt x="7191" y="17533"/>
                      <a:pt x="6516" y="17880"/>
                      <a:pt x="5836" y="17951"/>
                    </a:cubicBezTo>
                    <a:cubicBezTo>
                      <a:pt x="5163" y="18020"/>
                      <a:pt x="4520" y="17808"/>
                      <a:pt x="4071" y="17366"/>
                    </a:cubicBezTo>
                    <a:cubicBezTo>
                      <a:pt x="3256" y="16566"/>
                      <a:pt x="3140" y="15060"/>
                      <a:pt x="4495" y="13730"/>
                    </a:cubicBezTo>
                    <a:lnTo>
                      <a:pt x="11857" y="6501"/>
                    </a:lnTo>
                    <a:cubicBezTo>
                      <a:pt x="12160" y="6204"/>
                      <a:pt x="12650" y="6204"/>
                      <a:pt x="12952" y="6501"/>
                    </a:cubicBezTo>
                    <a:cubicBezTo>
                      <a:pt x="13255" y="6798"/>
                      <a:pt x="13255" y="7279"/>
                      <a:pt x="12952" y="7576"/>
                    </a:cubicBezTo>
                    <a:lnTo>
                      <a:pt x="5590" y="14805"/>
                    </a:lnTo>
                    <a:cubicBezTo>
                      <a:pt x="4953" y="15429"/>
                      <a:pt x="4896" y="16025"/>
                      <a:pt x="5166" y="16291"/>
                    </a:cubicBezTo>
                    <a:cubicBezTo>
                      <a:pt x="5285" y="16409"/>
                      <a:pt x="5464" y="16461"/>
                      <a:pt x="5672" y="16439"/>
                    </a:cubicBezTo>
                    <a:cubicBezTo>
                      <a:pt x="5992" y="16406"/>
                      <a:pt x="6354" y="16204"/>
                      <a:pt x="6695" y="15870"/>
                    </a:cubicBezTo>
                    <a:lnTo>
                      <a:pt x="17178" y="5579"/>
                    </a:lnTo>
                    <a:cubicBezTo>
                      <a:pt x="17896" y="4873"/>
                      <a:pt x="18171" y="4043"/>
                      <a:pt x="17953" y="3240"/>
                    </a:cubicBezTo>
                    <a:cubicBezTo>
                      <a:pt x="17737" y="2451"/>
                      <a:pt x="17078" y="1804"/>
                      <a:pt x="16273" y="1592"/>
                    </a:cubicBezTo>
                    <a:cubicBezTo>
                      <a:pt x="15457" y="1377"/>
                      <a:pt x="14611" y="1648"/>
                      <a:pt x="13891" y="2354"/>
                    </a:cubicBezTo>
                    <a:cubicBezTo>
                      <a:pt x="10762" y="5426"/>
                      <a:pt x="4495" y="11579"/>
                      <a:pt x="2930" y="13115"/>
                    </a:cubicBezTo>
                    <a:cubicBezTo>
                      <a:pt x="887" y="15120"/>
                      <a:pt x="1378" y="17427"/>
                      <a:pt x="2695" y="18721"/>
                    </a:cubicBezTo>
                    <a:cubicBezTo>
                      <a:pt x="4014" y="20015"/>
                      <a:pt x="6364" y="20495"/>
                      <a:pt x="8406" y="18491"/>
                    </a:cubicBezTo>
                    <a:lnTo>
                      <a:pt x="19368" y="7729"/>
                    </a:lnTo>
                    <a:cubicBezTo>
                      <a:pt x="19670" y="7433"/>
                      <a:pt x="20160" y="7433"/>
                      <a:pt x="20463" y="7729"/>
                    </a:cubicBezTo>
                    <a:cubicBezTo>
                      <a:pt x="20765" y="8026"/>
                      <a:pt x="20765" y="8508"/>
                      <a:pt x="20463" y="8804"/>
                    </a:cubicBezTo>
                    <a:lnTo>
                      <a:pt x="9501" y="19566"/>
                    </a:lnTo>
                    <a:cubicBezTo>
                      <a:pt x="8209" y="20835"/>
                      <a:pt x="6763" y="21367"/>
                      <a:pt x="5399" y="213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1383324" y="5318997"/>
              <a:ext cx="1355210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361846" y="4436405"/>
              <a:ext cx="625024" cy="625024"/>
              <a:chOff x="3721867" y="4464172"/>
              <a:chExt cx="542724" cy="542724"/>
            </a:xfrm>
          </p:grpSpPr>
          <p:sp>
            <p:nvSpPr>
              <p:cNvPr id="33" name="Freeform: Shape 8"/>
              <p:cNvSpPr/>
              <p:nvPr/>
            </p:nvSpPr>
            <p:spPr>
              <a:xfrm>
                <a:off x="3721867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4" name="Freeform: Shape 9"/>
              <p:cNvSpPr/>
              <p:nvPr/>
            </p:nvSpPr>
            <p:spPr>
              <a:xfrm>
                <a:off x="3874891" y="4633413"/>
                <a:ext cx="233430" cy="204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0" y="0"/>
                    </a:moveTo>
                    <a:lnTo>
                      <a:pt x="2700" y="0"/>
                    </a:lnTo>
                    <a:cubicBezTo>
                      <a:pt x="1216" y="0"/>
                      <a:pt x="0" y="1389"/>
                      <a:pt x="0" y="3086"/>
                    </a:cubicBezTo>
                    <a:lnTo>
                      <a:pt x="0" y="13885"/>
                    </a:lnTo>
                    <a:cubicBezTo>
                      <a:pt x="0" y="15583"/>
                      <a:pt x="1216" y="16971"/>
                      <a:pt x="2700" y="16971"/>
                    </a:cubicBezTo>
                    <a:lnTo>
                      <a:pt x="8100" y="16971"/>
                    </a:lnTo>
                    <a:lnTo>
                      <a:pt x="13500" y="21600"/>
                    </a:lnTo>
                    <a:lnTo>
                      <a:pt x="13500" y="16971"/>
                    </a:lnTo>
                    <a:lnTo>
                      <a:pt x="18900" y="16971"/>
                    </a:lnTo>
                    <a:cubicBezTo>
                      <a:pt x="20384" y="16971"/>
                      <a:pt x="21600" y="15583"/>
                      <a:pt x="21600" y="13885"/>
                    </a:cubicBezTo>
                    <a:lnTo>
                      <a:pt x="21600" y="3086"/>
                    </a:lnTo>
                    <a:cubicBezTo>
                      <a:pt x="21600" y="1389"/>
                      <a:pt x="20384" y="0"/>
                      <a:pt x="189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9" name="Rectangle 10"/>
            <p:cNvSpPr/>
            <p:nvPr/>
          </p:nvSpPr>
          <p:spPr>
            <a:xfrm>
              <a:off x="2995819" y="5318997"/>
              <a:ext cx="1355209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Rectangle 11"/>
            <p:cNvSpPr/>
            <p:nvPr/>
          </p:nvSpPr>
          <p:spPr>
            <a:xfrm>
              <a:off x="4610232" y="5318997"/>
              <a:ext cx="1355209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1" name="Group 12"/>
            <p:cNvGrpSpPr/>
            <p:nvPr/>
          </p:nvGrpSpPr>
          <p:grpSpPr>
            <a:xfrm>
              <a:off x="4973406" y="4436405"/>
              <a:ext cx="625024" cy="625024"/>
              <a:chOff x="5121224" y="4464172"/>
              <a:chExt cx="542724" cy="542724"/>
            </a:xfrm>
          </p:grpSpPr>
          <p:sp>
            <p:nvSpPr>
              <p:cNvPr id="31" name="Freeform: Shape 13"/>
              <p:cNvSpPr/>
              <p:nvPr/>
            </p:nvSpPr>
            <p:spPr>
              <a:xfrm>
                <a:off x="5121224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Freeform: Shape 14"/>
              <p:cNvSpPr/>
              <p:nvPr/>
            </p:nvSpPr>
            <p:spPr>
              <a:xfrm>
                <a:off x="5292217" y="4624750"/>
                <a:ext cx="208280" cy="22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7" extrusionOk="0">
                    <a:moveTo>
                      <a:pt x="10665" y="9681"/>
                    </a:moveTo>
                    <a:cubicBezTo>
                      <a:pt x="10079" y="14119"/>
                      <a:pt x="7081" y="15033"/>
                      <a:pt x="7081" y="18117"/>
                    </a:cubicBezTo>
                    <a:cubicBezTo>
                      <a:pt x="7081" y="20023"/>
                      <a:pt x="8782" y="21567"/>
                      <a:pt x="10799" y="21567"/>
                    </a:cubicBezTo>
                    <a:cubicBezTo>
                      <a:pt x="12818" y="21567"/>
                      <a:pt x="14519" y="20023"/>
                      <a:pt x="14519" y="18117"/>
                    </a:cubicBezTo>
                    <a:cubicBezTo>
                      <a:pt x="14519" y="15033"/>
                      <a:pt x="11521" y="14119"/>
                      <a:pt x="10935" y="9681"/>
                    </a:cubicBezTo>
                    <a:cubicBezTo>
                      <a:pt x="10917" y="9547"/>
                      <a:pt x="10683" y="9547"/>
                      <a:pt x="10665" y="9681"/>
                    </a:cubicBezTo>
                    <a:close/>
                    <a:moveTo>
                      <a:pt x="18015" y="101"/>
                    </a:moveTo>
                    <a:cubicBezTo>
                      <a:pt x="17997" y="-33"/>
                      <a:pt x="17762" y="-33"/>
                      <a:pt x="17744" y="101"/>
                    </a:cubicBezTo>
                    <a:cubicBezTo>
                      <a:pt x="17159" y="4539"/>
                      <a:pt x="14160" y="5453"/>
                      <a:pt x="14160" y="8537"/>
                    </a:cubicBezTo>
                    <a:cubicBezTo>
                      <a:pt x="14160" y="10442"/>
                      <a:pt x="15863" y="11987"/>
                      <a:pt x="17880" y="11987"/>
                    </a:cubicBezTo>
                    <a:cubicBezTo>
                      <a:pt x="19897" y="11987"/>
                      <a:pt x="21600" y="10442"/>
                      <a:pt x="21600" y="8537"/>
                    </a:cubicBezTo>
                    <a:cubicBezTo>
                      <a:pt x="21600" y="5453"/>
                      <a:pt x="18602" y="4539"/>
                      <a:pt x="18015" y="101"/>
                    </a:cubicBezTo>
                    <a:close/>
                    <a:moveTo>
                      <a:pt x="3856" y="101"/>
                    </a:moveTo>
                    <a:cubicBezTo>
                      <a:pt x="3838" y="-33"/>
                      <a:pt x="3603" y="-33"/>
                      <a:pt x="3586" y="101"/>
                    </a:cubicBezTo>
                    <a:cubicBezTo>
                      <a:pt x="2999" y="4539"/>
                      <a:pt x="0" y="5453"/>
                      <a:pt x="0" y="8537"/>
                    </a:cubicBezTo>
                    <a:cubicBezTo>
                      <a:pt x="0" y="10442"/>
                      <a:pt x="1703" y="11987"/>
                      <a:pt x="3720" y="11987"/>
                    </a:cubicBezTo>
                    <a:cubicBezTo>
                      <a:pt x="5739" y="11987"/>
                      <a:pt x="7440" y="10442"/>
                      <a:pt x="7440" y="8537"/>
                    </a:cubicBezTo>
                    <a:cubicBezTo>
                      <a:pt x="7440" y="5453"/>
                      <a:pt x="4442" y="4539"/>
                      <a:pt x="3856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2" name="Group 15"/>
            <p:cNvGrpSpPr/>
            <p:nvPr/>
          </p:nvGrpSpPr>
          <p:grpSpPr>
            <a:xfrm>
              <a:off x="6587819" y="4436405"/>
              <a:ext cx="625024" cy="625024"/>
              <a:chOff x="6523058" y="4464172"/>
              <a:chExt cx="542724" cy="542724"/>
            </a:xfrm>
          </p:grpSpPr>
          <p:sp>
            <p:nvSpPr>
              <p:cNvPr id="29" name="Freeform: Shape 16"/>
              <p:cNvSpPr/>
              <p:nvPr/>
            </p:nvSpPr>
            <p:spPr>
              <a:xfrm>
                <a:off x="6523058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0" name="Freeform: Shape 17"/>
              <p:cNvSpPr/>
              <p:nvPr/>
            </p:nvSpPr>
            <p:spPr>
              <a:xfrm>
                <a:off x="6732712" y="4617826"/>
                <a:ext cx="129250" cy="22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0" extrusionOk="0">
                    <a:moveTo>
                      <a:pt x="9547" y="8995"/>
                    </a:moveTo>
                    <a:cubicBezTo>
                      <a:pt x="9431" y="9241"/>
                      <a:pt x="9310" y="9495"/>
                      <a:pt x="9182" y="9756"/>
                    </a:cubicBezTo>
                    <a:cubicBezTo>
                      <a:pt x="8409" y="11354"/>
                      <a:pt x="7531" y="13164"/>
                      <a:pt x="7531" y="15261"/>
                    </a:cubicBezTo>
                    <a:cubicBezTo>
                      <a:pt x="7531" y="16396"/>
                      <a:pt x="6379" y="16800"/>
                      <a:pt x="5302" y="16800"/>
                    </a:cubicBezTo>
                    <a:cubicBezTo>
                      <a:pt x="4071" y="16800"/>
                      <a:pt x="3070" y="16212"/>
                      <a:pt x="3070" y="15491"/>
                    </a:cubicBezTo>
                    <a:cubicBezTo>
                      <a:pt x="3070" y="13016"/>
                      <a:pt x="5121" y="11397"/>
                      <a:pt x="6930" y="9971"/>
                    </a:cubicBezTo>
                    <a:cubicBezTo>
                      <a:pt x="7496" y="9523"/>
                      <a:pt x="8031" y="9101"/>
                      <a:pt x="8465" y="8681"/>
                    </a:cubicBezTo>
                    <a:cubicBezTo>
                      <a:pt x="8665" y="8489"/>
                      <a:pt x="9201" y="8497"/>
                      <a:pt x="9443" y="8687"/>
                    </a:cubicBezTo>
                    <a:cubicBezTo>
                      <a:pt x="9559" y="8776"/>
                      <a:pt x="9596" y="8890"/>
                      <a:pt x="9547" y="8995"/>
                    </a:cubicBezTo>
                    <a:close/>
                    <a:moveTo>
                      <a:pt x="11191" y="180"/>
                    </a:moveTo>
                    <a:cubicBezTo>
                      <a:pt x="11140" y="-60"/>
                      <a:pt x="10460" y="-60"/>
                      <a:pt x="10409" y="180"/>
                    </a:cubicBezTo>
                    <a:cubicBezTo>
                      <a:pt x="8706" y="8155"/>
                      <a:pt x="0" y="9798"/>
                      <a:pt x="0" y="15341"/>
                    </a:cubicBezTo>
                    <a:cubicBezTo>
                      <a:pt x="0" y="18765"/>
                      <a:pt x="4944" y="21540"/>
                      <a:pt x="10801" y="21540"/>
                    </a:cubicBezTo>
                    <a:cubicBezTo>
                      <a:pt x="16656" y="21540"/>
                      <a:pt x="21600" y="18765"/>
                      <a:pt x="21600" y="15341"/>
                    </a:cubicBezTo>
                    <a:cubicBezTo>
                      <a:pt x="21600" y="9798"/>
                      <a:pt x="12894" y="8155"/>
                      <a:pt x="11191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3" name="Rectangle 18"/>
            <p:cNvSpPr/>
            <p:nvPr/>
          </p:nvSpPr>
          <p:spPr>
            <a:xfrm>
              <a:off x="6224644" y="5318997"/>
              <a:ext cx="1355209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4" name="Group 19"/>
            <p:cNvGrpSpPr/>
            <p:nvPr/>
          </p:nvGrpSpPr>
          <p:grpSpPr>
            <a:xfrm>
              <a:off x="1748417" y="4436405"/>
              <a:ext cx="625024" cy="625024"/>
              <a:chOff x="2320887" y="4464172"/>
              <a:chExt cx="542724" cy="542724"/>
            </a:xfrm>
          </p:grpSpPr>
          <p:sp>
            <p:nvSpPr>
              <p:cNvPr id="27" name="Freeform: Shape 20"/>
              <p:cNvSpPr/>
              <p:nvPr/>
            </p:nvSpPr>
            <p:spPr>
              <a:xfrm>
                <a:off x="2320887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8" name="Freeform: Shape 21"/>
              <p:cNvSpPr/>
              <p:nvPr/>
            </p:nvSpPr>
            <p:spPr>
              <a:xfrm>
                <a:off x="2475534" y="4604112"/>
                <a:ext cx="233430" cy="2489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260" extrusionOk="0">
                    <a:moveTo>
                      <a:pt x="11752" y="11733"/>
                    </a:moveTo>
                    <a:lnTo>
                      <a:pt x="9401" y="11733"/>
                    </a:lnTo>
                    <a:lnTo>
                      <a:pt x="9401" y="5975"/>
                    </a:lnTo>
                    <a:lnTo>
                      <a:pt x="11752" y="5975"/>
                    </a:lnTo>
                    <a:cubicBezTo>
                      <a:pt x="11752" y="5975"/>
                      <a:pt x="11752" y="11733"/>
                      <a:pt x="11752" y="11733"/>
                    </a:cubicBezTo>
                    <a:close/>
                    <a:moveTo>
                      <a:pt x="11752" y="15276"/>
                    </a:moveTo>
                    <a:lnTo>
                      <a:pt x="9401" y="15276"/>
                    </a:lnTo>
                    <a:lnTo>
                      <a:pt x="9401" y="12951"/>
                    </a:lnTo>
                    <a:lnTo>
                      <a:pt x="11752" y="12951"/>
                    </a:lnTo>
                    <a:cubicBezTo>
                      <a:pt x="11752" y="12951"/>
                      <a:pt x="11752" y="15276"/>
                      <a:pt x="11752" y="15276"/>
                    </a:cubicBezTo>
                    <a:close/>
                    <a:moveTo>
                      <a:pt x="20789" y="13227"/>
                    </a:moveTo>
                    <a:lnTo>
                      <a:pt x="18761" y="11523"/>
                    </a:lnTo>
                    <a:cubicBezTo>
                      <a:pt x="18172" y="11029"/>
                      <a:pt x="18172" y="10223"/>
                      <a:pt x="18761" y="9729"/>
                    </a:cubicBezTo>
                    <a:lnTo>
                      <a:pt x="20789" y="8025"/>
                    </a:lnTo>
                    <a:cubicBezTo>
                      <a:pt x="21376" y="7532"/>
                      <a:pt x="21220" y="7072"/>
                      <a:pt x="20441" y="7001"/>
                    </a:cubicBezTo>
                    <a:lnTo>
                      <a:pt x="17751" y="6761"/>
                    </a:lnTo>
                    <a:cubicBezTo>
                      <a:pt x="16971" y="6692"/>
                      <a:pt x="16552" y="6061"/>
                      <a:pt x="16819" y="5360"/>
                    </a:cubicBezTo>
                    <a:lnTo>
                      <a:pt x="18247" y="1615"/>
                    </a:lnTo>
                    <a:cubicBezTo>
                      <a:pt x="18515" y="912"/>
                      <a:pt x="18188" y="656"/>
                      <a:pt x="17520" y="1047"/>
                    </a:cubicBezTo>
                    <a:lnTo>
                      <a:pt x="14346" y="2896"/>
                    </a:lnTo>
                    <a:cubicBezTo>
                      <a:pt x="13678" y="3285"/>
                      <a:pt x="12815" y="3072"/>
                      <a:pt x="12430" y="2423"/>
                    </a:cubicBezTo>
                    <a:lnTo>
                      <a:pt x="11279" y="489"/>
                    </a:lnTo>
                    <a:cubicBezTo>
                      <a:pt x="10893" y="-160"/>
                      <a:pt x="10255" y="-164"/>
                      <a:pt x="9860" y="481"/>
                    </a:cubicBezTo>
                    <a:lnTo>
                      <a:pt x="8793" y="2232"/>
                    </a:lnTo>
                    <a:cubicBezTo>
                      <a:pt x="8398" y="2877"/>
                      <a:pt x="7493" y="3153"/>
                      <a:pt x="6781" y="2844"/>
                    </a:cubicBezTo>
                    <a:lnTo>
                      <a:pt x="4900" y="2031"/>
                    </a:lnTo>
                    <a:cubicBezTo>
                      <a:pt x="4188" y="1723"/>
                      <a:pt x="3639" y="2080"/>
                      <a:pt x="3682" y="2825"/>
                    </a:cubicBezTo>
                    <a:lnTo>
                      <a:pt x="3784" y="4615"/>
                    </a:lnTo>
                    <a:cubicBezTo>
                      <a:pt x="3826" y="5360"/>
                      <a:pt x="3242" y="6128"/>
                      <a:pt x="2486" y="6320"/>
                    </a:cubicBezTo>
                    <a:lnTo>
                      <a:pt x="670" y="6780"/>
                    </a:lnTo>
                    <a:cubicBezTo>
                      <a:pt x="-85" y="6972"/>
                      <a:pt x="-224" y="7532"/>
                      <a:pt x="365" y="8025"/>
                    </a:cubicBezTo>
                    <a:lnTo>
                      <a:pt x="2394" y="9729"/>
                    </a:lnTo>
                    <a:cubicBezTo>
                      <a:pt x="2981" y="10223"/>
                      <a:pt x="2981" y="11029"/>
                      <a:pt x="2394" y="11523"/>
                    </a:cubicBezTo>
                    <a:lnTo>
                      <a:pt x="365" y="13225"/>
                    </a:lnTo>
                    <a:cubicBezTo>
                      <a:pt x="-224" y="13720"/>
                      <a:pt x="-68" y="14196"/>
                      <a:pt x="709" y="14285"/>
                    </a:cubicBezTo>
                    <a:lnTo>
                      <a:pt x="3171" y="14567"/>
                    </a:lnTo>
                    <a:cubicBezTo>
                      <a:pt x="3948" y="14656"/>
                      <a:pt x="4381" y="15309"/>
                      <a:pt x="4133" y="16017"/>
                    </a:cubicBezTo>
                    <a:lnTo>
                      <a:pt x="2869" y="19625"/>
                    </a:lnTo>
                    <a:cubicBezTo>
                      <a:pt x="2622" y="20333"/>
                      <a:pt x="2976" y="20609"/>
                      <a:pt x="3655" y="20240"/>
                    </a:cubicBezTo>
                    <a:lnTo>
                      <a:pt x="6549" y="18661"/>
                    </a:lnTo>
                    <a:cubicBezTo>
                      <a:pt x="7229" y="18291"/>
                      <a:pt x="8143" y="18495"/>
                      <a:pt x="8581" y="19113"/>
                    </a:cubicBezTo>
                    <a:lnTo>
                      <a:pt x="9782" y="20816"/>
                    </a:lnTo>
                    <a:cubicBezTo>
                      <a:pt x="10219" y="21436"/>
                      <a:pt x="10875" y="21403"/>
                      <a:pt x="11240" y="20741"/>
                    </a:cubicBezTo>
                    <a:lnTo>
                      <a:pt x="12297" y="18823"/>
                    </a:lnTo>
                    <a:cubicBezTo>
                      <a:pt x="12660" y="18160"/>
                      <a:pt x="13532" y="17891"/>
                      <a:pt x="14234" y="18221"/>
                    </a:cubicBezTo>
                    <a:lnTo>
                      <a:pt x="16272" y="19181"/>
                    </a:lnTo>
                    <a:cubicBezTo>
                      <a:pt x="16974" y="19511"/>
                      <a:pt x="17514" y="19172"/>
                      <a:pt x="17472" y="18427"/>
                    </a:cubicBezTo>
                    <a:lnTo>
                      <a:pt x="17370" y="16637"/>
                    </a:lnTo>
                    <a:cubicBezTo>
                      <a:pt x="17327" y="15891"/>
                      <a:pt x="17912" y="15124"/>
                      <a:pt x="18668" y="14932"/>
                    </a:cubicBezTo>
                    <a:lnTo>
                      <a:pt x="20482" y="14472"/>
                    </a:lnTo>
                    <a:cubicBezTo>
                      <a:pt x="21239" y="14280"/>
                      <a:pt x="21376" y="13720"/>
                      <a:pt x="20789" y="132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5" name="Rectangle 22"/>
            <p:cNvSpPr/>
            <p:nvPr/>
          </p:nvSpPr>
          <p:spPr>
            <a:xfrm>
              <a:off x="7839056" y="5318997"/>
              <a:ext cx="1355209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Group 23"/>
            <p:cNvGrpSpPr/>
            <p:nvPr/>
          </p:nvGrpSpPr>
          <p:grpSpPr>
            <a:xfrm>
              <a:off x="9811588" y="4436405"/>
              <a:ext cx="625024" cy="625024"/>
              <a:chOff x="9322335" y="4464172"/>
              <a:chExt cx="542724" cy="542724"/>
            </a:xfrm>
          </p:grpSpPr>
          <p:sp>
            <p:nvSpPr>
              <p:cNvPr id="25" name="Freeform: Shape 24"/>
              <p:cNvSpPr/>
              <p:nvPr/>
            </p:nvSpPr>
            <p:spPr>
              <a:xfrm>
                <a:off x="9322335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: Shape 25"/>
              <p:cNvSpPr/>
              <p:nvPr/>
            </p:nvSpPr>
            <p:spPr>
              <a:xfrm>
                <a:off x="9510609" y="4604010"/>
                <a:ext cx="166177" cy="249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9464" y="0"/>
                      <a:pt x="8150" y="146"/>
                      <a:pt x="6863" y="450"/>
                    </a:cubicBezTo>
                    <a:cubicBezTo>
                      <a:pt x="5576" y="755"/>
                      <a:pt x="4422" y="1177"/>
                      <a:pt x="3403" y="1706"/>
                    </a:cubicBezTo>
                    <a:cubicBezTo>
                      <a:pt x="2383" y="2236"/>
                      <a:pt x="1554" y="2892"/>
                      <a:pt x="928" y="3694"/>
                    </a:cubicBezTo>
                    <a:cubicBezTo>
                      <a:pt x="302" y="4496"/>
                      <a:pt x="0" y="5372"/>
                      <a:pt x="0" y="6300"/>
                    </a:cubicBezTo>
                    <a:cubicBezTo>
                      <a:pt x="0" y="7753"/>
                      <a:pt x="717" y="9009"/>
                      <a:pt x="2166" y="10069"/>
                    </a:cubicBezTo>
                    <a:cubicBezTo>
                      <a:pt x="2798" y="10528"/>
                      <a:pt x="3326" y="10932"/>
                      <a:pt x="3741" y="11288"/>
                    </a:cubicBezTo>
                    <a:cubicBezTo>
                      <a:pt x="4155" y="11644"/>
                      <a:pt x="4556" y="12098"/>
                      <a:pt x="4978" y="12638"/>
                    </a:cubicBezTo>
                    <a:cubicBezTo>
                      <a:pt x="5399" y="13176"/>
                      <a:pt x="5654" y="13668"/>
                      <a:pt x="5709" y="14138"/>
                    </a:cubicBezTo>
                    <a:cubicBezTo>
                      <a:pt x="5048" y="14400"/>
                      <a:pt x="4725" y="14794"/>
                      <a:pt x="4725" y="15300"/>
                    </a:cubicBezTo>
                    <a:cubicBezTo>
                      <a:pt x="4725" y="15647"/>
                      <a:pt x="4880" y="15947"/>
                      <a:pt x="5231" y="16200"/>
                    </a:cubicBezTo>
                    <a:cubicBezTo>
                      <a:pt x="4880" y="16453"/>
                      <a:pt x="4725" y="16753"/>
                      <a:pt x="4725" y="17100"/>
                    </a:cubicBezTo>
                    <a:cubicBezTo>
                      <a:pt x="4725" y="17588"/>
                      <a:pt x="5020" y="17972"/>
                      <a:pt x="5653" y="18244"/>
                    </a:cubicBezTo>
                    <a:cubicBezTo>
                      <a:pt x="5470" y="18459"/>
                      <a:pt x="5400" y="18675"/>
                      <a:pt x="5400" y="18900"/>
                    </a:cubicBezTo>
                    <a:cubicBezTo>
                      <a:pt x="5400" y="19331"/>
                      <a:pt x="5605" y="19660"/>
                      <a:pt x="6047" y="19894"/>
                    </a:cubicBezTo>
                    <a:cubicBezTo>
                      <a:pt x="6489" y="20128"/>
                      <a:pt x="7032" y="20250"/>
                      <a:pt x="7678" y="20250"/>
                    </a:cubicBezTo>
                    <a:cubicBezTo>
                      <a:pt x="7960" y="20662"/>
                      <a:pt x="8382" y="20981"/>
                      <a:pt x="8944" y="21225"/>
                    </a:cubicBezTo>
                    <a:cubicBezTo>
                      <a:pt x="9506" y="21469"/>
                      <a:pt x="10139" y="21600"/>
                      <a:pt x="10800" y="21600"/>
                    </a:cubicBezTo>
                    <a:cubicBezTo>
                      <a:pt x="11461" y="21600"/>
                      <a:pt x="12065" y="21469"/>
                      <a:pt x="12628" y="21225"/>
                    </a:cubicBezTo>
                    <a:cubicBezTo>
                      <a:pt x="13191" y="20981"/>
                      <a:pt x="13613" y="20662"/>
                      <a:pt x="13894" y="20250"/>
                    </a:cubicBezTo>
                    <a:cubicBezTo>
                      <a:pt x="14541" y="20250"/>
                      <a:pt x="15083" y="20128"/>
                      <a:pt x="15525" y="19894"/>
                    </a:cubicBezTo>
                    <a:cubicBezTo>
                      <a:pt x="15967" y="19660"/>
                      <a:pt x="16200" y="19331"/>
                      <a:pt x="16200" y="18900"/>
                    </a:cubicBezTo>
                    <a:cubicBezTo>
                      <a:pt x="16200" y="18675"/>
                      <a:pt x="16102" y="18459"/>
                      <a:pt x="15919" y="18244"/>
                    </a:cubicBezTo>
                    <a:cubicBezTo>
                      <a:pt x="16552" y="17972"/>
                      <a:pt x="16875" y="17588"/>
                      <a:pt x="16875" y="17100"/>
                    </a:cubicBezTo>
                    <a:cubicBezTo>
                      <a:pt x="16875" y="16753"/>
                      <a:pt x="16692" y="16453"/>
                      <a:pt x="16341" y="16200"/>
                    </a:cubicBezTo>
                    <a:cubicBezTo>
                      <a:pt x="16692" y="15947"/>
                      <a:pt x="16875" y="15647"/>
                      <a:pt x="16875" y="15300"/>
                    </a:cubicBezTo>
                    <a:cubicBezTo>
                      <a:pt x="16875" y="14793"/>
                      <a:pt x="16524" y="14400"/>
                      <a:pt x="15863" y="14138"/>
                    </a:cubicBezTo>
                    <a:cubicBezTo>
                      <a:pt x="15919" y="13668"/>
                      <a:pt x="16173" y="13176"/>
                      <a:pt x="16594" y="12638"/>
                    </a:cubicBezTo>
                    <a:cubicBezTo>
                      <a:pt x="17016" y="12098"/>
                      <a:pt x="17417" y="11644"/>
                      <a:pt x="17831" y="11288"/>
                    </a:cubicBezTo>
                    <a:cubicBezTo>
                      <a:pt x="18247" y="10932"/>
                      <a:pt x="18774" y="10528"/>
                      <a:pt x="19406" y="10069"/>
                    </a:cubicBezTo>
                    <a:cubicBezTo>
                      <a:pt x="20855" y="9009"/>
                      <a:pt x="21600" y="7753"/>
                      <a:pt x="21600" y="6300"/>
                    </a:cubicBezTo>
                    <a:cubicBezTo>
                      <a:pt x="21600" y="5372"/>
                      <a:pt x="21271" y="4496"/>
                      <a:pt x="20644" y="3694"/>
                    </a:cubicBezTo>
                    <a:cubicBezTo>
                      <a:pt x="20018" y="2893"/>
                      <a:pt x="19188" y="2236"/>
                      <a:pt x="18169" y="1706"/>
                    </a:cubicBezTo>
                    <a:cubicBezTo>
                      <a:pt x="17149" y="1177"/>
                      <a:pt x="15996" y="755"/>
                      <a:pt x="14709" y="450"/>
                    </a:cubicBezTo>
                    <a:cubicBezTo>
                      <a:pt x="13422" y="146"/>
                      <a:pt x="12136" y="0"/>
                      <a:pt x="10800" y="0"/>
                    </a:cubicBezTo>
                    <a:close/>
                    <a:moveTo>
                      <a:pt x="10800" y="1800"/>
                    </a:moveTo>
                    <a:cubicBezTo>
                      <a:pt x="11771" y="1800"/>
                      <a:pt x="12719" y="1907"/>
                      <a:pt x="13669" y="2119"/>
                    </a:cubicBezTo>
                    <a:cubicBezTo>
                      <a:pt x="14617" y="2329"/>
                      <a:pt x="15475" y="2611"/>
                      <a:pt x="16256" y="2981"/>
                    </a:cubicBezTo>
                    <a:cubicBezTo>
                      <a:pt x="17036" y="3352"/>
                      <a:pt x="17683" y="3825"/>
                      <a:pt x="18169" y="4406"/>
                    </a:cubicBezTo>
                    <a:cubicBezTo>
                      <a:pt x="18653" y="4988"/>
                      <a:pt x="18900" y="5625"/>
                      <a:pt x="18900" y="6300"/>
                    </a:cubicBezTo>
                    <a:cubicBezTo>
                      <a:pt x="18900" y="7246"/>
                      <a:pt x="18421" y="8091"/>
                      <a:pt x="17466" y="8831"/>
                    </a:cubicBezTo>
                    <a:cubicBezTo>
                      <a:pt x="17324" y="8935"/>
                      <a:pt x="17107" y="9094"/>
                      <a:pt x="16819" y="9300"/>
                    </a:cubicBezTo>
                    <a:cubicBezTo>
                      <a:pt x="16531" y="9507"/>
                      <a:pt x="16312" y="9647"/>
                      <a:pt x="16172" y="9750"/>
                    </a:cubicBezTo>
                    <a:cubicBezTo>
                      <a:pt x="14372" y="11184"/>
                      <a:pt x="13374" y="12591"/>
                      <a:pt x="13191" y="13950"/>
                    </a:cubicBezTo>
                    <a:lnTo>
                      <a:pt x="8381" y="13950"/>
                    </a:lnTo>
                    <a:cubicBezTo>
                      <a:pt x="8198" y="12591"/>
                      <a:pt x="7200" y="11185"/>
                      <a:pt x="5400" y="9750"/>
                    </a:cubicBezTo>
                    <a:cubicBezTo>
                      <a:pt x="5260" y="9647"/>
                      <a:pt x="5041" y="9507"/>
                      <a:pt x="4753" y="9300"/>
                    </a:cubicBezTo>
                    <a:cubicBezTo>
                      <a:pt x="4465" y="9094"/>
                      <a:pt x="4275" y="8935"/>
                      <a:pt x="4134" y="8831"/>
                    </a:cubicBezTo>
                    <a:cubicBezTo>
                      <a:pt x="3179" y="8091"/>
                      <a:pt x="2700" y="7247"/>
                      <a:pt x="2700" y="6300"/>
                    </a:cubicBezTo>
                    <a:cubicBezTo>
                      <a:pt x="2700" y="5625"/>
                      <a:pt x="2919" y="4988"/>
                      <a:pt x="3403" y="4406"/>
                    </a:cubicBezTo>
                    <a:cubicBezTo>
                      <a:pt x="3889" y="3825"/>
                      <a:pt x="4536" y="3352"/>
                      <a:pt x="5316" y="2981"/>
                    </a:cubicBezTo>
                    <a:cubicBezTo>
                      <a:pt x="6096" y="2611"/>
                      <a:pt x="6954" y="2329"/>
                      <a:pt x="7903" y="2119"/>
                    </a:cubicBezTo>
                    <a:cubicBezTo>
                      <a:pt x="8853" y="1907"/>
                      <a:pt x="9829" y="1800"/>
                      <a:pt x="10800" y="1800"/>
                    </a:cubicBezTo>
                    <a:close/>
                    <a:moveTo>
                      <a:pt x="10688" y="3881"/>
                    </a:moveTo>
                    <a:cubicBezTo>
                      <a:pt x="10506" y="3881"/>
                      <a:pt x="10343" y="3923"/>
                      <a:pt x="10209" y="4013"/>
                    </a:cubicBezTo>
                    <a:cubicBezTo>
                      <a:pt x="10075" y="4102"/>
                      <a:pt x="10013" y="4210"/>
                      <a:pt x="10013" y="4331"/>
                    </a:cubicBezTo>
                    <a:cubicBezTo>
                      <a:pt x="10013" y="4453"/>
                      <a:pt x="10075" y="4561"/>
                      <a:pt x="10209" y="4650"/>
                    </a:cubicBezTo>
                    <a:cubicBezTo>
                      <a:pt x="10343" y="4739"/>
                      <a:pt x="10506" y="4781"/>
                      <a:pt x="10688" y="4781"/>
                    </a:cubicBezTo>
                    <a:cubicBezTo>
                      <a:pt x="11420" y="4781"/>
                      <a:pt x="12178" y="4903"/>
                      <a:pt x="12938" y="5138"/>
                    </a:cubicBezTo>
                    <a:cubicBezTo>
                      <a:pt x="13697" y="5372"/>
                      <a:pt x="14063" y="5700"/>
                      <a:pt x="14063" y="6131"/>
                    </a:cubicBezTo>
                    <a:cubicBezTo>
                      <a:pt x="14063" y="6253"/>
                      <a:pt x="14126" y="6362"/>
                      <a:pt x="14259" y="6450"/>
                    </a:cubicBezTo>
                    <a:cubicBezTo>
                      <a:pt x="14393" y="6539"/>
                      <a:pt x="14554" y="6581"/>
                      <a:pt x="14738" y="6581"/>
                    </a:cubicBezTo>
                    <a:cubicBezTo>
                      <a:pt x="14920" y="6581"/>
                      <a:pt x="15082" y="6539"/>
                      <a:pt x="15216" y="6450"/>
                    </a:cubicBezTo>
                    <a:cubicBezTo>
                      <a:pt x="15350" y="6362"/>
                      <a:pt x="15413" y="6253"/>
                      <a:pt x="15413" y="6131"/>
                    </a:cubicBezTo>
                    <a:cubicBezTo>
                      <a:pt x="15413" y="5643"/>
                      <a:pt x="15152" y="5213"/>
                      <a:pt x="14625" y="4856"/>
                    </a:cubicBezTo>
                    <a:cubicBezTo>
                      <a:pt x="14098" y="4501"/>
                      <a:pt x="13494" y="4256"/>
                      <a:pt x="12797" y="4106"/>
                    </a:cubicBezTo>
                    <a:cubicBezTo>
                      <a:pt x="12102" y="3957"/>
                      <a:pt x="11391" y="3881"/>
                      <a:pt x="10688" y="38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noFill/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7" name="Rectangle 26"/>
            <p:cNvSpPr/>
            <p:nvPr/>
          </p:nvSpPr>
          <p:spPr>
            <a:xfrm>
              <a:off x="9453468" y="5318997"/>
              <a:ext cx="1355210" cy="339825"/>
            </a:xfrm>
            <a:prstGeom prst="rect">
              <a:avLst/>
            </a:prstGeom>
            <a:solidFill>
              <a:srgbClr val="E6E7EA"/>
            </a:solidFill>
            <a:ln w="12700">
              <a:noFill/>
              <a:miter lim="400000"/>
            </a:ln>
          </p:spPr>
          <p:txBody>
            <a:bodyPr wrap="none" lIns="25400" tIns="25400" rIns="25400" bIns="25400" anchor="ctr" anchorCtr="1">
              <a:normAutofit/>
            </a:bodyPr>
            <a:lstStyle/>
            <a:p>
              <a:pPr lvl="0" algn="ctr"/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Straight Connector 29"/>
            <p:cNvSpPr/>
            <p:nvPr/>
          </p:nvSpPr>
          <p:spPr>
            <a:xfrm>
              <a:off x="2555623" y="4740943"/>
              <a:ext cx="623107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Straight Connector 30"/>
            <p:cNvSpPr/>
            <p:nvPr/>
          </p:nvSpPr>
          <p:spPr>
            <a:xfrm>
              <a:off x="4177063" y="4740943"/>
              <a:ext cx="623107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Straight Connector 31"/>
            <p:cNvSpPr/>
            <p:nvPr/>
          </p:nvSpPr>
          <p:spPr>
            <a:xfrm>
              <a:off x="5782998" y="4740943"/>
              <a:ext cx="623107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Straight Connector 32"/>
            <p:cNvSpPr/>
            <p:nvPr/>
          </p:nvSpPr>
          <p:spPr>
            <a:xfrm>
              <a:off x="7394902" y="4740943"/>
              <a:ext cx="623107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Straight Connector 33"/>
            <p:cNvSpPr/>
            <p:nvPr/>
          </p:nvSpPr>
          <p:spPr>
            <a:xfrm>
              <a:off x="8988343" y="4740943"/>
              <a:ext cx="623107" cy="1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400085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006388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612691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218994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825297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431600" y="5295910"/>
              <a:ext cx="1344640" cy="38608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XXX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3" name="文本框 2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9" grpId="0" bldLvl="0" animBg="1"/>
      <p:bldP spid="39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C:\Users\meng\Desktop\8654665.jpg8654665"/>
          <p:cNvPicPr>
            <a:picLocks noChangeAspect="1"/>
          </p:cNvPicPr>
          <p:nvPr/>
        </p:nvPicPr>
        <p:blipFill>
          <a:blip r:embed="rId1">
            <a:lum bright="12000"/>
          </a:blip>
          <a:srcRect/>
          <a:stretch>
            <a:fillRect/>
          </a:stretch>
        </p:blipFill>
        <p:spPr>
          <a:xfrm>
            <a:off x="-21590" y="-8255"/>
            <a:ext cx="12278360" cy="6891655"/>
          </a:xfrm>
          <a:prstGeom prst="rect">
            <a:avLst/>
          </a:prstGeom>
        </p:spPr>
      </p:pic>
      <p:pic>
        <p:nvPicPr>
          <p:cNvPr id="28" name="图片 27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0845" y="2387139"/>
            <a:ext cx="1306230" cy="1306128"/>
            <a:chOff x="10275888" y="2026445"/>
            <a:chExt cx="889000" cy="889000"/>
          </a:xfrm>
        </p:grpSpPr>
        <p:sp>
          <p:nvSpPr>
            <p:cNvPr id="4" name="椭圆 3"/>
            <p:cNvSpPr/>
            <p:nvPr/>
          </p:nvSpPr>
          <p:spPr>
            <a:xfrm>
              <a:off x="10275888" y="2026445"/>
              <a:ext cx="889000" cy="889000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398421" y="2156726"/>
              <a:ext cx="643935" cy="62756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</a:rPr>
                <a:t>04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23770" y="2323007"/>
            <a:ext cx="5059180" cy="1398865"/>
            <a:chOff x="6200261" y="3089795"/>
            <a:chExt cx="5058845" cy="1398865"/>
          </a:xfrm>
        </p:grpSpPr>
        <p:sp>
          <p:nvSpPr>
            <p:cNvPr id="7" name="文本框 6"/>
            <p:cNvSpPr txBox="1"/>
            <p:nvPr/>
          </p:nvSpPr>
          <p:spPr>
            <a:xfrm>
              <a:off x="6200261" y="3089795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200261" y="3635855"/>
              <a:ext cx="5058845" cy="8528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XXX给你创意和灵感XXX给你创意和灵感XXX给你创意和灵感XXX给你创意和灵感XXX给你创意和灵感XXX给你创意和灵感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457200">
                <a:lnSpc>
                  <a:spcPct val="150000"/>
                </a:lnSpc>
              </a:pP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304418" y="4245428"/>
              <a:ext cx="914400" cy="0"/>
            </a:xfrm>
            <a:prstGeom prst="line">
              <a:avLst/>
            </a:prstGeom>
            <a:ln w="38100">
              <a:solidFill>
                <a:srgbClr val="B963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2423795" y="3608705"/>
            <a:ext cx="4925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30" name="图片 29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10" name="图片 9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7349490" y="2148840"/>
            <a:ext cx="4450080" cy="3346450"/>
          </a:xfrm>
          <a:prstGeom prst="rect">
            <a:avLst/>
          </a:prstGeom>
        </p:spPr>
      </p:pic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2"/>
          <p:cNvSpPr/>
          <p:nvPr/>
        </p:nvSpPr>
        <p:spPr bwMode="auto">
          <a:xfrm>
            <a:off x="4952245" y="2810422"/>
            <a:ext cx="2371648" cy="2181384"/>
          </a:xfrm>
          <a:custGeom>
            <a:avLst/>
            <a:gdLst>
              <a:gd name="T0" fmla="*/ 340 w 681"/>
              <a:gd name="T1" fmla="*/ 0 h 626"/>
              <a:gd name="T2" fmla="*/ 0 w 681"/>
              <a:gd name="T3" fmla="*/ 341 h 626"/>
              <a:gd name="T4" fmla="*/ 30 w 681"/>
              <a:gd name="T5" fmla="*/ 481 h 626"/>
              <a:gd name="T6" fmla="*/ 58 w 681"/>
              <a:gd name="T7" fmla="*/ 469 h 626"/>
              <a:gd name="T8" fmla="*/ 30 w 681"/>
              <a:gd name="T9" fmla="*/ 341 h 626"/>
              <a:gd name="T10" fmla="*/ 340 w 681"/>
              <a:gd name="T11" fmla="*/ 30 h 626"/>
              <a:gd name="T12" fmla="*/ 651 w 681"/>
              <a:gd name="T13" fmla="*/ 341 h 626"/>
              <a:gd name="T14" fmla="*/ 509 w 681"/>
              <a:gd name="T15" fmla="*/ 601 h 626"/>
              <a:gd name="T16" fmla="*/ 525 w 681"/>
              <a:gd name="T17" fmla="*/ 626 h 626"/>
              <a:gd name="T18" fmla="*/ 681 w 681"/>
              <a:gd name="T19" fmla="*/ 341 h 626"/>
              <a:gd name="T20" fmla="*/ 340 w 681"/>
              <a:gd name="T21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1" h="626">
                <a:moveTo>
                  <a:pt x="340" y="0"/>
                </a:moveTo>
                <a:cubicBezTo>
                  <a:pt x="152" y="0"/>
                  <a:pt x="0" y="153"/>
                  <a:pt x="0" y="341"/>
                </a:cubicBezTo>
                <a:cubicBezTo>
                  <a:pt x="0" y="391"/>
                  <a:pt x="11" y="438"/>
                  <a:pt x="30" y="481"/>
                </a:cubicBezTo>
                <a:cubicBezTo>
                  <a:pt x="58" y="469"/>
                  <a:pt x="58" y="469"/>
                  <a:pt x="58" y="469"/>
                </a:cubicBezTo>
                <a:cubicBezTo>
                  <a:pt x="40" y="429"/>
                  <a:pt x="30" y="386"/>
                  <a:pt x="30" y="341"/>
                </a:cubicBezTo>
                <a:cubicBezTo>
                  <a:pt x="30" y="169"/>
                  <a:pt x="169" y="30"/>
                  <a:pt x="340" y="30"/>
                </a:cubicBezTo>
                <a:cubicBezTo>
                  <a:pt x="512" y="30"/>
                  <a:pt x="651" y="169"/>
                  <a:pt x="651" y="341"/>
                </a:cubicBezTo>
                <a:cubicBezTo>
                  <a:pt x="651" y="450"/>
                  <a:pt x="594" y="546"/>
                  <a:pt x="509" y="601"/>
                </a:cubicBezTo>
                <a:cubicBezTo>
                  <a:pt x="525" y="626"/>
                  <a:pt x="525" y="626"/>
                  <a:pt x="525" y="626"/>
                </a:cubicBezTo>
                <a:cubicBezTo>
                  <a:pt x="619" y="566"/>
                  <a:pt x="681" y="460"/>
                  <a:pt x="681" y="341"/>
                </a:cubicBezTo>
                <a:cubicBezTo>
                  <a:pt x="681" y="153"/>
                  <a:pt x="528" y="0"/>
                  <a:pt x="340" y="0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3" name="Freeform 63"/>
          <p:cNvSpPr/>
          <p:nvPr/>
        </p:nvSpPr>
        <p:spPr bwMode="auto">
          <a:xfrm>
            <a:off x="4807345" y="2528720"/>
            <a:ext cx="2809090" cy="2951164"/>
          </a:xfrm>
          <a:custGeom>
            <a:avLst/>
            <a:gdLst>
              <a:gd name="T0" fmla="*/ 365 w 770"/>
              <a:gd name="T1" fmla="*/ 0 h 809"/>
              <a:gd name="T2" fmla="*/ 0 w 770"/>
              <a:gd name="T3" fmla="*/ 230 h 809"/>
              <a:gd name="T4" fmla="*/ 45 w 770"/>
              <a:gd name="T5" fmla="*/ 248 h 809"/>
              <a:gd name="T6" fmla="*/ 365 w 770"/>
              <a:gd name="T7" fmla="*/ 48 h 809"/>
              <a:gd name="T8" fmla="*/ 722 w 770"/>
              <a:gd name="T9" fmla="*/ 405 h 809"/>
              <a:gd name="T10" fmla="*/ 365 w 770"/>
              <a:gd name="T11" fmla="*/ 761 h 809"/>
              <a:gd name="T12" fmla="*/ 132 w 770"/>
              <a:gd name="T13" fmla="*/ 674 h 809"/>
              <a:gd name="T14" fmla="*/ 102 w 770"/>
              <a:gd name="T15" fmla="*/ 712 h 809"/>
              <a:gd name="T16" fmla="*/ 365 w 770"/>
              <a:gd name="T17" fmla="*/ 809 h 809"/>
              <a:gd name="T18" fmla="*/ 770 w 770"/>
              <a:gd name="T19" fmla="*/ 405 h 809"/>
              <a:gd name="T20" fmla="*/ 365 w 770"/>
              <a:gd name="T21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0" h="809">
                <a:moveTo>
                  <a:pt x="365" y="0"/>
                </a:moveTo>
                <a:cubicBezTo>
                  <a:pt x="204" y="0"/>
                  <a:pt x="65" y="94"/>
                  <a:pt x="0" y="230"/>
                </a:cubicBezTo>
                <a:cubicBezTo>
                  <a:pt x="45" y="248"/>
                  <a:pt x="45" y="248"/>
                  <a:pt x="45" y="248"/>
                </a:cubicBezTo>
                <a:cubicBezTo>
                  <a:pt x="103" y="130"/>
                  <a:pt x="224" y="48"/>
                  <a:pt x="365" y="48"/>
                </a:cubicBezTo>
                <a:cubicBezTo>
                  <a:pt x="562" y="48"/>
                  <a:pt x="722" y="208"/>
                  <a:pt x="722" y="405"/>
                </a:cubicBezTo>
                <a:cubicBezTo>
                  <a:pt x="722" y="602"/>
                  <a:pt x="562" y="761"/>
                  <a:pt x="365" y="761"/>
                </a:cubicBezTo>
                <a:cubicBezTo>
                  <a:pt x="276" y="761"/>
                  <a:pt x="194" y="728"/>
                  <a:pt x="132" y="674"/>
                </a:cubicBezTo>
                <a:cubicBezTo>
                  <a:pt x="102" y="712"/>
                  <a:pt x="102" y="712"/>
                  <a:pt x="102" y="712"/>
                </a:cubicBezTo>
                <a:cubicBezTo>
                  <a:pt x="173" y="772"/>
                  <a:pt x="265" y="809"/>
                  <a:pt x="365" y="809"/>
                </a:cubicBezTo>
                <a:cubicBezTo>
                  <a:pt x="589" y="809"/>
                  <a:pt x="770" y="628"/>
                  <a:pt x="770" y="405"/>
                </a:cubicBezTo>
                <a:cubicBezTo>
                  <a:pt x="770" y="181"/>
                  <a:pt x="589" y="0"/>
                  <a:pt x="365" y="0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4" name="Freeform 64"/>
          <p:cNvSpPr/>
          <p:nvPr/>
        </p:nvSpPr>
        <p:spPr bwMode="auto">
          <a:xfrm>
            <a:off x="4399758" y="2266782"/>
            <a:ext cx="3476625" cy="3476625"/>
          </a:xfrm>
          <a:custGeom>
            <a:avLst/>
            <a:gdLst>
              <a:gd name="T0" fmla="*/ 463 w 927"/>
              <a:gd name="T1" fmla="*/ 0 h 927"/>
              <a:gd name="T2" fmla="*/ 259 w 927"/>
              <a:gd name="T3" fmla="*/ 48 h 927"/>
              <a:gd name="T4" fmla="*/ 279 w 927"/>
              <a:gd name="T5" fmla="*/ 87 h 927"/>
              <a:gd name="T6" fmla="*/ 463 w 927"/>
              <a:gd name="T7" fmla="*/ 45 h 927"/>
              <a:gd name="T8" fmla="*/ 882 w 927"/>
              <a:gd name="T9" fmla="*/ 464 h 927"/>
              <a:gd name="T10" fmla="*/ 463 w 927"/>
              <a:gd name="T11" fmla="*/ 883 h 927"/>
              <a:gd name="T12" fmla="*/ 44 w 927"/>
              <a:gd name="T13" fmla="*/ 464 h 927"/>
              <a:gd name="T14" fmla="*/ 48 w 927"/>
              <a:gd name="T15" fmla="*/ 411 h 927"/>
              <a:gd name="T16" fmla="*/ 3 w 927"/>
              <a:gd name="T17" fmla="*/ 409 h 927"/>
              <a:gd name="T18" fmla="*/ 0 w 927"/>
              <a:gd name="T19" fmla="*/ 464 h 927"/>
              <a:gd name="T20" fmla="*/ 463 w 927"/>
              <a:gd name="T21" fmla="*/ 927 h 927"/>
              <a:gd name="T22" fmla="*/ 927 w 927"/>
              <a:gd name="T23" fmla="*/ 464 h 927"/>
              <a:gd name="T24" fmla="*/ 463 w 927"/>
              <a:gd name="T25" fmla="*/ 0 h 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7" h="927">
                <a:moveTo>
                  <a:pt x="463" y="0"/>
                </a:moveTo>
                <a:cubicBezTo>
                  <a:pt x="390" y="0"/>
                  <a:pt x="321" y="17"/>
                  <a:pt x="259" y="48"/>
                </a:cubicBezTo>
                <a:cubicBezTo>
                  <a:pt x="279" y="87"/>
                  <a:pt x="279" y="87"/>
                  <a:pt x="279" y="87"/>
                </a:cubicBezTo>
                <a:cubicBezTo>
                  <a:pt x="335" y="60"/>
                  <a:pt x="397" y="45"/>
                  <a:pt x="463" y="45"/>
                </a:cubicBezTo>
                <a:cubicBezTo>
                  <a:pt x="695" y="45"/>
                  <a:pt x="882" y="232"/>
                  <a:pt x="882" y="464"/>
                </a:cubicBezTo>
                <a:cubicBezTo>
                  <a:pt x="882" y="695"/>
                  <a:pt x="695" y="883"/>
                  <a:pt x="463" y="883"/>
                </a:cubicBezTo>
                <a:cubicBezTo>
                  <a:pt x="232" y="883"/>
                  <a:pt x="44" y="695"/>
                  <a:pt x="44" y="464"/>
                </a:cubicBezTo>
                <a:cubicBezTo>
                  <a:pt x="44" y="446"/>
                  <a:pt x="46" y="428"/>
                  <a:pt x="48" y="411"/>
                </a:cubicBezTo>
                <a:cubicBezTo>
                  <a:pt x="3" y="409"/>
                  <a:pt x="3" y="409"/>
                  <a:pt x="3" y="409"/>
                </a:cubicBezTo>
                <a:cubicBezTo>
                  <a:pt x="1" y="427"/>
                  <a:pt x="0" y="445"/>
                  <a:pt x="0" y="464"/>
                </a:cubicBezTo>
                <a:cubicBezTo>
                  <a:pt x="0" y="720"/>
                  <a:pt x="207" y="927"/>
                  <a:pt x="463" y="927"/>
                </a:cubicBezTo>
                <a:cubicBezTo>
                  <a:pt x="719" y="927"/>
                  <a:pt x="927" y="720"/>
                  <a:pt x="927" y="464"/>
                </a:cubicBezTo>
                <a:cubicBezTo>
                  <a:pt x="927" y="208"/>
                  <a:pt x="719" y="0"/>
                  <a:pt x="463" y="0"/>
                </a:cubicBezTo>
                <a:close/>
              </a:path>
            </a:pathLst>
          </a:cu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5" name="Freeform 65"/>
          <p:cNvSpPr/>
          <p:nvPr/>
        </p:nvSpPr>
        <p:spPr bwMode="auto">
          <a:xfrm>
            <a:off x="7119145" y="2325519"/>
            <a:ext cx="944563" cy="357188"/>
          </a:xfrm>
          <a:custGeom>
            <a:avLst/>
            <a:gdLst>
              <a:gd name="T0" fmla="*/ 0 w 595"/>
              <a:gd name="T1" fmla="*/ 225 h 225"/>
              <a:gd name="T2" fmla="*/ 208 w 595"/>
              <a:gd name="T3" fmla="*/ 0 h 225"/>
              <a:gd name="T4" fmla="*/ 595 w 595"/>
              <a:gd name="T5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5" h="225">
                <a:moveTo>
                  <a:pt x="0" y="225"/>
                </a:moveTo>
                <a:lnTo>
                  <a:pt x="208" y="0"/>
                </a:lnTo>
                <a:lnTo>
                  <a:pt x="595" y="0"/>
                </a:lnTo>
              </a:path>
            </a:pathLst>
          </a:cu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6" name="Line 66"/>
          <p:cNvSpPr>
            <a:spLocks noChangeShapeType="1"/>
          </p:cNvSpPr>
          <p:nvPr/>
        </p:nvSpPr>
        <p:spPr bwMode="auto">
          <a:xfrm>
            <a:off x="7812882" y="3863806"/>
            <a:ext cx="401638" cy="0"/>
          </a:xfrm>
          <a:prstGeom prst="line">
            <a:avLst/>
          </a:pr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7" name="Freeform 67"/>
          <p:cNvSpPr/>
          <p:nvPr/>
        </p:nvSpPr>
        <p:spPr bwMode="auto">
          <a:xfrm>
            <a:off x="6860382" y="4984581"/>
            <a:ext cx="1079500" cy="706438"/>
          </a:xfrm>
          <a:custGeom>
            <a:avLst/>
            <a:gdLst>
              <a:gd name="T0" fmla="*/ 0 w 288"/>
              <a:gd name="T1" fmla="*/ 0 h 188"/>
              <a:gd name="T2" fmla="*/ 193 w 288"/>
              <a:gd name="T3" fmla="*/ 188 h 188"/>
              <a:gd name="T4" fmla="*/ 288 w 288"/>
              <a:gd name="T5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" h="188">
                <a:moveTo>
                  <a:pt x="0" y="0"/>
                </a:moveTo>
                <a:cubicBezTo>
                  <a:pt x="4" y="5"/>
                  <a:pt x="193" y="188"/>
                  <a:pt x="193" y="188"/>
                </a:cubicBezTo>
                <a:cubicBezTo>
                  <a:pt x="288" y="188"/>
                  <a:pt x="288" y="188"/>
                  <a:pt x="288" y="188"/>
                </a:cubicBezTo>
              </a:path>
            </a:pathLst>
          </a:cu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8" name="Freeform 68"/>
          <p:cNvSpPr/>
          <p:nvPr/>
        </p:nvSpPr>
        <p:spPr bwMode="auto">
          <a:xfrm>
            <a:off x="4196557" y="5116344"/>
            <a:ext cx="1081088" cy="604838"/>
          </a:xfrm>
          <a:custGeom>
            <a:avLst/>
            <a:gdLst>
              <a:gd name="T0" fmla="*/ 681 w 681"/>
              <a:gd name="T1" fmla="*/ 0 h 381"/>
              <a:gd name="T2" fmla="*/ 277 w 681"/>
              <a:gd name="T3" fmla="*/ 381 h 381"/>
              <a:gd name="T4" fmla="*/ 0 w 681"/>
              <a:gd name="T5" fmla="*/ 381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1" h="381">
                <a:moveTo>
                  <a:pt x="681" y="0"/>
                </a:moveTo>
                <a:lnTo>
                  <a:pt x="277" y="381"/>
                </a:lnTo>
                <a:lnTo>
                  <a:pt x="0" y="381"/>
                </a:lnTo>
              </a:path>
            </a:pathLst>
          </a:cu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9" name="Freeform 71"/>
          <p:cNvSpPr/>
          <p:nvPr/>
        </p:nvSpPr>
        <p:spPr bwMode="auto">
          <a:xfrm>
            <a:off x="4164033" y="2918390"/>
            <a:ext cx="696913" cy="404813"/>
          </a:xfrm>
          <a:custGeom>
            <a:avLst/>
            <a:gdLst>
              <a:gd name="T0" fmla="*/ 439 w 439"/>
              <a:gd name="T1" fmla="*/ 255 h 255"/>
              <a:gd name="T2" fmla="*/ 267 w 439"/>
              <a:gd name="T3" fmla="*/ 0 h 255"/>
              <a:gd name="T4" fmla="*/ 0 w 439"/>
              <a:gd name="T5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9" h="255">
                <a:moveTo>
                  <a:pt x="439" y="255"/>
                </a:moveTo>
                <a:lnTo>
                  <a:pt x="267" y="0"/>
                </a:lnTo>
                <a:lnTo>
                  <a:pt x="0" y="0"/>
                </a:lnTo>
              </a:path>
            </a:pathLst>
          </a:cu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10" name="Line 72"/>
          <p:cNvSpPr>
            <a:spLocks noChangeShapeType="1"/>
          </p:cNvSpPr>
          <p:nvPr/>
        </p:nvSpPr>
        <p:spPr bwMode="auto">
          <a:xfrm flipH="1" flipV="1">
            <a:off x="5112545" y="2154069"/>
            <a:ext cx="366713" cy="374650"/>
          </a:xfrm>
          <a:prstGeom prst="line">
            <a:avLst/>
          </a:prstGeom>
          <a:noFill/>
          <a:ln w="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89469" y="3543428"/>
            <a:ext cx="1497205" cy="92333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ea typeface="微软雅黑" panose="020B0503020204020204" pitchFamily="34" charset="-122"/>
              </a:rPr>
              <a:t>64.8</a:t>
            </a:r>
            <a:endParaRPr lang="en-US" altLang="zh-CN" sz="6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2434" y="1340211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7805" y="1754227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6043" y="1505733"/>
            <a:ext cx="885179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18.4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21179" y="1916275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16550" y="2330291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17846" y="2079936"/>
            <a:ext cx="684803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7.9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20336" y="3456616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15707" y="3870632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17002" y="3620277"/>
            <a:ext cx="684803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4.1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38403" y="5246523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933774" y="5660539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34040" y="5410184"/>
            <a:ext cx="885179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12.2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09611" y="4828361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4982" y="5242377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8589" y="4992022"/>
            <a:ext cx="885179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15.3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09611" y="2780371"/>
            <a:ext cx="1486694" cy="506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04982" y="3194387"/>
            <a:ext cx="2186068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06278" y="2944032"/>
            <a:ext cx="684803" cy="52322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6.9</a:t>
            </a:r>
            <a:endParaRPr lang="en-US" altLang="zh-CN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59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99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139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460"/>
                            </p:stCondLst>
                            <p:childTnLst>
                              <p:par>
                                <p:cTn id="1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52"/>
          <p:cNvSpPr/>
          <p:nvPr/>
        </p:nvSpPr>
        <p:spPr>
          <a:xfrm>
            <a:off x="2214068" y="2456749"/>
            <a:ext cx="1243533" cy="124353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569C00"/>
              </a:solidFill>
            </a:endParaRPr>
          </a:p>
        </p:txBody>
      </p:sp>
      <p:sp>
        <p:nvSpPr>
          <p:cNvPr id="54" name="TextBox 338"/>
          <p:cNvSpPr txBox="1">
            <a:spLocks noChangeArrowheads="1"/>
          </p:cNvSpPr>
          <p:nvPr/>
        </p:nvSpPr>
        <p:spPr bwMode="auto">
          <a:xfrm>
            <a:off x="2193080" y="2881701"/>
            <a:ext cx="12814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方正正纤黑简体" panose="02000000000000000000" pitchFamily="2" charset="-122"/>
                <a:cs typeface="Arial" panose="020B0604020202020204" pitchFamily="34" charset="0"/>
              </a:rPr>
              <a:t>82%</a:t>
            </a:r>
            <a:endParaRPr lang="en-US" altLang="zh-CN" sz="2000" dirty="0">
              <a:solidFill>
                <a:schemeClr val="bg1"/>
              </a:solidFill>
              <a:latin typeface="+mn-lt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5" name="空心弧 54"/>
          <p:cNvSpPr/>
          <p:nvPr/>
        </p:nvSpPr>
        <p:spPr>
          <a:xfrm rot="19800000">
            <a:off x="2164201" y="2418172"/>
            <a:ext cx="1311043" cy="1311043"/>
          </a:xfrm>
          <a:prstGeom prst="blockArc">
            <a:avLst>
              <a:gd name="adj1" fmla="val 18153874"/>
              <a:gd name="adj2" fmla="val 14191435"/>
              <a:gd name="adj3" fmla="val 5402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569C00"/>
              </a:solidFill>
            </a:endParaRPr>
          </a:p>
        </p:txBody>
      </p:sp>
      <p:sp>
        <p:nvSpPr>
          <p:cNvPr id="56" name="TextBox 340"/>
          <p:cNvSpPr txBox="1">
            <a:spLocks noChangeArrowheads="1"/>
          </p:cNvSpPr>
          <p:nvPr/>
        </p:nvSpPr>
        <p:spPr bwMode="auto">
          <a:xfrm>
            <a:off x="4675617" y="2881701"/>
            <a:ext cx="9629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方正正纤黑简体" panose="02000000000000000000" pitchFamily="2" charset="-122"/>
                <a:cs typeface="Arial" panose="020B0604020202020204" pitchFamily="34" charset="0"/>
              </a:rPr>
              <a:t>43%</a:t>
            </a:r>
            <a:endParaRPr lang="en-US" altLang="zh-CN" sz="2000" dirty="0">
              <a:solidFill>
                <a:schemeClr val="bg1"/>
              </a:solidFill>
              <a:latin typeface="+mn-lt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549947" y="2418173"/>
            <a:ext cx="1243533" cy="124353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569C00"/>
              </a:solidFill>
            </a:endParaRPr>
          </a:p>
        </p:txBody>
      </p:sp>
      <p:sp>
        <p:nvSpPr>
          <p:cNvPr id="58" name="空心弧 57"/>
          <p:cNvSpPr/>
          <p:nvPr/>
        </p:nvSpPr>
        <p:spPr>
          <a:xfrm rot="19800000">
            <a:off x="4505556" y="2391952"/>
            <a:ext cx="1311043" cy="1311043"/>
          </a:xfrm>
          <a:prstGeom prst="blockArc">
            <a:avLst>
              <a:gd name="adj1" fmla="val 18153874"/>
              <a:gd name="adj2" fmla="val 6208019"/>
              <a:gd name="adj3" fmla="val 5471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569C00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861525" y="2453569"/>
            <a:ext cx="1184839" cy="1184839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569C00"/>
              </a:solidFill>
            </a:endParaRPr>
          </a:p>
        </p:txBody>
      </p:sp>
      <p:sp>
        <p:nvSpPr>
          <p:cNvPr id="60" name="TextBox 341"/>
          <p:cNvSpPr txBox="1">
            <a:spLocks noChangeArrowheads="1"/>
          </p:cNvSpPr>
          <p:nvPr/>
        </p:nvSpPr>
        <p:spPr bwMode="auto">
          <a:xfrm>
            <a:off x="6970867" y="2881701"/>
            <a:ext cx="9624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方正正纤黑简体" panose="02000000000000000000" pitchFamily="2" charset="-122"/>
                <a:cs typeface="Arial" panose="020B0604020202020204" pitchFamily="34" charset="0"/>
              </a:rPr>
              <a:t>25%</a:t>
            </a:r>
            <a:endParaRPr lang="en-US" altLang="zh-CN" sz="2000" dirty="0">
              <a:solidFill>
                <a:schemeClr val="bg1"/>
              </a:solidFill>
              <a:latin typeface="+mn-lt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1" name="空心弧 60"/>
          <p:cNvSpPr/>
          <p:nvPr/>
        </p:nvSpPr>
        <p:spPr>
          <a:xfrm rot="19800000">
            <a:off x="6772776" y="2417217"/>
            <a:ext cx="1311043" cy="1311043"/>
          </a:xfrm>
          <a:prstGeom prst="blockArc">
            <a:avLst>
              <a:gd name="adj1" fmla="val 18153874"/>
              <a:gd name="adj2" fmla="val 2391340"/>
              <a:gd name="adj3" fmla="val 5676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569C00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9129308" y="2460273"/>
            <a:ext cx="1184840" cy="1184839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569C00"/>
              </a:solidFill>
            </a:endParaRPr>
          </a:p>
        </p:txBody>
      </p:sp>
      <p:sp>
        <p:nvSpPr>
          <p:cNvPr id="63" name="TextBox 342"/>
          <p:cNvSpPr txBox="1">
            <a:spLocks noChangeArrowheads="1"/>
          </p:cNvSpPr>
          <p:nvPr/>
        </p:nvSpPr>
        <p:spPr bwMode="auto">
          <a:xfrm>
            <a:off x="9254454" y="2881701"/>
            <a:ext cx="9631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方正正纤黑简体" panose="02000000000000000000" pitchFamily="2" charset="-122"/>
                <a:cs typeface="Arial" panose="020B0604020202020204" pitchFamily="34" charset="0"/>
              </a:rPr>
              <a:t>10%</a:t>
            </a:r>
            <a:endParaRPr lang="en-US" altLang="zh-CN" sz="2000" dirty="0">
              <a:solidFill>
                <a:schemeClr val="bg1"/>
              </a:solidFill>
              <a:latin typeface="+mn-lt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4" name="空心弧 63"/>
          <p:cNvSpPr/>
          <p:nvPr/>
        </p:nvSpPr>
        <p:spPr>
          <a:xfrm rot="19800000">
            <a:off x="9039993" y="2421980"/>
            <a:ext cx="1311043" cy="1311043"/>
          </a:xfrm>
          <a:prstGeom prst="blockArc">
            <a:avLst>
              <a:gd name="adj1" fmla="val 18153874"/>
              <a:gd name="adj2" fmla="val 21071673"/>
              <a:gd name="adj3" fmla="val 5367"/>
            </a:avLst>
          </a:prstGeom>
          <a:gradFill>
            <a:gsLst>
              <a:gs pos="55000">
                <a:srgbClr val="B963D0"/>
              </a:gs>
              <a:gs pos="0">
                <a:srgbClr val="D46FCF"/>
              </a:gs>
              <a:gs pos="100000">
                <a:srgbClr val="9453DE"/>
              </a:gs>
            </a:gsLst>
            <a:lin ang="81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569C00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 bwMode="auto">
          <a:xfrm>
            <a:off x="1686502" y="3978796"/>
            <a:ext cx="2320012" cy="1299693"/>
            <a:chOff x="6358171" y="672761"/>
            <a:chExt cx="2348774" cy="974631"/>
          </a:xfrm>
        </p:grpSpPr>
        <p:sp>
          <p:nvSpPr>
            <p:cNvPr id="66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contourW="127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+mn-lt"/>
                </a:rPr>
                <a:t>XXX</a:t>
              </a:r>
              <a:endParaRPr lang="zh-CN" altLang="en-US" sz="1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 bwMode="auto">
          <a:xfrm>
            <a:off x="3996566" y="3978796"/>
            <a:ext cx="2320012" cy="1299693"/>
            <a:chOff x="6358171" y="672761"/>
            <a:chExt cx="2348774" cy="974631"/>
          </a:xfrm>
        </p:grpSpPr>
        <p:sp>
          <p:nvSpPr>
            <p:cNvPr id="69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contourW="127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+mn-lt"/>
                </a:rPr>
                <a:t>XXX</a:t>
              </a:r>
              <a:endParaRPr lang="zh-CN" altLang="en-US" sz="1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 bwMode="auto">
          <a:xfrm>
            <a:off x="6306630" y="3978796"/>
            <a:ext cx="2320012" cy="1299693"/>
            <a:chOff x="6358171" y="672761"/>
            <a:chExt cx="2348774" cy="974631"/>
          </a:xfrm>
        </p:grpSpPr>
        <p:sp>
          <p:nvSpPr>
            <p:cNvPr id="72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contourW="127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+mn-lt"/>
                </a:rPr>
                <a:t>XXX</a:t>
              </a:r>
              <a:endParaRPr lang="zh-CN" altLang="en-US" sz="1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 bwMode="auto">
          <a:xfrm>
            <a:off x="8544938" y="3978796"/>
            <a:ext cx="2320012" cy="1299693"/>
            <a:chOff x="6358171" y="672761"/>
            <a:chExt cx="2348774" cy="974631"/>
          </a:xfrm>
        </p:grpSpPr>
        <p:sp>
          <p:nvSpPr>
            <p:cNvPr id="75" name="Content Placeholder 2"/>
            <p:cNvSpPr txBox="1"/>
            <p:nvPr/>
          </p:nvSpPr>
          <p:spPr>
            <a:xfrm>
              <a:off x="6468636" y="972801"/>
              <a:ext cx="2191893" cy="674591"/>
            </a:xfrm>
            <a:prstGeom prst="rect">
              <a:avLst/>
            </a:prstGeom>
          </p:spPr>
          <p:txBody>
            <a:bodyPr>
              <a:scene3d>
                <a:camera prst="orthographicFront"/>
                <a:lightRig rig="threePt" dir="t"/>
              </a:scene3d>
              <a:sp3d contourW="127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17"/>
            <p:cNvSpPr txBox="1">
              <a:spLocks noChangeArrowheads="1"/>
            </p:cNvSpPr>
            <p:nvPr/>
          </p:nvSpPr>
          <p:spPr bwMode="auto">
            <a:xfrm>
              <a:off x="6358171" y="672761"/>
              <a:ext cx="2348774" cy="27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bg1"/>
                  </a:solidFill>
                  <a:latin typeface="+mn-lt"/>
                </a:rPr>
                <a:t>XXX</a:t>
              </a:r>
              <a:endParaRPr lang="zh-CN" altLang="en-US" sz="18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ldLvl="0" animBg="1"/>
      <p:bldP spid="54" grpId="0"/>
      <p:bldP spid="55" grpId="0" bldLvl="0" animBg="1"/>
      <p:bldP spid="56" grpId="0"/>
      <p:bldP spid="57" grpId="0" bldLvl="0" animBg="1"/>
      <p:bldP spid="58" grpId="0" bldLvl="0" animBg="1"/>
      <p:bldP spid="59" grpId="0" bldLvl="0" animBg="1"/>
      <p:bldP spid="60" grpId="0"/>
      <p:bldP spid="61" grpId="0" bldLvl="0" animBg="1"/>
      <p:bldP spid="62" grpId="0" bldLvl="0" animBg="1"/>
      <p:bldP spid="63" grpId="0"/>
      <p:bldP spid="64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7d195523061f1c0" descr="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" hidden="1"/>
          <p:cNvSpPr txBox="1"/>
          <p:nvPr/>
        </p:nvSpPr>
        <p:spPr>
          <a:xfrm>
            <a:off x="-474134" y="2404533"/>
            <a:ext cx="317779" cy="1354667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5"/>
              <a:t>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</a:t>
            </a:r>
            <a:endParaRPr lang="zh-CN" altLang="en-US" sz="135"/>
          </a:p>
        </p:txBody>
      </p:sp>
      <p:grpSp>
        <p:nvGrpSpPr>
          <p:cNvPr id="13" name="组合 12"/>
          <p:cNvGrpSpPr/>
          <p:nvPr/>
        </p:nvGrpSpPr>
        <p:grpSpPr>
          <a:xfrm>
            <a:off x="1052797" y="4137487"/>
            <a:ext cx="2241975" cy="1535906"/>
            <a:chOff x="1951243" y="3325188"/>
            <a:chExt cx="2241975" cy="1535906"/>
          </a:xfrm>
        </p:grpSpPr>
        <p:sp>
          <p:nvSpPr>
            <p:cNvPr id="14" name="矩形 13"/>
            <p:cNvSpPr/>
            <p:nvPr/>
          </p:nvSpPr>
          <p:spPr>
            <a:xfrm>
              <a:off x="1951244" y="3800644"/>
              <a:ext cx="2241974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51243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178" y="3326824"/>
            <a:ext cx="10413462" cy="519065"/>
            <a:chOff x="1391477" y="3148409"/>
            <a:chExt cx="9435019" cy="470294"/>
          </a:xfrm>
        </p:grpSpPr>
        <p:sp>
          <p:nvSpPr>
            <p:cNvPr id="16" name="Rectangle 62"/>
            <p:cNvSpPr/>
            <p:nvPr/>
          </p:nvSpPr>
          <p:spPr>
            <a:xfrm flipV="1">
              <a:off x="8522208" y="3148410"/>
              <a:ext cx="2304288" cy="469000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ea"/>
                <a:ea typeface="+mj-ea"/>
              </a:endParaRPr>
            </a:p>
          </p:txBody>
        </p:sp>
        <p:sp>
          <p:nvSpPr>
            <p:cNvPr id="17" name="Rectangle 63"/>
            <p:cNvSpPr/>
            <p:nvPr/>
          </p:nvSpPr>
          <p:spPr>
            <a:xfrm flipV="1">
              <a:off x="6144037" y="3148409"/>
              <a:ext cx="2305750" cy="469000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ea"/>
                <a:ea typeface="+mj-ea"/>
              </a:endParaRPr>
            </a:p>
          </p:txBody>
        </p:sp>
        <p:sp>
          <p:nvSpPr>
            <p:cNvPr id="18" name="Rectangle 64"/>
            <p:cNvSpPr/>
            <p:nvPr/>
          </p:nvSpPr>
          <p:spPr>
            <a:xfrm flipV="1">
              <a:off x="3769680" y="3148411"/>
              <a:ext cx="2302603" cy="470292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ea"/>
                <a:ea typeface="+mj-ea"/>
              </a:endParaRPr>
            </a:p>
          </p:txBody>
        </p:sp>
        <p:sp>
          <p:nvSpPr>
            <p:cNvPr id="19" name="Rectangle 65"/>
            <p:cNvSpPr/>
            <p:nvPr/>
          </p:nvSpPr>
          <p:spPr>
            <a:xfrm flipV="1">
              <a:off x="1391477" y="3148410"/>
              <a:ext cx="2304256" cy="469000"/>
            </a:xfrm>
            <a:prstGeom prst="rect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20151" y="4137487"/>
            <a:ext cx="2241975" cy="1535906"/>
            <a:chOff x="1951243" y="3325188"/>
            <a:chExt cx="2241975" cy="1535906"/>
          </a:xfrm>
        </p:grpSpPr>
        <p:sp>
          <p:nvSpPr>
            <p:cNvPr id="26" name="矩形 25"/>
            <p:cNvSpPr/>
            <p:nvPr/>
          </p:nvSpPr>
          <p:spPr>
            <a:xfrm>
              <a:off x="1951244" y="3800644"/>
              <a:ext cx="2241974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951243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97739" y="4137487"/>
            <a:ext cx="2241975" cy="1535906"/>
            <a:chOff x="1951243" y="3325188"/>
            <a:chExt cx="2241975" cy="1535906"/>
          </a:xfrm>
        </p:grpSpPr>
        <p:sp>
          <p:nvSpPr>
            <p:cNvPr id="29" name="矩形 28"/>
            <p:cNvSpPr/>
            <p:nvPr/>
          </p:nvSpPr>
          <p:spPr>
            <a:xfrm>
              <a:off x="1951244" y="3800644"/>
              <a:ext cx="2241974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951243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923027" y="4137487"/>
            <a:ext cx="2241975" cy="1535906"/>
            <a:chOff x="1951243" y="3325188"/>
            <a:chExt cx="2241975" cy="1535906"/>
          </a:xfrm>
        </p:grpSpPr>
        <p:sp>
          <p:nvSpPr>
            <p:cNvPr id="32" name="矩形 31"/>
            <p:cNvSpPr/>
            <p:nvPr/>
          </p:nvSpPr>
          <p:spPr>
            <a:xfrm>
              <a:off x="1951244" y="3800644"/>
              <a:ext cx="2241974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457200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XXX给你创意和灵感XXX给你创意和灵感XXX给你创意和灵感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951243" y="3325188"/>
              <a:ext cx="2241974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XXX</a:t>
              </a:r>
              <a:endParaRPr lang="zh-CN" altLang="en-US" sz="20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36" name="图片占位符 35" descr="C:\Users\meng\Desktop\500295648.jpg500295648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902335" y="2167890"/>
            <a:ext cx="2543175" cy="1570990"/>
          </a:xfrm>
        </p:spPr>
      </p:pic>
      <p:pic>
        <p:nvPicPr>
          <p:cNvPr id="37" name="图片占位符 3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36" y="2171146"/>
            <a:ext cx="2544738" cy="1574758"/>
          </a:xfrm>
        </p:spPr>
      </p:pic>
      <p:pic>
        <p:nvPicPr>
          <p:cNvPr id="38" name="图片占位符 37" descr="C:\Users\meng\Desktop\500299094.jpg500299094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6147435" y="2171700"/>
            <a:ext cx="2544445" cy="1570990"/>
          </a:xfrm>
        </p:spPr>
      </p:pic>
      <p:pic>
        <p:nvPicPr>
          <p:cNvPr id="39" name="图片占位符 38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637" y="2167931"/>
            <a:ext cx="2539004" cy="1571209"/>
          </a:xfrm>
        </p:spPr>
      </p:pic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3891522" y="1719087"/>
            <a:ext cx="4595004" cy="4443658"/>
            <a:chOff x="3683878" y="1311835"/>
            <a:chExt cx="5213492" cy="5041774"/>
          </a:xfrm>
        </p:grpSpPr>
        <p:grpSp>
          <p:nvGrpSpPr>
            <p:cNvPr id="80" name="Group 4"/>
            <p:cNvGrpSpPr>
              <a:grpSpLocks noChangeAspect="1"/>
            </p:cNvGrpSpPr>
            <p:nvPr/>
          </p:nvGrpSpPr>
          <p:grpSpPr bwMode="auto">
            <a:xfrm>
              <a:off x="3781912" y="1427566"/>
              <a:ext cx="5033231" cy="4926043"/>
              <a:chOff x="1637" y="-2"/>
              <a:chExt cx="4414" cy="4320"/>
            </a:xfrm>
          </p:grpSpPr>
          <p:sp>
            <p:nvSpPr>
              <p:cNvPr id="103" name="Freeform 6"/>
              <p:cNvSpPr/>
              <p:nvPr/>
            </p:nvSpPr>
            <p:spPr bwMode="auto">
              <a:xfrm>
                <a:off x="3222" y="620"/>
                <a:ext cx="90" cy="612"/>
              </a:xfrm>
              <a:custGeom>
                <a:avLst/>
                <a:gdLst>
                  <a:gd name="T0" fmla="*/ 62 w 90"/>
                  <a:gd name="T1" fmla="*/ 612 h 612"/>
                  <a:gd name="T2" fmla="*/ 0 w 90"/>
                  <a:gd name="T3" fmla="*/ 4 h 612"/>
                  <a:gd name="T4" fmla="*/ 26 w 90"/>
                  <a:gd name="T5" fmla="*/ 0 h 612"/>
                  <a:gd name="T6" fmla="*/ 90 w 90"/>
                  <a:gd name="T7" fmla="*/ 610 h 612"/>
                  <a:gd name="T8" fmla="*/ 62 w 90"/>
                  <a:gd name="T9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12">
                    <a:moveTo>
                      <a:pt x="62" y="612"/>
                    </a:moveTo>
                    <a:lnTo>
                      <a:pt x="0" y="4"/>
                    </a:lnTo>
                    <a:lnTo>
                      <a:pt x="26" y="0"/>
                    </a:lnTo>
                    <a:lnTo>
                      <a:pt x="90" y="610"/>
                    </a:lnTo>
                    <a:lnTo>
                      <a:pt x="62" y="6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4" name="Freeform 7"/>
              <p:cNvSpPr/>
              <p:nvPr/>
            </p:nvSpPr>
            <p:spPr bwMode="auto">
              <a:xfrm>
                <a:off x="2781" y="1218"/>
                <a:ext cx="522" cy="231"/>
              </a:xfrm>
              <a:custGeom>
                <a:avLst/>
                <a:gdLst>
                  <a:gd name="T0" fmla="*/ 522 w 522"/>
                  <a:gd name="T1" fmla="*/ 26 h 231"/>
                  <a:gd name="T2" fmla="*/ 10 w 522"/>
                  <a:gd name="T3" fmla="*/ 231 h 231"/>
                  <a:gd name="T4" fmla="*/ 0 w 522"/>
                  <a:gd name="T5" fmla="*/ 206 h 231"/>
                  <a:gd name="T6" fmla="*/ 512 w 522"/>
                  <a:gd name="T7" fmla="*/ 0 h 231"/>
                  <a:gd name="T8" fmla="*/ 522 w 522"/>
                  <a:gd name="T9" fmla="*/ 2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2" h="231">
                    <a:moveTo>
                      <a:pt x="522" y="26"/>
                    </a:moveTo>
                    <a:lnTo>
                      <a:pt x="10" y="231"/>
                    </a:lnTo>
                    <a:lnTo>
                      <a:pt x="0" y="206"/>
                    </a:lnTo>
                    <a:lnTo>
                      <a:pt x="512" y="0"/>
                    </a:lnTo>
                    <a:lnTo>
                      <a:pt x="522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5" name="Freeform 8"/>
              <p:cNvSpPr/>
              <p:nvPr/>
            </p:nvSpPr>
            <p:spPr bwMode="auto">
              <a:xfrm>
                <a:off x="3286" y="1226"/>
                <a:ext cx="316" cy="893"/>
              </a:xfrm>
              <a:custGeom>
                <a:avLst/>
                <a:gdLst>
                  <a:gd name="T0" fmla="*/ 24 w 316"/>
                  <a:gd name="T1" fmla="*/ 0 h 893"/>
                  <a:gd name="T2" fmla="*/ 316 w 316"/>
                  <a:gd name="T3" fmla="*/ 884 h 893"/>
                  <a:gd name="T4" fmla="*/ 290 w 316"/>
                  <a:gd name="T5" fmla="*/ 893 h 893"/>
                  <a:gd name="T6" fmla="*/ 0 w 316"/>
                  <a:gd name="T7" fmla="*/ 9 h 893"/>
                  <a:gd name="T8" fmla="*/ 24 w 316"/>
                  <a:gd name="T9" fmla="*/ 0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893">
                    <a:moveTo>
                      <a:pt x="24" y="0"/>
                    </a:moveTo>
                    <a:lnTo>
                      <a:pt x="316" y="884"/>
                    </a:lnTo>
                    <a:lnTo>
                      <a:pt x="290" y="893"/>
                    </a:lnTo>
                    <a:lnTo>
                      <a:pt x="0" y="9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6" name="Freeform 9"/>
              <p:cNvSpPr/>
              <p:nvPr/>
            </p:nvSpPr>
            <p:spPr bwMode="auto">
              <a:xfrm>
                <a:off x="3527" y="2114"/>
                <a:ext cx="75" cy="730"/>
              </a:xfrm>
              <a:custGeom>
                <a:avLst/>
                <a:gdLst>
                  <a:gd name="T0" fmla="*/ 75 w 75"/>
                  <a:gd name="T1" fmla="*/ 2 h 730"/>
                  <a:gd name="T2" fmla="*/ 28 w 75"/>
                  <a:gd name="T3" fmla="*/ 730 h 730"/>
                  <a:gd name="T4" fmla="*/ 0 w 75"/>
                  <a:gd name="T5" fmla="*/ 728 h 730"/>
                  <a:gd name="T6" fmla="*/ 49 w 75"/>
                  <a:gd name="T7" fmla="*/ 0 h 730"/>
                  <a:gd name="T8" fmla="*/ 75 w 75"/>
                  <a:gd name="T9" fmla="*/ 2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30">
                    <a:moveTo>
                      <a:pt x="75" y="2"/>
                    </a:moveTo>
                    <a:lnTo>
                      <a:pt x="28" y="730"/>
                    </a:lnTo>
                    <a:lnTo>
                      <a:pt x="0" y="728"/>
                    </a:lnTo>
                    <a:lnTo>
                      <a:pt x="49" y="0"/>
                    </a:lnTo>
                    <a:lnTo>
                      <a:pt x="75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7" name="Freeform 10"/>
              <p:cNvSpPr/>
              <p:nvPr/>
            </p:nvSpPr>
            <p:spPr bwMode="auto">
              <a:xfrm>
                <a:off x="4323" y="1419"/>
                <a:ext cx="488" cy="490"/>
              </a:xfrm>
              <a:custGeom>
                <a:avLst/>
                <a:gdLst>
                  <a:gd name="T0" fmla="*/ 488 w 488"/>
                  <a:gd name="T1" fmla="*/ 19 h 490"/>
                  <a:gd name="T2" fmla="*/ 19 w 488"/>
                  <a:gd name="T3" fmla="*/ 490 h 490"/>
                  <a:gd name="T4" fmla="*/ 0 w 488"/>
                  <a:gd name="T5" fmla="*/ 471 h 490"/>
                  <a:gd name="T6" fmla="*/ 469 w 488"/>
                  <a:gd name="T7" fmla="*/ 0 h 490"/>
                  <a:gd name="T8" fmla="*/ 488 w 488"/>
                  <a:gd name="T9" fmla="*/ 19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490">
                    <a:moveTo>
                      <a:pt x="488" y="19"/>
                    </a:moveTo>
                    <a:lnTo>
                      <a:pt x="19" y="490"/>
                    </a:lnTo>
                    <a:lnTo>
                      <a:pt x="0" y="471"/>
                    </a:lnTo>
                    <a:lnTo>
                      <a:pt x="469" y="0"/>
                    </a:lnTo>
                    <a:lnTo>
                      <a:pt x="488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8" name="Freeform 11"/>
              <p:cNvSpPr/>
              <p:nvPr/>
            </p:nvSpPr>
            <p:spPr bwMode="auto">
              <a:xfrm>
                <a:off x="3578" y="1091"/>
                <a:ext cx="526" cy="1030"/>
              </a:xfrm>
              <a:custGeom>
                <a:avLst/>
                <a:gdLst>
                  <a:gd name="T0" fmla="*/ 0 w 526"/>
                  <a:gd name="T1" fmla="*/ 1018 h 1030"/>
                  <a:gd name="T2" fmla="*/ 502 w 526"/>
                  <a:gd name="T3" fmla="*/ 0 h 1030"/>
                  <a:gd name="T4" fmla="*/ 526 w 526"/>
                  <a:gd name="T5" fmla="*/ 10 h 1030"/>
                  <a:gd name="T6" fmla="*/ 24 w 526"/>
                  <a:gd name="T7" fmla="*/ 1030 h 1030"/>
                  <a:gd name="T8" fmla="*/ 0 w 526"/>
                  <a:gd name="T9" fmla="*/ 1018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" h="1030">
                    <a:moveTo>
                      <a:pt x="0" y="1018"/>
                    </a:moveTo>
                    <a:lnTo>
                      <a:pt x="502" y="0"/>
                    </a:lnTo>
                    <a:lnTo>
                      <a:pt x="526" y="10"/>
                    </a:lnTo>
                    <a:lnTo>
                      <a:pt x="24" y="1030"/>
                    </a:lnTo>
                    <a:lnTo>
                      <a:pt x="0" y="101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9" name="Freeform 12"/>
              <p:cNvSpPr/>
              <p:nvPr/>
            </p:nvSpPr>
            <p:spPr bwMode="auto">
              <a:xfrm>
                <a:off x="3586" y="1886"/>
                <a:ext cx="751" cy="242"/>
              </a:xfrm>
              <a:custGeom>
                <a:avLst/>
                <a:gdLst>
                  <a:gd name="T0" fmla="*/ 0 w 751"/>
                  <a:gd name="T1" fmla="*/ 216 h 242"/>
                  <a:gd name="T2" fmla="*/ 742 w 751"/>
                  <a:gd name="T3" fmla="*/ 0 h 242"/>
                  <a:gd name="T4" fmla="*/ 751 w 751"/>
                  <a:gd name="T5" fmla="*/ 26 h 242"/>
                  <a:gd name="T6" fmla="*/ 7 w 751"/>
                  <a:gd name="T7" fmla="*/ 242 h 242"/>
                  <a:gd name="T8" fmla="*/ 0 w 751"/>
                  <a:gd name="T9" fmla="*/ 21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1" h="242">
                    <a:moveTo>
                      <a:pt x="0" y="216"/>
                    </a:moveTo>
                    <a:lnTo>
                      <a:pt x="742" y="0"/>
                    </a:lnTo>
                    <a:lnTo>
                      <a:pt x="751" y="26"/>
                    </a:lnTo>
                    <a:lnTo>
                      <a:pt x="7" y="242"/>
                    </a:lnTo>
                    <a:lnTo>
                      <a:pt x="0" y="21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0" name="Freeform 13"/>
              <p:cNvSpPr/>
              <p:nvPr/>
            </p:nvSpPr>
            <p:spPr bwMode="auto">
              <a:xfrm>
                <a:off x="3288" y="379"/>
                <a:ext cx="620" cy="859"/>
              </a:xfrm>
              <a:custGeom>
                <a:avLst/>
                <a:gdLst>
                  <a:gd name="T0" fmla="*/ 620 w 620"/>
                  <a:gd name="T1" fmla="*/ 15 h 859"/>
                  <a:gd name="T2" fmla="*/ 21 w 620"/>
                  <a:gd name="T3" fmla="*/ 859 h 859"/>
                  <a:gd name="T4" fmla="*/ 0 w 620"/>
                  <a:gd name="T5" fmla="*/ 844 h 859"/>
                  <a:gd name="T6" fmla="*/ 597 w 620"/>
                  <a:gd name="T7" fmla="*/ 0 h 859"/>
                  <a:gd name="T8" fmla="*/ 620 w 620"/>
                  <a:gd name="T9" fmla="*/ 15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0" h="859">
                    <a:moveTo>
                      <a:pt x="620" y="15"/>
                    </a:moveTo>
                    <a:lnTo>
                      <a:pt x="21" y="859"/>
                    </a:lnTo>
                    <a:lnTo>
                      <a:pt x="0" y="844"/>
                    </a:lnTo>
                    <a:lnTo>
                      <a:pt x="597" y="0"/>
                    </a:lnTo>
                    <a:lnTo>
                      <a:pt x="620" y="1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1" name="Freeform 14"/>
              <p:cNvSpPr/>
              <p:nvPr/>
            </p:nvSpPr>
            <p:spPr bwMode="auto">
              <a:xfrm>
                <a:off x="3581" y="2105"/>
                <a:ext cx="530" cy="504"/>
              </a:xfrm>
              <a:custGeom>
                <a:avLst/>
                <a:gdLst>
                  <a:gd name="T0" fmla="*/ 513 w 530"/>
                  <a:gd name="T1" fmla="*/ 504 h 504"/>
                  <a:gd name="T2" fmla="*/ 0 w 530"/>
                  <a:gd name="T3" fmla="*/ 19 h 504"/>
                  <a:gd name="T4" fmla="*/ 18 w 530"/>
                  <a:gd name="T5" fmla="*/ 0 h 504"/>
                  <a:gd name="T6" fmla="*/ 530 w 530"/>
                  <a:gd name="T7" fmla="*/ 485 h 504"/>
                  <a:gd name="T8" fmla="*/ 513 w 530"/>
                  <a:gd name="T9" fmla="*/ 504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504">
                    <a:moveTo>
                      <a:pt x="513" y="504"/>
                    </a:moveTo>
                    <a:lnTo>
                      <a:pt x="0" y="19"/>
                    </a:lnTo>
                    <a:lnTo>
                      <a:pt x="18" y="0"/>
                    </a:lnTo>
                    <a:lnTo>
                      <a:pt x="530" y="485"/>
                    </a:lnTo>
                    <a:lnTo>
                      <a:pt x="513" y="50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2" name="Freeform 15"/>
              <p:cNvSpPr/>
              <p:nvPr/>
            </p:nvSpPr>
            <p:spPr bwMode="auto">
              <a:xfrm>
                <a:off x="4613" y="764"/>
                <a:ext cx="201" cy="667"/>
              </a:xfrm>
              <a:custGeom>
                <a:avLst/>
                <a:gdLst>
                  <a:gd name="T0" fmla="*/ 26 w 201"/>
                  <a:gd name="T1" fmla="*/ 0 h 667"/>
                  <a:gd name="T2" fmla="*/ 201 w 201"/>
                  <a:gd name="T3" fmla="*/ 660 h 667"/>
                  <a:gd name="T4" fmla="*/ 175 w 201"/>
                  <a:gd name="T5" fmla="*/ 667 h 667"/>
                  <a:gd name="T6" fmla="*/ 0 w 201"/>
                  <a:gd name="T7" fmla="*/ 7 h 667"/>
                  <a:gd name="T8" fmla="*/ 26 w 201"/>
                  <a:gd name="T9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667">
                    <a:moveTo>
                      <a:pt x="26" y="0"/>
                    </a:moveTo>
                    <a:lnTo>
                      <a:pt x="201" y="660"/>
                    </a:lnTo>
                    <a:lnTo>
                      <a:pt x="175" y="667"/>
                    </a:lnTo>
                    <a:lnTo>
                      <a:pt x="0" y="7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3" name="Freeform 16"/>
              <p:cNvSpPr/>
              <p:nvPr/>
            </p:nvSpPr>
            <p:spPr bwMode="auto">
              <a:xfrm>
                <a:off x="4092" y="2592"/>
                <a:ext cx="316" cy="389"/>
              </a:xfrm>
              <a:custGeom>
                <a:avLst/>
                <a:gdLst>
                  <a:gd name="T0" fmla="*/ 295 w 316"/>
                  <a:gd name="T1" fmla="*/ 389 h 389"/>
                  <a:gd name="T2" fmla="*/ 0 w 316"/>
                  <a:gd name="T3" fmla="*/ 15 h 389"/>
                  <a:gd name="T4" fmla="*/ 21 w 316"/>
                  <a:gd name="T5" fmla="*/ 0 h 389"/>
                  <a:gd name="T6" fmla="*/ 316 w 316"/>
                  <a:gd name="T7" fmla="*/ 373 h 389"/>
                  <a:gd name="T8" fmla="*/ 295 w 316"/>
                  <a:gd name="T9" fmla="*/ 38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389">
                    <a:moveTo>
                      <a:pt x="295" y="389"/>
                    </a:moveTo>
                    <a:lnTo>
                      <a:pt x="0" y="15"/>
                    </a:lnTo>
                    <a:lnTo>
                      <a:pt x="21" y="0"/>
                    </a:lnTo>
                    <a:lnTo>
                      <a:pt x="316" y="373"/>
                    </a:lnTo>
                    <a:lnTo>
                      <a:pt x="295" y="38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4" name="Freeform 17"/>
              <p:cNvSpPr/>
              <p:nvPr/>
            </p:nvSpPr>
            <p:spPr bwMode="auto">
              <a:xfrm>
                <a:off x="2953" y="2032"/>
                <a:ext cx="639" cy="96"/>
              </a:xfrm>
              <a:custGeom>
                <a:avLst/>
                <a:gdLst>
                  <a:gd name="T0" fmla="*/ 1 w 639"/>
                  <a:gd name="T1" fmla="*/ 0 h 96"/>
                  <a:gd name="T2" fmla="*/ 639 w 639"/>
                  <a:gd name="T3" fmla="*/ 70 h 96"/>
                  <a:gd name="T4" fmla="*/ 635 w 639"/>
                  <a:gd name="T5" fmla="*/ 96 h 96"/>
                  <a:gd name="T6" fmla="*/ 0 w 639"/>
                  <a:gd name="T7" fmla="*/ 26 h 96"/>
                  <a:gd name="T8" fmla="*/ 1 w 639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9" h="96">
                    <a:moveTo>
                      <a:pt x="1" y="0"/>
                    </a:moveTo>
                    <a:lnTo>
                      <a:pt x="639" y="70"/>
                    </a:lnTo>
                    <a:lnTo>
                      <a:pt x="635" y="96"/>
                    </a:lnTo>
                    <a:lnTo>
                      <a:pt x="0" y="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5" name="Freeform 18"/>
              <p:cNvSpPr/>
              <p:nvPr/>
            </p:nvSpPr>
            <p:spPr bwMode="auto">
              <a:xfrm>
                <a:off x="4080" y="460"/>
                <a:ext cx="311" cy="641"/>
              </a:xfrm>
              <a:custGeom>
                <a:avLst/>
                <a:gdLst>
                  <a:gd name="T0" fmla="*/ 311 w 311"/>
                  <a:gd name="T1" fmla="*/ 12 h 641"/>
                  <a:gd name="T2" fmla="*/ 24 w 311"/>
                  <a:gd name="T3" fmla="*/ 641 h 641"/>
                  <a:gd name="T4" fmla="*/ 0 w 311"/>
                  <a:gd name="T5" fmla="*/ 631 h 641"/>
                  <a:gd name="T6" fmla="*/ 286 w 311"/>
                  <a:gd name="T7" fmla="*/ 0 h 641"/>
                  <a:gd name="T8" fmla="*/ 311 w 311"/>
                  <a:gd name="T9" fmla="*/ 12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1" h="641">
                    <a:moveTo>
                      <a:pt x="311" y="12"/>
                    </a:moveTo>
                    <a:lnTo>
                      <a:pt x="24" y="641"/>
                    </a:lnTo>
                    <a:lnTo>
                      <a:pt x="0" y="631"/>
                    </a:lnTo>
                    <a:lnTo>
                      <a:pt x="286" y="0"/>
                    </a:lnTo>
                    <a:lnTo>
                      <a:pt x="311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6" name="Freeform 19"/>
              <p:cNvSpPr/>
              <p:nvPr/>
            </p:nvSpPr>
            <p:spPr bwMode="auto">
              <a:xfrm>
                <a:off x="3576" y="1449"/>
                <a:ext cx="96" cy="668"/>
              </a:xfrm>
              <a:custGeom>
                <a:avLst/>
                <a:gdLst>
                  <a:gd name="T0" fmla="*/ 96 w 96"/>
                  <a:gd name="T1" fmla="*/ 1 h 668"/>
                  <a:gd name="T2" fmla="*/ 26 w 96"/>
                  <a:gd name="T3" fmla="*/ 668 h 668"/>
                  <a:gd name="T4" fmla="*/ 0 w 96"/>
                  <a:gd name="T5" fmla="*/ 665 h 668"/>
                  <a:gd name="T6" fmla="*/ 70 w 96"/>
                  <a:gd name="T7" fmla="*/ 0 h 668"/>
                  <a:gd name="T8" fmla="*/ 96 w 96"/>
                  <a:gd name="T9" fmla="*/ 1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668">
                    <a:moveTo>
                      <a:pt x="96" y="1"/>
                    </a:moveTo>
                    <a:lnTo>
                      <a:pt x="26" y="668"/>
                    </a:lnTo>
                    <a:lnTo>
                      <a:pt x="0" y="665"/>
                    </a:lnTo>
                    <a:lnTo>
                      <a:pt x="70" y="0"/>
                    </a:lnTo>
                    <a:lnTo>
                      <a:pt x="96" y="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7" name="Freeform 20"/>
              <p:cNvSpPr/>
              <p:nvPr/>
            </p:nvSpPr>
            <p:spPr bwMode="auto">
              <a:xfrm>
                <a:off x="3583" y="333"/>
                <a:ext cx="314" cy="66"/>
              </a:xfrm>
              <a:custGeom>
                <a:avLst/>
                <a:gdLst>
                  <a:gd name="T0" fmla="*/ 3 w 314"/>
                  <a:gd name="T1" fmla="*/ 0 h 66"/>
                  <a:gd name="T2" fmla="*/ 314 w 314"/>
                  <a:gd name="T3" fmla="*/ 40 h 66"/>
                  <a:gd name="T4" fmla="*/ 311 w 314"/>
                  <a:gd name="T5" fmla="*/ 66 h 66"/>
                  <a:gd name="T6" fmla="*/ 0 w 314"/>
                  <a:gd name="T7" fmla="*/ 27 h 66"/>
                  <a:gd name="T8" fmla="*/ 3 w 31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66">
                    <a:moveTo>
                      <a:pt x="3" y="0"/>
                    </a:moveTo>
                    <a:lnTo>
                      <a:pt x="314" y="40"/>
                    </a:lnTo>
                    <a:lnTo>
                      <a:pt x="311" y="66"/>
                    </a:lnTo>
                    <a:lnTo>
                      <a:pt x="0" y="2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8" name="Freeform 21"/>
              <p:cNvSpPr/>
              <p:nvPr/>
            </p:nvSpPr>
            <p:spPr bwMode="auto">
              <a:xfrm>
                <a:off x="4264" y="1899"/>
                <a:ext cx="81" cy="399"/>
              </a:xfrm>
              <a:custGeom>
                <a:avLst/>
                <a:gdLst>
                  <a:gd name="T0" fmla="*/ 0 w 81"/>
                  <a:gd name="T1" fmla="*/ 396 h 399"/>
                  <a:gd name="T2" fmla="*/ 55 w 81"/>
                  <a:gd name="T3" fmla="*/ 0 h 399"/>
                  <a:gd name="T4" fmla="*/ 81 w 81"/>
                  <a:gd name="T5" fmla="*/ 3 h 399"/>
                  <a:gd name="T6" fmla="*/ 26 w 81"/>
                  <a:gd name="T7" fmla="*/ 399 h 399"/>
                  <a:gd name="T8" fmla="*/ 0 w 81"/>
                  <a:gd name="T9" fmla="*/ 396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99">
                    <a:moveTo>
                      <a:pt x="0" y="396"/>
                    </a:moveTo>
                    <a:lnTo>
                      <a:pt x="55" y="0"/>
                    </a:lnTo>
                    <a:lnTo>
                      <a:pt x="81" y="3"/>
                    </a:lnTo>
                    <a:lnTo>
                      <a:pt x="26" y="399"/>
                    </a:lnTo>
                    <a:lnTo>
                      <a:pt x="0" y="39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9" name="Freeform 22"/>
              <p:cNvSpPr/>
              <p:nvPr/>
            </p:nvSpPr>
            <p:spPr bwMode="auto">
              <a:xfrm>
                <a:off x="4325" y="1888"/>
                <a:ext cx="427" cy="285"/>
              </a:xfrm>
              <a:custGeom>
                <a:avLst/>
                <a:gdLst>
                  <a:gd name="T0" fmla="*/ 413 w 427"/>
                  <a:gd name="T1" fmla="*/ 285 h 285"/>
                  <a:gd name="T2" fmla="*/ 0 w 427"/>
                  <a:gd name="T3" fmla="*/ 23 h 285"/>
                  <a:gd name="T4" fmla="*/ 15 w 427"/>
                  <a:gd name="T5" fmla="*/ 0 h 285"/>
                  <a:gd name="T6" fmla="*/ 427 w 427"/>
                  <a:gd name="T7" fmla="*/ 262 h 285"/>
                  <a:gd name="T8" fmla="*/ 413 w 427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85">
                    <a:moveTo>
                      <a:pt x="413" y="285"/>
                    </a:moveTo>
                    <a:lnTo>
                      <a:pt x="0" y="23"/>
                    </a:lnTo>
                    <a:lnTo>
                      <a:pt x="15" y="0"/>
                    </a:lnTo>
                    <a:lnTo>
                      <a:pt x="427" y="262"/>
                    </a:lnTo>
                    <a:lnTo>
                      <a:pt x="413" y="28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0" name="Freeform 23"/>
              <p:cNvSpPr/>
              <p:nvPr/>
            </p:nvSpPr>
            <p:spPr bwMode="auto">
              <a:xfrm>
                <a:off x="2779" y="1426"/>
                <a:ext cx="385" cy="269"/>
              </a:xfrm>
              <a:custGeom>
                <a:avLst/>
                <a:gdLst>
                  <a:gd name="T0" fmla="*/ 14 w 385"/>
                  <a:gd name="T1" fmla="*/ 0 h 269"/>
                  <a:gd name="T2" fmla="*/ 385 w 385"/>
                  <a:gd name="T3" fmla="*/ 247 h 269"/>
                  <a:gd name="T4" fmla="*/ 372 w 385"/>
                  <a:gd name="T5" fmla="*/ 269 h 269"/>
                  <a:gd name="T6" fmla="*/ 0 w 385"/>
                  <a:gd name="T7" fmla="*/ 21 h 269"/>
                  <a:gd name="T8" fmla="*/ 14 w 385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269">
                    <a:moveTo>
                      <a:pt x="14" y="0"/>
                    </a:moveTo>
                    <a:lnTo>
                      <a:pt x="385" y="247"/>
                    </a:lnTo>
                    <a:lnTo>
                      <a:pt x="372" y="269"/>
                    </a:lnTo>
                    <a:lnTo>
                      <a:pt x="0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1" name="Freeform 24"/>
              <p:cNvSpPr/>
              <p:nvPr/>
            </p:nvSpPr>
            <p:spPr bwMode="auto">
              <a:xfrm>
                <a:off x="2807" y="611"/>
                <a:ext cx="436" cy="341"/>
              </a:xfrm>
              <a:custGeom>
                <a:avLst/>
                <a:gdLst>
                  <a:gd name="T0" fmla="*/ 0 w 436"/>
                  <a:gd name="T1" fmla="*/ 320 h 341"/>
                  <a:gd name="T2" fmla="*/ 420 w 436"/>
                  <a:gd name="T3" fmla="*/ 0 h 341"/>
                  <a:gd name="T4" fmla="*/ 436 w 436"/>
                  <a:gd name="T5" fmla="*/ 21 h 341"/>
                  <a:gd name="T6" fmla="*/ 15 w 436"/>
                  <a:gd name="T7" fmla="*/ 341 h 341"/>
                  <a:gd name="T8" fmla="*/ 0 w 436"/>
                  <a:gd name="T9" fmla="*/ 32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" h="341">
                    <a:moveTo>
                      <a:pt x="0" y="320"/>
                    </a:moveTo>
                    <a:lnTo>
                      <a:pt x="420" y="0"/>
                    </a:lnTo>
                    <a:lnTo>
                      <a:pt x="436" y="21"/>
                    </a:lnTo>
                    <a:lnTo>
                      <a:pt x="15" y="341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2" name="Freeform 25"/>
              <p:cNvSpPr/>
              <p:nvPr/>
            </p:nvSpPr>
            <p:spPr bwMode="auto">
              <a:xfrm>
                <a:off x="2736" y="1796"/>
                <a:ext cx="227" cy="257"/>
              </a:xfrm>
              <a:custGeom>
                <a:avLst/>
                <a:gdLst>
                  <a:gd name="T0" fmla="*/ 20 w 227"/>
                  <a:gd name="T1" fmla="*/ 0 h 257"/>
                  <a:gd name="T2" fmla="*/ 227 w 227"/>
                  <a:gd name="T3" fmla="*/ 240 h 257"/>
                  <a:gd name="T4" fmla="*/ 208 w 227"/>
                  <a:gd name="T5" fmla="*/ 257 h 257"/>
                  <a:gd name="T6" fmla="*/ 0 w 227"/>
                  <a:gd name="T7" fmla="*/ 17 h 257"/>
                  <a:gd name="T8" fmla="*/ 20 w 227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57">
                    <a:moveTo>
                      <a:pt x="20" y="0"/>
                    </a:moveTo>
                    <a:lnTo>
                      <a:pt x="227" y="240"/>
                    </a:lnTo>
                    <a:lnTo>
                      <a:pt x="208" y="257"/>
                    </a:lnTo>
                    <a:lnTo>
                      <a:pt x="0" y="1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3" name="Freeform 26"/>
              <p:cNvSpPr/>
              <p:nvPr/>
            </p:nvSpPr>
            <p:spPr bwMode="auto">
              <a:xfrm>
                <a:off x="4062" y="2599"/>
                <a:ext cx="54" cy="599"/>
              </a:xfrm>
              <a:custGeom>
                <a:avLst/>
                <a:gdLst>
                  <a:gd name="T0" fmla="*/ 0 w 54"/>
                  <a:gd name="T1" fmla="*/ 597 h 599"/>
                  <a:gd name="T2" fmla="*/ 26 w 54"/>
                  <a:gd name="T3" fmla="*/ 0 h 599"/>
                  <a:gd name="T4" fmla="*/ 54 w 54"/>
                  <a:gd name="T5" fmla="*/ 1 h 599"/>
                  <a:gd name="T6" fmla="*/ 26 w 54"/>
                  <a:gd name="T7" fmla="*/ 599 h 599"/>
                  <a:gd name="T8" fmla="*/ 0 w 54"/>
                  <a:gd name="T9" fmla="*/ 597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99">
                    <a:moveTo>
                      <a:pt x="0" y="597"/>
                    </a:moveTo>
                    <a:lnTo>
                      <a:pt x="26" y="0"/>
                    </a:lnTo>
                    <a:lnTo>
                      <a:pt x="54" y="1"/>
                    </a:lnTo>
                    <a:lnTo>
                      <a:pt x="26" y="599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4" name="Freeform 27"/>
              <p:cNvSpPr/>
              <p:nvPr/>
            </p:nvSpPr>
            <p:spPr bwMode="auto">
              <a:xfrm>
                <a:off x="3086" y="2105"/>
                <a:ext cx="513" cy="459"/>
              </a:xfrm>
              <a:custGeom>
                <a:avLst/>
                <a:gdLst>
                  <a:gd name="T0" fmla="*/ 513 w 513"/>
                  <a:gd name="T1" fmla="*/ 19 h 459"/>
                  <a:gd name="T2" fmla="*/ 18 w 513"/>
                  <a:gd name="T3" fmla="*/ 459 h 459"/>
                  <a:gd name="T4" fmla="*/ 0 w 513"/>
                  <a:gd name="T5" fmla="*/ 438 h 459"/>
                  <a:gd name="T6" fmla="*/ 495 w 513"/>
                  <a:gd name="T7" fmla="*/ 0 h 459"/>
                  <a:gd name="T8" fmla="*/ 513 w 513"/>
                  <a:gd name="T9" fmla="*/ 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3" h="459">
                    <a:moveTo>
                      <a:pt x="513" y="19"/>
                    </a:moveTo>
                    <a:lnTo>
                      <a:pt x="18" y="459"/>
                    </a:lnTo>
                    <a:lnTo>
                      <a:pt x="0" y="438"/>
                    </a:lnTo>
                    <a:lnTo>
                      <a:pt x="495" y="0"/>
                    </a:lnTo>
                    <a:lnTo>
                      <a:pt x="513" y="1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5" name="Freeform 28"/>
              <p:cNvSpPr/>
              <p:nvPr/>
            </p:nvSpPr>
            <p:spPr bwMode="auto">
              <a:xfrm>
                <a:off x="3338" y="2837"/>
                <a:ext cx="215" cy="375"/>
              </a:xfrm>
              <a:custGeom>
                <a:avLst/>
                <a:gdLst>
                  <a:gd name="T0" fmla="*/ 215 w 215"/>
                  <a:gd name="T1" fmla="*/ 12 h 375"/>
                  <a:gd name="T2" fmla="*/ 24 w 215"/>
                  <a:gd name="T3" fmla="*/ 375 h 375"/>
                  <a:gd name="T4" fmla="*/ 0 w 215"/>
                  <a:gd name="T5" fmla="*/ 363 h 375"/>
                  <a:gd name="T6" fmla="*/ 191 w 215"/>
                  <a:gd name="T7" fmla="*/ 0 h 375"/>
                  <a:gd name="T8" fmla="*/ 215 w 215"/>
                  <a:gd name="T9" fmla="*/ 12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375">
                    <a:moveTo>
                      <a:pt x="215" y="12"/>
                    </a:moveTo>
                    <a:lnTo>
                      <a:pt x="24" y="375"/>
                    </a:lnTo>
                    <a:lnTo>
                      <a:pt x="0" y="363"/>
                    </a:lnTo>
                    <a:lnTo>
                      <a:pt x="191" y="0"/>
                    </a:lnTo>
                    <a:lnTo>
                      <a:pt x="215" y="1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6" name="Freeform 29"/>
              <p:cNvSpPr/>
              <p:nvPr/>
            </p:nvSpPr>
            <p:spPr bwMode="auto">
              <a:xfrm>
                <a:off x="4191" y="365"/>
                <a:ext cx="198" cy="128"/>
              </a:xfrm>
              <a:custGeom>
                <a:avLst/>
                <a:gdLst>
                  <a:gd name="T0" fmla="*/ 186 w 198"/>
                  <a:gd name="T1" fmla="*/ 128 h 128"/>
                  <a:gd name="T2" fmla="*/ 0 w 198"/>
                  <a:gd name="T3" fmla="*/ 24 h 128"/>
                  <a:gd name="T4" fmla="*/ 14 w 198"/>
                  <a:gd name="T5" fmla="*/ 0 h 128"/>
                  <a:gd name="T6" fmla="*/ 198 w 198"/>
                  <a:gd name="T7" fmla="*/ 106 h 128"/>
                  <a:gd name="T8" fmla="*/ 186 w 198"/>
                  <a:gd name="T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28">
                    <a:moveTo>
                      <a:pt x="186" y="128"/>
                    </a:moveTo>
                    <a:lnTo>
                      <a:pt x="0" y="24"/>
                    </a:lnTo>
                    <a:lnTo>
                      <a:pt x="14" y="0"/>
                    </a:lnTo>
                    <a:lnTo>
                      <a:pt x="198" y="106"/>
                    </a:lnTo>
                    <a:lnTo>
                      <a:pt x="186" y="1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7" name="Freeform 30"/>
              <p:cNvSpPr/>
              <p:nvPr/>
            </p:nvSpPr>
            <p:spPr bwMode="auto">
              <a:xfrm>
                <a:off x="4788" y="1034"/>
                <a:ext cx="91" cy="397"/>
              </a:xfrm>
              <a:custGeom>
                <a:avLst/>
                <a:gdLst>
                  <a:gd name="T0" fmla="*/ 91 w 91"/>
                  <a:gd name="T1" fmla="*/ 5 h 397"/>
                  <a:gd name="T2" fmla="*/ 26 w 91"/>
                  <a:gd name="T3" fmla="*/ 397 h 397"/>
                  <a:gd name="T4" fmla="*/ 0 w 91"/>
                  <a:gd name="T5" fmla="*/ 392 h 397"/>
                  <a:gd name="T6" fmla="*/ 64 w 91"/>
                  <a:gd name="T7" fmla="*/ 0 h 397"/>
                  <a:gd name="T8" fmla="*/ 91 w 91"/>
                  <a:gd name="T9" fmla="*/ 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97">
                    <a:moveTo>
                      <a:pt x="91" y="5"/>
                    </a:moveTo>
                    <a:lnTo>
                      <a:pt x="26" y="397"/>
                    </a:lnTo>
                    <a:lnTo>
                      <a:pt x="0" y="392"/>
                    </a:lnTo>
                    <a:lnTo>
                      <a:pt x="64" y="0"/>
                    </a:lnTo>
                    <a:lnTo>
                      <a:pt x="91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8" name="Freeform 31"/>
              <p:cNvSpPr/>
              <p:nvPr/>
            </p:nvSpPr>
            <p:spPr bwMode="auto">
              <a:xfrm>
                <a:off x="4314" y="1492"/>
                <a:ext cx="122" cy="412"/>
              </a:xfrm>
              <a:custGeom>
                <a:avLst/>
                <a:gdLst>
                  <a:gd name="T0" fmla="*/ 122 w 122"/>
                  <a:gd name="T1" fmla="*/ 5 h 412"/>
                  <a:gd name="T2" fmla="*/ 26 w 122"/>
                  <a:gd name="T3" fmla="*/ 412 h 412"/>
                  <a:gd name="T4" fmla="*/ 0 w 122"/>
                  <a:gd name="T5" fmla="*/ 407 h 412"/>
                  <a:gd name="T6" fmla="*/ 96 w 122"/>
                  <a:gd name="T7" fmla="*/ 0 h 412"/>
                  <a:gd name="T8" fmla="*/ 122 w 122"/>
                  <a:gd name="T9" fmla="*/ 5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412">
                    <a:moveTo>
                      <a:pt x="122" y="5"/>
                    </a:moveTo>
                    <a:lnTo>
                      <a:pt x="26" y="412"/>
                    </a:lnTo>
                    <a:lnTo>
                      <a:pt x="0" y="407"/>
                    </a:lnTo>
                    <a:lnTo>
                      <a:pt x="96" y="0"/>
                    </a:lnTo>
                    <a:lnTo>
                      <a:pt x="122" y="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29" name="Freeform 32"/>
              <p:cNvSpPr/>
              <p:nvPr/>
            </p:nvSpPr>
            <p:spPr bwMode="auto">
              <a:xfrm>
                <a:off x="4331" y="1725"/>
                <a:ext cx="575" cy="189"/>
              </a:xfrm>
              <a:custGeom>
                <a:avLst/>
                <a:gdLst>
                  <a:gd name="T0" fmla="*/ 575 w 575"/>
                  <a:gd name="T1" fmla="*/ 24 h 189"/>
                  <a:gd name="T2" fmla="*/ 9 w 575"/>
                  <a:gd name="T3" fmla="*/ 189 h 189"/>
                  <a:gd name="T4" fmla="*/ 0 w 575"/>
                  <a:gd name="T5" fmla="*/ 163 h 189"/>
                  <a:gd name="T6" fmla="*/ 567 w 575"/>
                  <a:gd name="T7" fmla="*/ 0 h 189"/>
                  <a:gd name="T8" fmla="*/ 575 w 575"/>
                  <a:gd name="T9" fmla="*/ 2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189">
                    <a:moveTo>
                      <a:pt x="575" y="24"/>
                    </a:moveTo>
                    <a:lnTo>
                      <a:pt x="9" y="189"/>
                    </a:lnTo>
                    <a:lnTo>
                      <a:pt x="0" y="163"/>
                    </a:lnTo>
                    <a:lnTo>
                      <a:pt x="567" y="0"/>
                    </a:lnTo>
                    <a:lnTo>
                      <a:pt x="575" y="2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0" name="Freeform 33"/>
              <p:cNvSpPr/>
              <p:nvPr/>
            </p:nvSpPr>
            <p:spPr bwMode="auto">
              <a:xfrm>
                <a:off x="4035" y="1093"/>
                <a:ext cx="72" cy="486"/>
              </a:xfrm>
              <a:custGeom>
                <a:avLst/>
                <a:gdLst>
                  <a:gd name="T0" fmla="*/ 0 w 72"/>
                  <a:gd name="T1" fmla="*/ 484 h 486"/>
                  <a:gd name="T2" fmla="*/ 45 w 72"/>
                  <a:gd name="T3" fmla="*/ 0 h 486"/>
                  <a:gd name="T4" fmla="*/ 72 w 72"/>
                  <a:gd name="T5" fmla="*/ 1 h 486"/>
                  <a:gd name="T6" fmla="*/ 26 w 72"/>
                  <a:gd name="T7" fmla="*/ 486 h 486"/>
                  <a:gd name="T8" fmla="*/ 0 w 72"/>
                  <a:gd name="T9" fmla="*/ 4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86">
                    <a:moveTo>
                      <a:pt x="0" y="484"/>
                    </a:moveTo>
                    <a:lnTo>
                      <a:pt x="45" y="0"/>
                    </a:lnTo>
                    <a:lnTo>
                      <a:pt x="72" y="1"/>
                    </a:lnTo>
                    <a:lnTo>
                      <a:pt x="26" y="486"/>
                    </a:lnTo>
                    <a:lnTo>
                      <a:pt x="0" y="48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1" name="Freeform 34"/>
              <p:cNvSpPr/>
              <p:nvPr/>
            </p:nvSpPr>
            <p:spPr bwMode="auto">
              <a:xfrm>
                <a:off x="3239" y="587"/>
                <a:ext cx="280" cy="50"/>
              </a:xfrm>
              <a:custGeom>
                <a:avLst/>
                <a:gdLst>
                  <a:gd name="T0" fmla="*/ 280 w 280"/>
                  <a:gd name="T1" fmla="*/ 28 h 50"/>
                  <a:gd name="T2" fmla="*/ 4 w 280"/>
                  <a:gd name="T3" fmla="*/ 50 h 50"/>
                  <a:gd name="T4" fmla="*/ 0 w 280"/>
                  <a:gd name="T5" fmla="*/ 24 h 50"/>
                  <a:gd name="T6" fmla="*/ 278 w 280"/>
                  <a:gd name="T7" fmla="*/ 0 h 50"/>
                  <a:gd name="T8" fmla="*/ 280 w 280"/>
                  <a:gd name="T9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50">
                    <a:moveTo>
                      <a:pt x="280" y="28"/>
                    </a:moveTo>
                    <a:lnTo>
                      <a:pt x="4" y="50"/>
                    </a:lnTo>
                    <a:lnTo>
                      <a:pt x="0" y="24"/>
                    </a:lnTo>
                    <a:lnTo>
                      <a:pt x="278" y="0"/>
                    </a:lnTo>
                    <a:lnTo>
                      <a:pt x="280" y="2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2" name="Freeform 35"/>
              <p:cNvSpPr/>
              <p:nvPr/>
            </p:nvSpPr>
            <p:spPr bwMode="auto">
              <a:xfrm>
                <a:off x="2704" y="1211"/>
                <a:ext cx="75" cy="239"/>
              </a:xfrm>
              <a:custGeom>
                <a:avLst/>
                <a:gdLst>
                  <a:gd name="T0" fmla="*/ 49 w 75"/>
                  <a:gd name="T1" fmla="*/ 239 h 239"/>
                  <a:gd name="T2" fmla="*/ 0 w 75"/>
                  <a:gd name="T3" fmla="*/ 5 h 239"/>
                  <a:gd name="T4" fmla="*/ 26 w 75"/>
                  <a:gd name="T5" fmla="*/ 0 h 239"/>
                  <a:gd name="T6" fmla="*/ 75 w 75"/>
                  <a:gd name="T7" fmla="*/ 234 h 239"/>
                  <a:gd name="T8" fmla="*/ 49 w 75"/>
                  <a:gd name="T9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239">
                    <a:moveTo>
                      <a:pt x="49" y="239"/>
                    </a:moveTo>
                    <a:lnTo>
                      <a:pt x="0" y="5"/>
                    </a:lnTo>
                    <a:lnTo>
                      <a:pt x="26" y="0"/>
                    </a:lnTo>
                    <a:lnTo>
                      <a:pt x="75" y="234"/>
                    </a:lnTo>
                    <a:lnTo>
                      <a:pt x="49" y="23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3" name="Freeform 36"/>
              <p:cNvSpPr/>
              <p:nvPr/>
            </p:nvSpPr>
            <p:spPr bwMode="auto">
              <a:xfrm>
                <a:off x="4048" y="2255"/>
                <a:ext cx="68" cy="312"/>
              </a:xfrm>
              <a:custGeom>
                <a:avLst/>
                <a:gdLst>
                  <a:gd name="T0" fmla="*/ 26 w 68"/>
                  <a:gd name="T1" fmla="*/ 0 h 312"/>
                  <a:gd name="T2" fmla="*/ 68 w 68"/>
                  <a:gd name="T3" fmla="*/ 309 h 312"/>
                  <a:gd name="T4" fmla="*/ 40 w 68"/>
                  <a:gd name="T5" fmla="*/ 312 h 312"/>
                  <a:gd name="T6" fmla="*/ 0 w 68"/>
                  <a:gd name="T7" fmla="*/ 3 h 312"/>
                  <a:gd name="T8" fmla="*/ 26 w 68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12">
                    <a:moveTo>
                      <a:pt x="26" y="0"/>
                    </a:moveTo>
                    <a:lnTo>
                      <a:pt x="68" y="309"/>
                    </a:lnTo>
                    <a:lnTo>
                      <a:pt x="40" y="312"/>
                    </a:lnTo>
                    <a:lnTo>
                      <a:pt x="0" y="3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4" name="Freeform 37"/>
              <p:cNvSpPr/>
              <p:nvPr/>
            </p:nvSpPr>
            <p:spPr bwMode="auto">
              <a:xfrm>
                <a:off x="3533" y="2830"/>
                <a:ext cx="222" cy="298"/>
              </a:xfrm>
              <a:custGeom>
                <a:avLst/>
                <a:gdLst>
                  <a:gd name="T0" fmla="*/ 22 w 222"/>
                  <a:gd name="T1" fmla="*/ 0 h 298"/>
                  <a:gd name="T2" fmla="*/ 222 w 222"/>
                  <a:gd name="T3" fmla="*/ 283 h 298"/>
                  <a:gd name="T4" fmla="*/ 201 w 222"/>
                  <a:gd name="T5" fmla="*/ 298 h 298"/>
                  <a:gd name="T6" fmla="*/ 0 w 222"/>
                  <a:gd name="T7" fmla="*/ 14 h 298"/>
                  <a:gd name="T8" fmla="*/ 22 w 222"/>
                  <a:gd name="T9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98">
                    <a:moveTo>
                      <a:pt x="22" y="0"/>
                    </a:moveTo>
                    <a:lnTo>
                      <a:pt x="222" y="283"/>
                    </a:lnTo>
                    <a:lnTo>
                      <a:pt x="201" y="298"/>
                    </a:lnTo>
                    <a:lnTo>
                      <a:pt x="0" y="1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5" name="Freeform 38"/>
              <p:cNvSpPr/>
              <p:nvPr/>
            </p:nvSpPr>
            <p:spPr bwMode="auto">
              <a:xfrm>
                <a:off x="3229" y="2821"/>
                <a:ext cx="307" cy="36"/>
              </a:xfrm>
              <a:custGeom>
                <a:avLst/>
                <a:gdLst>
                  <a:gd name="T0" fmla="*/ 305 w 307"/>
                  <a:gd name="T1" fmla="*/ 36 h 36"/>
                  <a:gd name="T2" fmla="*/ 0 w 307"/>
                  <a:gd name="T3" fmla="*/ 28 h 36"/>
                  <a:gd name="T4" fmla="*/ 0 w 307"/>
                  <a:gd name="T5" fmla="*/ 0 h 36"/>
                  <a:gd name="T6" fmla="*/ 307 w 307"/>
                  <a:gd name="T7" fmla="*/ 10 h 36"/>
                  <a:gd name="T8" fmla="*/ 305 w 307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6">
                    <a:moveTo>
                      <a:pt x="305" y="36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307" y="10"/>
                    </a:lnTo>
                    <a:lnTo>
                      <a:pt x="305" y="3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6" name="Freeform 39"/>
              <p:cNvSpPr/>
              <p:nvPr/>
            </p:nvSpPr>
            <p:spPr bwMode="auto">
              <a:xfrm>
                <a:off x="2942" y="1904"/>
                <a:ext cx="216" cy="158"/>
              </a:xfrm>
              <a:custGeom>
                <a:avLst/>
                <a:gdLst>
                  <a:gd name="T0" fmla="*/ 0 w 216"/>
                  <a:gd name="T1" fmla="*/ 135 h 158"/>
                  <a:gd name="T2" fmla="*/ 200 w 216"/>
                  <a:gd name="T3" fmla="*/ 0 h 158"/>
                  <a:gd name="T4" fmla="*/ 216 w 216"/>
                  <a:gd name="T5" fmla="*/ 21 h 158"/>
                  <a:gd name="T6" fmla="*/ 16 w 216"/>
                  <a:gd name="T7" fmla="*/ 158 h 158"/>
                  <a:gd name="T8" fmla="*/ 0 w 216"/>
                  <a:gd name="T9" fmla="*/ 1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158">
                    <a:moveTo>
                      <a:pt x="0" y="135"/>
                    </a:moveTo>
                    <a:lnTo>
                      <a:pt x="200" y="0"/>
                    </a:lnTo>
                    <a:lnTo>
                      <a:pt x="216" y="21"/>
                    </a:lnTo>
                    <a:lnTo>
                      <a:pt x="16" y="158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7" name="Freeform 40"/>
              <p:cNvSpPr/>
              <p:nvPr/>
            </p:nvSpPr>
            <p:spPr bwMode="auto">
              <a:xfrm>
                <a:off x="4120" y="2553"/>
                <a:ext cx="413" cy="44"/>
              </a:xfrm>
              <a:custGeom>
                <a:avLst/>
                <a:gdLst>
                  <a:gd name="T0" fmla="*/ 413 w 413"/>
                  <a:gd name="T1" fmla="*/ 26 h 44"/>
                  <a:gd name="T2" fmla="*/ 1 w 413"/>
                  <a:gd name="T3" fmla="*/ 44 h 44"/>
                  <a:gd name="T4" fmla="*/ 0 w 413"/>
                  <a:gd name="T5" fmla="*/ 16 h 44"/>
                  <a:gd name="T6" fmla="*/ 411 w 413"/>
                  <a:gd name="T7" fmla="*/ 0 h 44"/>
                  <a:gd name="T8" fmla="*/ 413 w 413"/>
                  <a:gd name="T9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44">
                    <a:moveTo>
                      <a:pt x="413" y="26"/>
                    </a:moveTo>
                    <a:lnTo>
                      <a:pt x="1" y="44"/>
                    </a:lnTo>
                    <a:lnTo>
                      <a:pt x="0" y="16"/>
                    </a:lnTo>
                    <a:lnTo>
                      <a:pt x="411" y="0"/>
                    </a:lnTo>
                    <a:lnTo>
                      <a:pt x="413" y="2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8" name="Freeform 41"/>
              <p:cNvSpPr/>
              <p:nvPr/>
            </p:nvSpPr>
            <p:spPr bwMode="auto">
              <a:xfrm>
                <a:off x="3316" y="3292"/>
                <a:ext cx="1045" cy="929"/>
              </a:xfrm>
              <a:custGeom>
                <a:avLst/>
                <a:gdLst>
                  <a:gd name="T0" fmla="*/ 293 w 602"/>
                  <a:gd name="T1" fmla="*/ 535 h 535"/>
                  <a:gd name="T2" fmla="*/ 143 w 602"/>
                  <a:gd name="T3" fmla="*/ 515 h 535"/>
                  <a:gd name="T4" fmla="*/ 87 w 602"/>
                  <a:gd name="T5" fmla="*/ 469 h 535"/>
                  <a:gd name="T6" fmla="*/ 38 w 602"/>
                  <a:gd name="T7" fmla="*/ 403 h 535"/>
                  <a:gd name="T8" fmla="*/ 31 w 602"/>
                  <a:gd name="T9" fmla="*/ 368 h 535"/>
                  <a:gd name="T10" fmla="*/ 32 w 602"/>
                  <a:gd name="T11" fmla="*/ 347 h 535"/>
                  <a:gd name="T12" fmla="*/ 38 w 602"/>
                  <a:gd name="T13" fmla="*/ 314 h 535"/>
                  <a:gd name="T14" fmla="*/ 32 w 602"/>
                  <a:gd name="T15" fmla="*/ 293 h 535"/>
                  <a:gd name="T16" fmla="*/ 29 w 602"/>
                  <a:gd name="T17" fmla="*/ 270 h 535"/>
                  <a:gd name="T18" fmla="*/ 37 w 602"/>
                  <a:gd name="T19" fmla="*/ 241 h 535"/>
                  <a:gd name="T20" fmla="*/ 31 w 602"/>
                  <a:gd name="T21" fmla="*/ 214 h 535"/>
                  <a:gd name="T22" fmla="*/ 35 w 602"/>
                  <a:gd name="T23" fmla="*/ 191 h 535"/>
                  <a:gd name="T24" fmla="*/ 41 w 602"/>
                  <a:gd name="T25" fmla="*/ 169 h 535"/>
                  <a:gd name="T26" fmla="*/ 44 w 602"/>
                  <a:gd name="T27" fmla="*/ 145 h 535"/>
                  <a:gd name="T28" fmla="*/ 17 w 602"/>
                  <a:gd name="T29" fmla="*/ 126 h 535"/>
                  <a:gd name="T30" fmla="*/ 0 w 602"/>
                  <a:gd name="T31" fmla="*/ 0 h 535"/>
                  <a:gd name="T32" fmla="*/ 602 w 602"/>
                  <a:gd name="T33" fmla="*/ 0 h 535"/>
                  <a:gd name="T34" fmla="*/ 590 w 602"/>
                  <a:gd name="T35" fmla="*/ 94 h 535"/>
                  <a:gd name="T36" fmla="*/ 563 w 602"/>
                  <a:gd name="T37" fmla="*/ 114 h 535"/>
                  <a:gd name="T38" fmla="*/ 566 w 602"/>
                  <a:gd name="T39" fmla="*/ 138 h 535"/>
                  <a:gd name="T40" fmla="*/ 572 w 602"/>
                  <a:gd name="T41" fmla="*/ 160 h 535"/>
                  <a:gd name="T42" fmla="*/ 577 w 602"/>
                  <a:gd name="T43" fmla="*/ 182 h 535"/>
                  <a:gd name="T44" fmla="*/ 571 w 602"/>
                  <a:gd name="T45" fmla="*/ 209 h 535"/>
                  <a:gd name="T46" fmla="*/ 578 w 602"/>
                  <a:gd name="T47" fmla="*/ 239 h 535"/>
                  <a:gd name="T48" fmla="*/ 575 w 602"/>
                  <a:gd name="T49" fmla="*/ 261 h 535"/>
                  <a:gd name="T50" fmla="*/ 569 w 602"/>
                  <a:gd name="T51" fmla="*/ 282 h 535"/>
                  <a:gd name="T52" fmla="*/ 575 w 602"/>
                  <a:gd name="T53" fmla="*/ 315 h 535"/>
                  <a:gd name="T54" fmla="*/ 577 w 602"/>
                  <a:gd name="T55" fmla="*/ 336 h 535"/>
                  <a:gd name="T56" fmla="*/ 569 w 602"/>
                  <a:gd name="T57" fmla="*/ 372 h 535"/>
                  <a:gd name="T58" fmla="*/ 580 w 602"/>
                  <a:gd name="T59" fmla="*/ 392 h 535"/>
                  <a:gd name="T60" fmla="*/ 524 w 602"/>
                  <a:gd name="T61" fmla="*/ 469 h 535"/>
                  <a:gd name="T62" fmla="*/ 469 w 602"/>
                  <a:gd name="T63" fmla="*/ 515 h 535"/>
                  <a:gd name="T64" fmla="*/ 293 w 602"/>
                  <a:gd name="T65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2" h="535">
                    <a:moveTo>
                      <a:pt x="293" y="535"/>
                    </a:moveTo>
                    <a:cubicBezTo>
                      <a:pt x="246" y="535"/>
                      <a:pt x="146" y="530"/>
                      <a:pt x="143" y="515"/>
                    </a:cubicBezTo>
                    <a:cubicBezTo>
                      <a:pt x="140" y="500"/>
                      <a:pt x="125" y="491"/>
                      <a:pt x="87" y="469"/>
                    </a:cubicBezTo>
                    <a:cubicBezTo>
                      <a:pt x="50" y="447"/>
                      <a:pt x="38" y="420"/>
                      <a:pt x="38" y="403"/>
                    </a:cubicBezTo>
                    <a:cubicBezTo>
                      <a:pt x="38" y="387"/>
                      <a:pt x="50" y="375"/>
                      <a:pt x="31" y="368"/>
                    </a:cubicBezTo>
                    <a:cubicBezTo>
                      <a:pt x="11" y="360"/>
                      <a:pt x="16" y="353"/>
                      <a:pt x="32" y="347"/>
                    </a:cubicBezTo>
                    <a:cubicBezTo>
                      <a:pt x="48" y="341"/>
                      <a:pt x="38" y="330"/>
                      <a:pt x="38" y="314"/>
                    </a:cubicBezTo>
                    <a:cubicBezTo>
                      <a:pt x="38" y="297"/>
                      <a:pt x="56" y="294"/>
                      <a:pt x="32" y="293"/>
                    </a:cubicBezTo>
                    <a:cubicBezTo>
                      <a:pt x="8" y="291"/>
                      <a:pt x="11" y="276"/>
                      <a:pt x="29" y="270"/>
                    </a:cubicBezTo>
                    <a:cubicBezTo>
                      <a:pt x="47" y="264"/>
                      <a:pt x="37" y="254"/>
                      <a:pt x="37" y="241"/>
                    </a:cubicBezTo>
                    <a:cubicBezTo>
                      <a:pt x="37" y="227"/>
                      <a:pt x="47" y="218"/>
                      <a:pt x="31" y="214"/>
                    </a:cubicBezTo>
                    <a:cubicBezTo>
                      <a:pt x="14" y="209"/>
                      <a:pt x="16" y="196"/>
                      <a:pt x="35" y="191"/>
                    </a:cubicBezTo>
                    <a:cubicBezTo>
                      <a:pt x="54" y="187"/>
                      <a:pt x="43" y="179"/>
                      <a:pt x="41" y="169"/>
                    </a:cubicBezTo>
                    <a:cubicBezTo>
                      <a:pt x="40" y="158"/>
                      <a:pt x="54" y="145"/>
                      <a:pt x="44" y="145"/>
                    </a:cubicBezTo>
                    <a:cubicBezTo>
                      <a:pt x="34" y="145"/>
                      <a:pt x="19" y="137"/>
                      <a:pt x="17" y="1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02" y="0"/>
                      <a:pt x="602" y="0"/>
                      <a:pt x="602" y="0"/>
                    </a:cubicBezTo>
                    <a:cubicBezTo>
                      <a:pt x="590" y="94"/>
                      <a:pt x="590" y="94"/>
                      <a:pt x="590" y="94"/>
                    </a:cubicBezTo>
                    <a:cubicBezTo>
                      <a:pt x="589" y="106"/>
                      <a:pt x="574" y="114"/>
                      <a:pt x="563" y="114"/>
                    </a:cubicBezTo>
                    <a:cubicBezTo>
                      <a:pt x="553" y="114"/>
                      <a:pt x="568" y="127"/>
                      <a:pt x="566" y="138"/>
                    </a:cubicBezTo>
                    <a:cubicBezTo>
                      <a:pt x="565" y="148"/>
                      <a:pt x="553" y="155"/>
                      <a:pt x="572" y="160"/>
                    </a:cubicBezTo>
                    <a:cubicBezTo>
                      <a:pt x="592" y="164"/>
                      <a:pt x="593" y="178"/>
                      <a:pt x="577" y="182"/>
                    </a:cubicBezTo>
                    <a:cubicBezTo>
                      <a:pt x="560" y="187"/>
                      <a:pt x="571" y="196"/>
                      <a:pt x="571" y="209"/>
                    </a:cubicBezTo>
                    <a:cubicBezTo>
                      <a:pt x="571" y="223"/>
                      <a:pt x="560" y="233"/>
                      <a:pt x="578" y="239"/>
                    </a:cubicBezTo>
                    <a:cubicBezTo>
                      <a:pt x="596" y="245"/>
                      <a:pt x="599" y="260"/>
                      <a:pt x="575" y="261"/>
                    </a:cubicBezTo>
                    <a:cubicBezTo>
                      <a:pt x="551" y="263"/>
                      <a:pt x="569" y="266"/>
                      <a:pt x="569" y="282"/>
                    </a:cubicBezTo>
                    <a:cubicBezTo>
                      <a:pt x="569" y="299"/>
                      <a:pt x="559" y="309"/>
                      <a:pt x="575" y="315"/>
                    </a:cubicBezTo>
                    <a:cubicBezTo>
                      <a:pt x="592" y="321"/>
                      <a:pt x="596" y="329"/>
                      <a:pt x="577" y="336"/>
                    </a:cubicBezTo>
                    <a:cubicBezTo>
                      <a:pt x="557" y="344"/>
                      <a:pt x="569" y="356"/>
                      <a:pt x="569" y="372"/>
                    </a:cubicBezTo>
                    <a:cubicBezTo>
                      <a:pt x="569" y="377"/>
                      <a:pt x="582" y="382"/>
                      <a:pt x="580" y="392"/>
                    </a:cubicBezTo>
                    <a:cubicBezTo>
                      <a:pt x="576" y="416"/>
                      <a:pt x="553" y="445"/>
                      <a:pt x="524" y="469"/>
                    </a:cubicBezTo>
                    <a:cubicBezTo>
                      <a:pt x="496" y="493"/>
                      <a:pt x="472" y="500"/>
                      <a:pt x="469" y="515"/>
                    </a:cubicBezTo>
                    <a:cubicBezTo>
                      <a:pt x="466" y="530"/>
                      <a:pt x="341" y="535"/>
                      <a:pt x="293" y="53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9" name="Freeform 42"/>
              <p:cNvSpPr/>
              <p:nvPr/>
            </p:nvSpPr>
            <p:spPr bwMode="auto">
              <a:xfrm>
                <a:off x="3540" y="3292"/>
                <a:ext cx="295" cy="929"/>
              </a:xfrm>
              <a:custGeom>
                <a:avLst/>
                <a:gdLst>
                  <a:gd name="T0" fmla="*/ 82 w 170"/>
                  <a:gd name="T1" fmla="*/ 535 h 535"/>
                  <a:gd name="T2" fmla="*/ 38 w 170"/>
                  <a:gd name="T3" fmla="*/ 515 h 535"/>
                  <a:gd name="T4" fmla="*/ 22 w 170"/>
                  <a:gd name="T5" fmla="*/ 469 h 535"/>
                  <a:gd name="T6" fmla="*/ 8 w 170"/>
                  <a:gd name="T7" fmla="*/ 403 h 535"/>
                  <a:gd name="T8" fmla="*/ 6 w 170"/>
                  <a:gd name="T9" fmla="*/ 368 h 535"/>
                  <a:gd name="T10" fmla="*/ 7 w 170"/>
                  <a:gd name="T11" fmla="*/ 347 h 535"/>
                  <a:gd name="T12" fmla="*/ 8 w 170"/>
                  <a:gd name="T13" fmla="*/ 314 h 535"/>
                  <a:gd name="T14" fmla="*/ 7 w 170"/>
                  <a:gd name="T15" fmla="*/ 293 h 535"/>
                  <a:gd name="T16" fmla="*/ 6 w 170"/>
                  <a:gd name="T17" fmla="*/ 270 h 535"/>
                  <a:gd name="T18" fmla="*/ 8 w 170"/>
                  <a:gd name="T19" fmla="*/ 241 h 535"/>
                  <a:gd name="T20" fmla="*/ 6 w 170"/>
                  <a:gd name="T21" fmla="*/ 214 h 535"/>
                  <a:gd name="T22" fmla="*/ 7 w 170"/>
                  <a:gd name="T23" fmla="*/ 191 h 535"/>
                  <a:gd name="T24" fmla="*/ 9 w 170"/>
                  <a:gd name="T25" fmla="*/ 169 h 535"/>
                  <a:gd name="T26" fmla="*/ 10 w 170"/>
                  <a:gd name="T27" fmla="*/ 145 h 535"/>
                  <a:gd name="T28" fmla="*/ 2 w 170"/>
                  <a:gd name="T29" fmla="*/ 126 h 535"/>
                  <a:gd name="T30" fmla="*/ 5 w 170"/>
                  <a:gd name="T31" fmla="*/ 90 h 535"/>
                  <a:gd name="T32" fmla="*/ 4 w 170"/>
                  <a:gd name="T33" fmla="*/ 43 h 535"/>
                  <a:gd name="T34" fmla="*/ 0 w 170"/>
                  <a:gd name="T35" fmla="*/ 0 h 535"/>
                  <a:gd name="T36" fmla="*/ 170 w 170"/>
                  <a:gd name="T37" fmla="*/ 0 h 535"/>
                  <a:gd name="T38" fmla="*/ 168 w 170"/>
                  <a:gd name="T39" fmla="*/ 23 h 535"/>
                  <a:gd name="T40" fmla="*/ 164 w 170"/>
                  <a:gd name="T41" fmla="*/ 58 h 535"/>
                  <a:gd name="T42" fmla="*/ 167 w 170"/>
                  <a:gd name="T43" fmla="*/ 94 h 535"/>
                  <a:gd name="T44" fmla="*/ 159 w 170"/>
                  <a:gd name="T45" fmla="*/ 114 h 535"/>
                  <a:gd name="T46" fmla="*/ 160 w 170"/>
                  <a:gd name="T47" fmla="*/ 138 h 535"/>
                  <a:gd name="T48" fmla="*/ 162 w 170"/>
                  <a:gd name="T49" fmla="*/ 160 h 535"/>
                  <a:gd name="T50" fmla="*/ 163 w 170"/>
                  <a:gd name="T51" fmla="*/ 182 h 535"/>
                  <a:gd name="T52" fmla="*/ 161 w 170"/>
                  <a:gd name="T53" fmla="*/ 209 h 535"/>
                  <a:gd name="T54" fmla="*/ 163 w 170"/>
                  <a:gd name="T55" fmla="*/ 239 h 535"/>
                  <a:gd name="T56" fmla="*/ 163 w 170"/>
                  <a:gd name="T57" fmla="*/ 261 h 535"/>
                  <a:gd name="T58" fmla="*/ 161 w 170"/>
                  <a:gd name="T59" fmla="*/ 282 h 535"/>
                  <a:gd name="T60" fmla="*/ 163 w 170"/>
                  <a:gd name="T61" fmla="*/ 315 h 535"/>
                  <a:gd name="T62" fmla="*/ 163 w 170"/>
                  <a:gd name="T63" fmla="*/ 336 h 535"/>
                  <a:gd name="T64" fmla="*/ 161 w 170"/>
                  <a:gd name="T65" fmla="*/ 372 h 535"/>
                  <a:gd name="T66" fmla="*/ 164 w 170"/>
                  <a:gd name="T67" fmla="*/ 392 h 535"/>
                  <a:gd name="T68" fmla="*/ 148 w 170"/>
                  <a:gd name="T69" fmla="*/ 469 h 535"/>
                  <a:gd name="T70" fmla="*/ 132 w 170"/>
                  <a:gd name="T71" fmla="*/ 515 h 535"/>
                  <a:gd name="T72" fmla="*/ 82 w 170"/>
                  <a:gd name="T73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0" h="535">
                    <a:moveTo>
                      <a:pt x="82" y="535"/>
                    </a:moveTo>
                    <a:cubicBezTo>
                      <a:pt x="68" y="535"/>
                      <a:pt x="39" y="530"/>
                      <a:pt x="38" y="515"/>
                    </a:cubicBezTo>
                    <a:cubicBezTo>
                      <a:pt x="37" y="500"/>
                      <a:pt x="33" y="491"/>
                      <a:pt x="22" y="469"/>
                    </a:cubicBezTo>
                    <a:cubicBezTo>
                      <a:pt x="12" y="447"/>
                      <a:pt x="8" y="420"/>
                      <a:pt x="8" y="403"/>
                    </a:cubicBezTo>
                    <a:cubicBezTo>
                      <a:pt x="8" y="387"/>
                      <a:pt x="12" y="375"/>
                      <a:pt x="6" y="368"/>
                    </a:cubicBezTo>
                    <a:cubicBezTo>
                      <a:pt x="1" y="360"/>
                      <a:pt x="2" y="353"/>
                      <a:pt x="7" y="347"/>
                    </a:cubicBezTo>
                    <a:cubicBezTo>
                      <a:pt x="11" y="341"/>
                      <a:pt x="8" y="330"/>
                      <a:pt x="8" y="314"/>
                    </a:cubicBezTo>
                    <a:cubicBezTo>
                      <a:pt x="8" y="297"/>
                      <a:pt x="13" y="294"/>
                      <a:pt x="7" y="293"/>
                    </a:cubicBezTo>
                    <a:cubicBezTo>
                      <a:pt x="0" y="291"/>
                      <a:pt x="1" y="276"/>
                      <a:pt x="6" y="270"/>
                    </a:cubicBezTo>
                    <a:cubicBezTo>
                      <a:pt x="11" y="264"/>
                      <a:pt x="8" y="254"/>
                      <a:pt x="8" y="241"/>
                    </a:cubicBezTo>
                    <a:cubicBezTo>
                      <a:pt x="8" y="227"/>
                      <a:pt x="11" y="218"/>
                      <a:pt x="6" y="214"/>
                    </a:cubicBezTo>
                    <a:cubicBezTo>
                      <a:pt x="1" y="209"/>
                      <a:pt x="2" y="196"/>
                      <a:pt x="7" y="191"/>
                    </a:cubicBezTo>
                    <a:cubicBezTo>
                      <a:pt x="13" y="187"/>
                      <a:pt x="10" y="179"/>
                      <a:pt x="9" y="169"/>
                    </a:cubicBezTo>
                    <a:cubicBezTo>
                      <a:pt x="9" y="158"/>
                      <a:pt x="13" y="145"/>
                      <a:pt x="10" y="145"/>
                    </a:cubicBezTo>
                    <a:cubicBezTo>
                      <a:pt x="7" y="145"/>
                      <a:pt x="2" y="138"/>
                      <a:pt x="2" y="126"/>
                    </a:cubicBezTo>
                    <a:cubicBezTo>
                      <a:pt x="2" y="114"/>
                      <a:pt x="5" y="106"/>
                      <a:pt x="5" y="90"/>
                    </a:cubicBezTo>
                    <a:cubicBezTo>
                      <a:pt x="5" y="73"/>
                      <a:pt x="6" y="55"/>
                      <a:pt x="4" y="43"/>
                    </a:cubicBezTo>
                    <a:cubicBezTo>
                      <a:pt x="3" y="33"/>
                      <a:pt x="1" y="13"/>
                      <a:pt x="0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0" y="9"/>
                      <a:pt x="170" y="18"/>
                      <a:pt x="168" y="23"/>
                    </a:cubicBezTo>
                    <a:cubicBezTo>
                      <a:pt x="164" y="35"/>
                      <a:pt x="164" y="42"/>
                      <a:pt x="164" y="58"/>
                    </a:cubicBezTo>
                    <a:cubicBezTo>
                      <a:pt x="164" y="75"/>
                      <a:pt x="167" y="82"/>
                      <a:pt x="167" y="94"/>
                    </a:cubicBezTo>
                    <a:cubicBezTo>
                      <a:pt x="167" y="106"/>
                      <a:pt x="162" y="114"/>
                      <a:pt x="159" y="114"/>
                    </a:cubicBezTo>
                    <a:cubicBezTo>
                      <a:pt x="156" y="114"/>
                      <a:pt x="160" y="127"/>
                      <a:pt x="160" y="138"/>
                    </a:cubicBezTo>
                    <a:cubicBezTo>
                      <a:pt x="160" y="148"/>
                      <a:pt x="156" y="155"/>
                      <a:pt x="162" y="160"/>
                    </a:cubicBezTo>
                    <a:cubicBezTo>
                      <a:pt x="167" y="164"/>
                      <a:pt x="168" y="178"/>
                      <a:pt x="163" y="182"/>
                    </a:cubicBezTo>
                    <a:cubicBezTo>
                      <a:pt x="158" y="187"/>
                      <a:pt x="161" y="196"/>
                      <a:pt x="161" y="209"/>
                    </a:cubicBezTo>
                    <a:cubicBezTo>
                      <a:pt x="161" y="223"/>
                      <a:pt x="158" y="233"/>
                      <a:pt x="163" y="239"/>
                    </a:cubicBezTo>
                    <a:cubicBezTo>
                      <a:pt x="169" y="245"/>
                      <a:pt x="169" y="260"/>
                      <a:pt x="163" y="261"/>
                    </a:cubicBezTo>
                    <a:cubicBezTo>
                      <a:pt x="156" y="263"/>
                      <a:pt x="161" y="266"/>
                      <a:pt x="161" y="282"/>
                    </a:cubicBezTo>
                    <a:cubicBezTo>
                      <a:pt x="161" y="299"/>
                      <a:pt x="158" y="309"/>
                      <a:pt x="163" y="315"/>
                    </a:cubicBezTo>
                    <a:cubicBezTo>
                      <a:pt x="167" y="321"/>
                      <a:pt x="169" y="329"/>
                      <a:pt x="163" y="336"/>
                    </a:cubicBezTo>
                    <a:cubicBezTo>
                      <a:pt x="157" y="344"/>
                      <a:pt x="161" y="356"/>
                      <a:pt x="161" y="372"/>
                    </a:cubicBezTo>
                    <a:cubicBezTo>
                      <a:pt x="161" y="377"/>
                      <a:pt x="165" y="382"/>
                      <a:pt x="164" y="392"/>
                    </a:cubicBezTo>
                    <a:cubicBezTo>
                      <a:pt x="163" y="416"/>
                      <a:pt x="156" y="445"/>
                      <a:pt x="148" y="469"/>
                    </a:cubicBezTo>
                    <a:cubicBezTo>
                      <a:pt x="140" y="493"/>
                      <a:pt x="133" y="500"/>
                      <a:pt x="132" y="515"/>
                    </a:cubicBezTo>
                    <a:cubicBezTo>
                      <a:pt x="131" y="530"/>
                      <a:pt x="95" y="535"/>
                      <a:pt x="82" y="535"/>
                    </a:cubicBezTo>
                    <a:close/>
                  </a:path>
                </a:pathLst>
              </a:custGeom>
              <a:solidFill>
                <a:srgbClr val="B2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0" name="Oval 43"/>
              <p:cNvSpPr>
                <a:spLocks noChangeArrowheads="1"/>
              </p:cNvSpPr>
              <p:nvPr/>
            </p:nvSpPr>
            <p:spPr bwMode="auto">
              <a:xfrm>
                <a:off x="3727" y="4212"/>
                <a:ext cx="238" cy="106"/>
              </a:xfrm>
              <a:prstGeom prst="ellipse">
                <a:avLst/>
              </a:pr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1" name="Oval 44"/>
              <p:cNvSpPr>
                <a:spLocks noChangeArrowheads="1"/>
              </p:cNvSpPr>
              <p:nvPr/>
            </p:nvSpPr>
            <p:spPr bwMode="auto">
              <a:xfrm>
                <a:off x="3639" y="4165"/>
                <a:ext cx="415" cy="115"/>
              </a:xfrm>
              <a:prstGeom prst="ellipse">
                <a:avLst/>
              </a:pr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2" name="Freeform 45"/>
              <p:cNvSpPr/>
              <p:nvPr/>
            </p:nvSpPr>
            <p:spPr bwMode="auto">
              <a:xfrm>
                <a:off x="3583" y="4198"/>
                <a:ext cx="526" cy="44"/>
              </a:xfrm>
              <a:custGeom>
                <a:avLst/>
                <a:gdLst>
                  <a:gd name="T0" fmla="*/ 140 w 303"/>
                  <a:gd name="T1" fmla="*/ 25 h 25"/>
                  <a:gd name="T2" fmla="*/ 2 w 303"/>
                  <a:gd name="T3" fmla="*/ 7 h 25"/>
                  <a:gd name="T4" fmla="*/ 0 w 303"/>
                  <a:gd name="T5" fmla="*/ 1 h 25"/>
                  <a:gd name="T6" fmla="*/ 139 w 303"/>
                  <a:gd name="T7" fmla="*/ 13 h 25"/>
                  <a:gd name="T8" fmla="*/ 303 w 303"/>
                  <a:gd name="T9" fmla="*/ 0 h 25"/>
                  <a:gd name="T10" fmla="*/ 301 w 303"/>
                  <a:gd name="T11" fmla="*/ 7 h 25"/>
                  <a:gd name="T12" fmla="*/ 140 w 303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3" h="25">
                    <a:moveTo>
                      <a:pt x="140" y="25"/>
                    </a:moveTo>
                    <a:cubicBezTo>
                      <a:pt x="96" y="25"/>
                      <a:pt x="4" y="21"/>
                      <a:pt x="2" y="7"/>
                    </a:cubicBezTo>
                    <a:cubicBezTo>
                      <a:pt x="1" y="6"/>
                      <a:pt x="1" y="3"/>
                      <a:pt x="0" y="1"/>
                    </a:cubicBezTo>
                    <a:cubicBezTo>
                      <a:pt x="28" y="10"/>
                      <a:pt x="101" y="13"/>
                      <a:pt x="139" y="13"/>
                    </a:cubicBezTo>
                    <a:cubicBezTo>
                      <a:pt x="179" y="13"/>
                      <a:pt x="271" y="10"/>
                      <a:pt x="303" y="0"/>
                    </a:cubicBezTo>
                    <a:cubicBezTo>
                      <a:pt x="302" y="3"/>
                      <a:pt x="302" y="5"/>
                      <a:pt x="301" y="7"/>
                    </a:cubicBezTo>
                    <a:cubicBezTo>
                      <a:pt x="299" y="21"/>
                      <a:pt x="184" y="25"/>
                      <a:pt x="140" y="25"/>
                    </a:cubicBez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3" name="Freeform 46"/>
              <p:cNvSpPr/>
              <p:nvPr/>
            </p:nvSpPr>
            <p:spPr bwMode="auto">
              <a:xfrm>
                <a:off x="3368" y="3556"/>
                <a:ext cx="965" cy="71"/>
              </a:xfrm>
              <a:custGeom>
                <a:avLst/>
                <a:gdLst>
                  <a:gd name="T0" fmla="*/ 13 w 556"/>
                  <a:gd name="T1" fmla="*/ 24 h 41"/>
                  <a:gd name="T2" fmla="*/ 531 w 556"/>
                  <a:gd name="T3" fmla="*/ 0 h 41"/>
                  <a:gd name="T4" fmla="*/ 542 w 556"/>
                  <a:gd name="T5" fmla="*/ 8 h 41"/>
                  <a:gd name="T6" fmla="*/ 556 w 556"/>
                  <a:gd name="T7" fmla="*/ 15 h 41"/>
                  <a:gd name="T8" fmla="*/ 0 w 556"/>
                  <a:gd name="T9" fmla="*/ 41 h 41"/>
                  <a:gd name="T10" fmla="*/ 5 w 556"/>
                  <a:gd name="T11" fmla="*/ 39 h 41"/>
                  <a:gd name="T12" fmla="*/ 13 w 556"/>
                  <a:gd name="T13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6" h="41">
                    <a:moveTo>
                      <a:pt x="13" y="24"/>
                    </a:moveTo>
                    <a:cubicBezTo>
                      <a:pt x="531" y="0"/>
                      <a:pt x="531" y="0"/>
                      <a:pt x="531" y="0"/>
                    </a:cubicBezTo>
                    <a:cubicBezTo>
                      <a:pt x="531" y="3"/>
                      <a:pt x="533" y="6"/>
                      <a:pt x="542" y="8"/>
                    </a:cubicBezTo>
                    <a:cubicBezTo>
                      <a:pt x="549" y="9"/>
                      <a:pt x="553" y="12"/>
                      <a:pt x="556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0"/>
                      <a:pt x="3" y="40"/>
                      <a:pt x="5" y="39"/>
                    </a:cubicBezTo>
                    <a:cubicBezTo>
                      <a:pt x="20" y="36"/>
                      <a:pt x="16" y="31"/>
                      <a:pt x="13" y="24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4" name="Freeform 47"/>
              <p:cNvSpPr/>
              <p:nvPr/>
            </p:nvSpPr>
            <p:spPr bwMode="auto">
              <a:xfrm>
                <a:off x="3349" y="3476"/>
                <a:ext cx="981" cy="73"/>
              </a:xfrm>
              <a:custGeom>
                <a:avLst/>
                <a:gdLst>
                  <a:gd name="T0" fmla="*/ 0 w 565"/>
                  <a:gd name="T1" fmla="*/ 27 h 42"/>
                  <a:gd name="T2" fmla="*/ 565 w 565"/>
                  <a:gd name="T3" fmla="*/ 0 h 42"/>
                  <a:gd name="T4" fmla="*/ 544 w 565"/>
                  <a:gd name="T5" fmla="*/ 8 h 42"/>
                  <a:gd name="T6" fmla="*/ 543 w 565"/>
                  <a:gd name="T7" fmla="*/ 17 h 42"/>
                  <a:gd name="T8" fmla="*/ 29 w 565"/>
                  <a:gd name="T9" fmla="*/ 42 h 42"/>
                  <a:gd name="T10" fmla="*/ 25 w 565"/>
                  <a:gd name="T11" fmla="*/ 39 h 42"/>
                  <a:gd name="T12" fmla="*/ 0 w 565"/>
                  <a:gd name="T13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5" h="42">
                    <a:moveTo>
                      <a:pt x="0" y="27"/>
                    </a:moveTo>
                    <a:cubicBezTo>
                      <a:pt x="565" y="0"/>
                      <a:pt x="565" y="0"/>
                      <a:pt x="565" y="0"/>
                    </a:cubicBezTo>
                    <a:cubicBezTo>
                      <a:pt x="559" y="5"/>
                      <a:pt x="551" y="8"/>
                      <a:pt x="544" y="8"/>
                    </a:cubicBezTo>
                    <a:cubicBezTo>
                      <a:pt x="538" y="8"/>
                      <a:pt x="540" y="12"/>
                      <a:pt x="543" y="17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0"/>
                      <a:pt x="28" y="39"/>
                      <a:pt x="25" y="39"/>
                    </a:cubicBezTo>
                    <a:cubicBezTo>
                      <a:pt x="17" y="39"/>
                      <a:pt x="5" y="34"/>
                      <a:pt x="0" y="27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5" name="Freeform 48"/>
              <p:cNvSpPr/>
              <p:nvPr/>
            </p:nvSpPr>
            <p:spPr bwMode="auto">
              <a:xfrm>
                <a:off x="3371" y="3620"/>
                <a:ext cx="934" cy="71"/>
              </a:xfrm>
              <a:custGeom>
                <a:avLst/>
                <a:gdLst>
                  <a:gd name="T0" fmla="*/ 0 w 538"/>
                  <a:gd name="T1" fmla="*/ 25 h 41"/>
                  <a:gd name="T2" fmla="*/ 536 w 538"/>
                  <a:gd name="T3" fmla="*/ 0 h 41"/>
                  <a:gd name="T4" fmla="*/ 538 w 538"/>
                  <a:gd name="T5" fmla="*/ 16 h 41"/>
                  <a:gd name="T6" fmla="*/ 6 w 538"/>
                  <a:gd name="T7" fmla="*/ 41 h 41"/>
                  <a:gd name="T8" fmla="*/ 0 w 538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8" h="41">
                    <a:moveTo>
                      <a:pt x="0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5" y="4"/>
                      <a:pt x="537" y="9"/>
                      <a:pt x="538" y="16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8" y="34"/>
                      <a:pt x="10" y="28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6" name="Freeform 49"/>
              <p:cNvSpPr/>
              <p:nvPr/>
            </p:nvSpPr>
            <p:spPr bwMode="auto">
              <a:xfrm>
                <a:off x="3378" y="3683"/>
                <a:ext cx="950" cy="72"/>
              </a:xfrm>
              <a:custGeom>
                <a:avLst/>
                <a:gdLst>
                  <a:gd name="T0" fmla="*/ 2 w 547"/>
                  <a:gd name="T1" fmla="*/ 25 h 42"/>
                  <a:gd name="T2" fmla="*/ 532 w 547"/>
                  <a:gd name="T3" fmla="*/ 0 h 42"/>
                  <a:gd name="T4" fmla="*/ 542 w 547"/>
                  <a:gd name="T5" fmla="*/ 14 h 42"/>
                  <a:gd name="T6" fmla="*/ 547 w 547"/>
                  <a:gd name="T7" fmla="*/ 16 h 42"/>
                  <a:gd name="T8" fmla="*/ 0 w 547"/>
                  <a:gd name="T9" fmla="*/ 42 h 42"/>
                  <a:gd name="T10" fmla="*/ 2 w 547"/>
                  <a:gd name="T11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7" h="42">
                    <a:moveTo>
                      <a:pt x="2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1" y="6"/>
                      <a:pt x="532" y="11"/>
                      <a:pt x="542" y="14"/>
                    </a:cubicBezTo>
                    <a:cubicBezTo>
                      <a:pt x="544" y="15"/>
                      <a:pt x="545" y="15"/>
                      <a:pt x="547" y="1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38"/>
                      <a:pt x="4" y="32"/>
                      <a:pt x="2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7" name="Freeform 50"/>
              <p:cNvSpPr/>
              <p:nvPr/>
            </p:nvSpPr>
            <p:spPr bwMode="auto">
              <a:xfrm>
                <a:off x="3371" y="3757"/>
                <a:ext cx="933" cy="71"/>
              </a:xfrm>
              <a:custGeom>
                <a:avLst/>
                <a:gdLst>
                  <a:gd name="T0" fmla="*/ 0 w 537"/>
                  <a:gd name="T1" fmla="*/ 25 h 41"/>
                  <a:gd name="T2" fmla="*/ 532 w 537"/>
                  <a:gd name="T3" fmla="*/ 0 h 41"/>
                  <a:gd name="T4" fmla="*/ 537 w 537"/>
                  <a:gd name="T5" fmla="*/ 14 h 41"/>
                  <a:gd name="T6" fmla="*/ 537 w 537"/>
                  <a:gd name="T7" fmla="*/ 16 h 41"/>
                  <a:gd name="T8" fmla="*/ 7 w 537"/>
                  <a:gd name="T9" fmla="*/ 41 h 41"/>
                  <a:gd name="T10" fmla="*/ 0 w 537"/>
                  <a:gd name="T11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7" h="41">
                    <a:moveTo>
                      <a:pt x="0" y="25"/>
                    </a:moveTo>
                    <a:cubicBezTo>
                      <a:pt x="532" y="0"/>
                      <a:pt x="532" y="0"/>
                      <a:pt x="532" y="0"/>
                    </a:cubicBezTo>
                    <a:cubicBezTo>
                      <a:pt x="534" y="3"/>
                      <a:pt x="537" y="7"/>
                      <a:pt x="537" y="14"/>
                    </a:cubicBezTo>
                    <a:cubicBezTo>
                      <a:pt x="537" y="15"/>
                      <a:pt x="537" y="15"/>
                      <a:pt x="537" y="1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9" y="29"/>
                      <a:pt x="21" y="26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8" name="Freeform 51"/>
              <p:cNvSpPr/>
              <p:nvPr/>
            </p:nvSpPr>
            <p:spPr bwMode="auto">
              <a:xfrm>
                <a:off x="3368" y="3823"/>
                <a:ext cx="967" cy="71"/>
              </a:xfrm>
              <a:custGeom>
                <a:avLst/>
                <a:gdLst>
                  <a:gd name="T0" fmla="*/ 11 w 557"/>
                  <a:gd name="T1" fmla="*/ 25 h 41"/>
                  <a:gd name="T2" fmla="*/ 536 w 557"/>
                  <a:gd name="T3" fmla="*/ 0 h 41"/>
                  <a:gd name="T4" fmla="*/ 545 w 557"/>
                  <a:gd name="T5" fmla="*/ 9 h 41"/>
                  <a:gd name="T6" fmla="*/ 557 w 557"/>
                  <a:gd name="T7" fmla="*/ 15 h 41"/>
                  <a:gd name="T8" fmla="*/ 0 w 557"/>
                  <a:gd name="T9" fmla="*/ 41 h 41"/>
                  <a:gd name="T10" fmla="*/ 2 w 557"/>
                  <a:gd name="T11" fmla="*/ 41 h 41"/>
                  <a:gd name="T12" fmla="*/ 11 w 557"/>
                  <a:gd name="T1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1">
                    <a:moveTo>
                      <a:pt x="11" y="25"/>
                    </a:moveTo>
                    <a:cubicBezTo>
                      <a:pt x="536" y="0"/>
                      <a:pt x="536" y="0"/>
                      <a:pt x="536" y="0"/>
                    </a:cubicBezTo>
                    <a:cubicBezTo>
                      <a:pt x="536" y="4"/>
                      <a:pt x="539" y="7"/>
                      <a:pt x="545" y="9"/>
                    </a:cubicBezTo>
                    <a:cubicBezTo>
                      <a:pt x="550" y="11"/>
                      <a:pt x="554" y="13"/>
                      <a:pt x="557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1"/>
                      <a:pt x="1" y="41"/>
                      <a:pt x="2" y="41"/>
                    </a:cubicBezTo>
                    <a:cubicBezTo>
                      <a:pt x="12" y="37"/>
                      <a:pt x="12" y="32"/>
                      <a:pt x="11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9" name="Freeform 52"/>
              <p:cNvSpPr/>
              <p:nvPr/>
            </p:nvSpPr>
            <p:spPr bwMode="auto">
              <a:xfrm>
                <a:off x="3378" y="3891"/>
                <a:ext cx="924" cy="71"/>
              </a:xfrm>
              <a:custGeom>
                <a:avLst/>
                <a:gdLst>
                  <a:gd name="T0" fmla="*/ 0 w 532"/>
                  <a:gd name="T1" fmla="*/ 25 h 41"/>
                  <a:gd name="T2" fmla="*/ 530 w 532"/>
                  <a:gd name="T3" fmla="*/ 0 h 41"/>
                  <a:gd name="T4" fmla="*/ 532 w 532"/>
                  <a:gd name="T5" fmla="*/ 17 h 41"/>
                  <a:gd name="T6" fmla="*/ 5 w 532"/>
                  <a:gd name="T7" fmla="*/ 41 h 41"/>
                  <a:gd name="T8" fmla="*/ 0 w 532"/>
                  <a:gd name="T9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41">
                    <a:moveTo>
                      <a:pt x="0" y="25"/>
                    </a:moveTo>
                    <a:cubicBezTo>
                      <a:pt x="530" y="0"/>
                      <a:pt x="530" y="0"/>
                      <a:pt x="530" y="0"/>
                    </a:cubicBezTo>
                    <a:cubicBezTo>
                      <a:pt x="529" y="5"/>
                      <a:pt x="530" y="10"/>
                      <a:pt x="532" y="17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6" y="35"/>
                      <a:pt x="6" y="30"/>
                      <a:pt x="0" y="25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0" name="Freeform 53"/>
              <p:cNvSpPr/>
              <p:nvPr/>
            </p:nvSpPr>
            <p:spPr bwMode="auto">
              <a:xfrm>
                <a:off x="3394" y="3990"/>
                <a:ext cx="924" cy="231"/>
              </a:xfrm>
              <a:custGeom>
                <a:avLst/>
                <a:gdLst>
                  <a:gd name="T0" fmla="*/ 248 w 532"/>
                  <a:gd name="T1" fmla="*/ 133 h 133"/>
                  <a:gd name="T2" fmla="*/ 98 w 532"/>
                  <a:gd name="T3" fmla="*/ 113 h 133"/>
                  <a:gd name="T4" fmla="*/ 42 w 532"/>
                  <a:gd name="T5" fmla="*/ 67 h 133"/>
                  <a:gd name="T6" fmla="*/ 0 w 532"/>
                  <a:gd name="T7" fmla="*/ 25 h 133"/>
                  <a:gd name="T8" fmla="*/ 532 w 532"/>
                  <a:gd name="T9" fmla="*/ 0 h 133"/>
                  <a:gd name="T10" fmla="*/ 479 w 532"/>
                  <a:gd name="T11" fmla="*/ 67 h 133"/>
                  <a:gd name="T12" fmla="*/ 424 w 532"/>
                  <a:gd name="T13" fmla="*/ 113 h 133"/>
                  <a:gd name="T14" fmla="*/ 248 w 532"/>
                  <a:gd name="T15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2" h="133">
                    <a:moveTo>
                      <a:pt x="248" y="133"/>
                    </a:moveTo>
                    <a:cubicBezTo>
                      <a:pt x="201" y="133"/>
                      <a:pt x="101" y="128"/>
                      <a:pt x="98" y="113"/>
                    </a:cubicBezTo>
                    <a:cubicBezTo>
                      <a:pt x="95" y="98"/>
                      <a:pt x="80" y="89"/>
                      <a:pt x="42" y="67"/>
                    </a:cubicBezTo>
                    <a:cubicBezTo>
                      <a:pt x="20" y="54"/>
                      <a:pt x="7" y="38"/>
                      <a:pt x="0" y="25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5" y="22"/>
                      <a:pt x="504" y="46"/>
                      <a:pt x="479" y="67"/>
                    </a:cubicBezTo>
                    <a:cubicBezTo>
                      <a:pt x="451" y="91"/>
                      <a:pt x="427" y="98"/>
                      <a:pt x="424" y="113"/>
                    </a:cubicBezTo>
                    <a:cubicBezTo>
                      <a:pt x="421" y="128"/>
                      <a:pt x="296" y="133"/>
                      <a:pt x="248" y="133"/>
                    </a:cubicBez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1" name="Freeform 54"/>
              <p:cNvSpPr/>
              <p:nvPr/>
            </p:nvSpPr>
            <p:spPr bwMode="auto">
              <a:xfrm>
                <a:off x="3557" y="4013"/>
                <a:ext cx="267" cy="208"/>
              </a:xfrm>
              <a:custGeom>
                <a:avLst/>
                <a:gdLst>
                  <a:gd name="T0" fmla="*/ 55 w 154"/>
                  <a:gd name="T1" fmla="*/ 115 h 120"/>
                  <a:gd name="T2" fmla="*/ 24 w 154"/>
                  <a:gd name="T3" fmla="*/ 55 h 120"/>
                  <a:gd name="T4" fmla="*/ 0 w 154"/>
                  <a:gd name="T5" fmla="*/ 8 h 120"/>
                  <a:gd name="T6" fmla="*/ 152 w 154"/>
                  <a:gd name="T7" fmla="*/ 0 h 120"/>
                  <a:gd name="T8" fmla="*/ 154 w 154"/>
                  <a:gd name="T9" fmla="*/ 55 h 120"/>
                  <a:gd name="T10" fmla="*/ 153 w 154"/>
                  <a:gd name="T11" fmla="*/ 117 h 120"/>
                  <a:gd name="T12" fmla="*/ 153 w 154"/>
                  <a:gd name="T13" fmla="*/ 120 h 120"/>
                  <a:gd name="T14" fmla="*/ 55 w 154"/>
                  <a:gd name="T15" fmla="*/ 11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120">
                    <a:moveTo>
                      <a:pt x="55" y="115"/>
                    </a:moveTo>
                    <a:cubicBezTo>
                      <a:pt x="49" y="96"/>
                      <a:pt x="41" y="84"/>
                      <a:pt x="24" y="55"/>
                    </a:cubicBezTo>
                    <a:cubicBezTo>
                      <a:pt x="14" y="40"/>
                      <a:pt x="6" y="23"/>
                      <a:pt x="0" y="8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4" y="19"/>
                      <a:pt x="154" y="38"/>
                      <a:pt x="154" y="55"/>
                    </a:cubicBezTo>
                    <a:cubicBezTo>
                      <a:pt x="153" y="87"/>
                      <a:pt x="149" y="97"/>
                      <a:pt x="153" y="117"/>
                    </a:cubicBezTo>
                    <a:cubicBezTo>
                      <a:pt x="153" y="118"/>
                      <a:pt x="153" y="119"/>
                      <a:pt x="153" y="120"/>
                    </a:cubicBezTo>
                    <a:cubicBezTo>
                      <a:pt x="127" y="120"/>
                      <a:pt x="87" y="118"/>
                      <a:pt x="55" y="115"/>
                    </a:cubicBez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2" name="Oval 55"/>
              <p:cNvSpPr>
                <a:spLocks noChangeArrowheads="1"/>
              </p:cNvSpPr>
              <p:nvPr/>
            </p:nvSpPr>
            <p:spPr bwMode="auto">
              <a:xfrm>
                <a:off x="3314" y="2614"/>
                <a:ext cx="457" cy="457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3" name="Oval 56"/>
              <p:cNvSpPr>
                <a:spLocks noChangeArrowheads="1"/>
              </p:cNvSpPr>
              <p:nvPr/>
            </p:nvSpPr>
            <p:spPr bwMode="auto">
              <a:xfrm>
                <a:off x="3927" y="2425"/>
                <a:ext cx="349" cy="349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4" name="Oval 57"/>
              <p:cNvSpPr>
                <a:spLocks noChangeArrowheads="1"/>
              </p:cNvSpPr>
              <p:nvPr/>
            </p:nvSpPr>
            <p:spPr bwMode="auto">
              <a:xfrm>
                <a:off x="3272" y="1798"/>
                <a:ext cx="634" cy="634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5" name="Oval 58"/>
              <p:cNvSpPr>
                <a:spLocks noChangeArrowheads="1"/>
              </p:cNvSpPr>
              <p:nvPr/>
            </p:nvSpPr>
            <p:spPr bwMode="auto">
              <a:xfrm>
                <a:off x="4104" y="1671"/>
                <a:ext cx="457" cy="457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6" name="Oval 59"/>
              <p:cNvSpPr>
                <a:spLocks noChangeArrowheads="1"/>
              </p:cNvSpPr>
              <p:nvPr/>
            </p:nvSpPr>
            <p:spPr bwMode="auto">
              <a:xfrm>
                <a:off x="4627" y="1254"/>
                <a:ext cx="349" cy="349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7" name="Oval 60"/>
              <p:cNvSpPr>
                <a:spLocks noChangeArrowheads="1"/>
              </p:cNvSpPr>
              <p:nvPr/>
            </p:nvSpPr>
            <p:spPr bwMode="auto">
              <a:xfrm>
                <a:off x="4505" y="646"/>
                <a:ext cx="243" cy="243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8" name="Oval 61"/>
              <p:cNvSpPr>
                <a:spLocks noChangeArrowheads="1"/>
              </p:cNvSpPr>
              <p:nvPr/>
            </p:nvSpPr>
            <p:spPr bwMode="auto">
              <a:xfrm>
                <a:off x="3774" y="778"/>
                <a:ext cx="634" cy="636"/>
              </a:xfrm>
              <a:prstGeom prst="ellipse">
                <a:avLst/>
              </a:prstGeom>
              <a:solidFill>
                <a:srgbClr val="E8A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9" name="Oval 62"/>
              <p:cNvSpPr>
                <a:spLocks noChangeArrowheads="1"/>
              </p:cNvSpPr>
              <p:nvPr/>
            </p:nvSpPr>
            <p:spPr bwMode="auto">
              <a:xfrm>
                <a:off x="3071" y="1002"/>
                <a:ext cx="455" cy="457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0" name="Oval 63"/>
              <p:cNvSpPr>
                <a:spLocks noChangeArrowheads="1"/>
              </p:cNvSpPr>
              <p:nvPr/>
            </p:nvSpPr>
            <p:spPr bwMode="auto">
              <a:xfrm>
                <a:off x="3060" y="448"/>
                <a:ext cx="349" cy="349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2" name="Oval 65"/>
              <p:cNvSpPr>
                <a:spLocks noChangeArrowheads="1"/>
              </p:cNvSpPr>
              <p:nvPr/>
            </p:nvSpPr>
            <p:spPr bwMode="auto">
              <a:xfrm>
                <a:off x="3774" y="266"/>
                <a:ext cx="243" cy="243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3" name="Oval 66"/>
              <p:cNvSpPr>
                <a:spLocks noChangeArrowheads="1"/>
              </p:cNvSpPr>
              <p:nvPr/>
            </p:nvSpPr>
            <p:spPr bwMode="auto">
              <a:xfrm>
                <a:off x="2664" y="1315"/>
                <a:ext cx="243" cy="243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4" name="Oval 67"/>
              <p:cNvSpPr>
                <a:spLocks noChangeArrowheads="1"/>
              </p:cNvSpPr>
              <p:nvPr/>
            </p:nvSpPr>
            <p:spPr bwMode="auto">
              <a:xfrm>
                <a:off x="4276" y="2850"/>
                <a:ext cx="243" cy="244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5" name="Oval 68"/>
              <p:cNvSpPr>
                <a:spLocks noChangeArrowheads="1"/>
              </p:cNvSpPr>
              <p:nvPr/>
            </p:nvSpPr>
            <p:spPr bwMode="auto">
              <a:xfrm>
                <a:off x="4684" y="2102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6" name="Oval 69"/>
              <p:cNvSpPr>
                <a:spLocks noChangeArrowheads="1"/>
              </p:cNvSpPr>
              <p:nvPr/>
            </p:nvSpPr>
            <p:spPr bwMode="auto">
              <a:xfrm>
                <a:off x="3524" y="287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7" name="Oval 70"/>
              <p:cNvSpPr>
                <a:spLocks noChangeArrowheads="1"/>
              </p:cNvSpPr>
              <p:nvPr/>
            </p:nvSpPr>
            <p:spPr bwMode="auto">
              <a:xfrm>
                <a:off x="2685" y="1744"/>
                <a:ext cx="122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8" name="Oval 71"/>
              <p:cNvSpPr>
                <a:spLocks noChangeArrowheads="1"/>
              </p:cNvSpPr>
              <p:nvPr/>
            </p:nvSpPr>
            <p:spPr bwMode="auto">
              <a:xfrm>
                <a:off x="2753" y="881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9" name="Oval 72"/>
              <p:cNvSpPr>
                <a:spLocks noChangeArrowheads="1"/>
              </p:cNvSpPr>
              <p:nvPr/>
            </p:nvSpPr>
            <p:spPr bwMode="auto">
              <a:xfrm>
                <a:off x="4318" y="405"/>
                <a:ext cx="121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0" name="Oval 73"/>
              <p:cNvSpPr>
                <a:spLocks noChangeArrowheads="1"/>
              </p:cNvSpPr>
              <p:nvPr/>
            </p:nvSpPr>
            <p:spPr bwMode="auto">
              <a:xfrm>
                <a:off x="3290" y="3146"/>
                <a:ext cx="121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1" name="Oval 74"/>
              <p:cNvSpPr>
                <a:spLocks noChangeArrowheads="1"/>
              </p:cNvSpPr>
              <p:nvPr/>
            </p:nvSpPr>
            <p:spPr bwMode="auto">
              <a:xfrm>
                <a:off x="4014" y="3135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2" name="Oval 75"/>
              <p:cNvSpPr>
                <a:spLocks noChangeArrowheads="1"/>
              </p:cNvSpPr>
              <p:nvPr/>
            </p:nvSpPr>
            <p:spPr bwMode="auto">
              <a:xfrm>
                <a:off x="3034" y="2493"/>
                <a:ext cx="122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3" name="Oval 76"/>
              <p:cNvSpPr>
                <a:spLocks noChangeArrowheads="1"/>
              </p:cNvSpPr>
              <p:nvPr/>
            </p:nvSpPr>
            <p:spPr bwMode="auto">
              <a:xfrm>
                <a:off x="3597" y="1388"/>
                <a:ext cx="123" cy="123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4" name="Oval 77"/>
              <p:cNvSpPr>
                <a:spLocks noChangeArrowheads="1"/>
              </p:cNvSpPr>
              <p:nvPr/>
            </p:nvSpPr>
            <p:spPr bwMode="auto">
              <a:xfrm>
                <a:off x="4215" y="2236"/>
                <a:ext cx="123" cy="121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5" name="Oval 78"/>
              <p:cNvSpPr>
                <a:spLocks noChangeArrowheads="1"/>
              </p:cNvSpPr>
              <p:nvPr/>
            </p:nvSpPr>
            <p:spPr bwMode="auto">
              <a:xfrm>
                <a:off x="3097" y="1622"/>
                <a:ext cx="121" cy="122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6" name="Freeform 79"/>
              <p:cNvSpPr>
                <a:spLocks noEditPoints="1"/>
              </p:cNvSpPr>
              <p:nvPr/>
            </p:nvSpPr>
            <p:spPr bwMode="auto">
              <a:xfrm>
                <a:off x="4118" y="318"/>
                <a:ext cx="88" cy="90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5" y="37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7" name="Freeform 80"/>
              <p:cNvSpPr>
                <a:spLocks noEditPoints="1"/>
              </p:cNvSpPr>
              <p:nvPr/>
            </p:nvSpPr>
            <p:spPr bwMode="auto">
              <a:xfrm>
                <a:off x="2666" y="1129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5" y="36"/>
                      <a:pt x="45" y="26"/>
                    </a:cubicBezTo>
                    <a:cubicBezTo>
                      <a:pt x="45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8" name="Freeform 81"/>
              <p:cNvSpPr>
                <a:spLocks noEditPoints="1"/>
              </p:cNvSpPr>
              <p:nvPr/>
            </p:nvSpPr>
            <p:spPr bwMode="auto">
              <a:xfrm>
                <a:off x="3147" y="2791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45 h 51"/>
                  <a:gd name="T8" fmla="*/ 45 w 51"/>
                  <a:gd name="T9" fmla="*/ 26 h 51"/>
                  <a:gd name="T10" fmla="*/ 25 w 51"/>
                  <a:gd name="T11" fmla="*/ 6 h 51"/>
                  <a:gd name="T12" fmla="*/ 25 w 51"/>
                  <a:gd name="T13" fmla="*/ 0 h 51"/>
                  <a:gd name="T14" fmla="*/ 25 w 51"/>
                  <a:gd name="T15" fmla="*/ 51 h 51"/>
                  <a:gd name="T16" fmla="*/ 0 w 51"/>
                  <a:gd name="T17" fmla="*/ 26 h 51"/>
                  <a:gd name="T18" fmla="*/ 25 w 51"/>
                  <a:gd name="T19" fmla="*/ 0 h 51"/>
                  <a:gd name="T20" fmla="*/ 25 w 51"/>
                  <a:gd name="T21" fmla="*/ 6 h 51"/>
                  <a:gd name="T22" fmla="*/ 6 w 51"/>
                  <a:gd name="T23" fmla="*/ 26 h 51"/>
                  <a:gd name="T24" fmla="*/ 25 w 51"/>
                  <a:gd name="T25" fmla="*/ 45 h 51"/>
                  <a:gd name="T26" fmla="*/ 25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40" y="0"/>
                      <a:pt x="51" y="11"/>
                      <a:pt x="51" y="26"/>
                    </a:cubicBezTo>
                    <a:cubicBezTo>
                      <a:pt x="51" y="40"/>
                      <a:pt x="40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6"/>
                      <a:pt x="15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9" name="Freeform 82"/>
              <p:cNvSpPr>
                <a:spLocks noEditPoints="1"/>
              </p:cNvSpPr>
              <p:nvPr/>
            </p:nvSpPr>
            <p:spPr bwMode="auto">
              <a:xfrm>
                <a:off x="3718" y="3104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5 h 51"/>
                  <a:gd name="T4" fmla="*/ 26 w 51"/>
                  <a:gd name="T5" fmla="*/ 51 h 51"/>
                  <a:gd name="T6" fmla="*/ 26 w 51"/>
                  <a:gd name="T7" fmla="*/ 45 h 51"/>
                  <a:gd name="T8" fmla="*/ 45 w 51"/>
                  <a:gd name="T9" fmla="*/ 25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5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5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1"/>
                      <a:pt x="51" y="25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1" y="51"/>
                      <a:pt x="0" y="40"/>
                      <a:pt x="0" y="25"/>
                    </a:cubicBezTo>
                    <a:cubicBezTo>
                      <a:pt x="0" y="11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4"/>
                      <a:pt x="6" y="25"/>
                    </a:cubicBezTo>
                    <a:cubicBezTo>
                      <a:pt x="6" y="36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0" name="Freeform 83"/>
              <p:cNvSpPr>
                <a:spLocks noEditPoints="1"/>
              </p:cNvSpPr>
              <p:nvPr/>
            </p:nvSpPr>
            <p:spPr bwMode="auto">
              <a:xfrm>
                <a:off x="4526" y="2522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2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7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1" name="Freeform 84"/>
              <p:cNvSpPr>
                <a:spLocks noEditPoints="1"/>
              </p:cNvSpPr>
              <p:nvPr/>
            </p:nvSpPr>
            <p:spPr bwMode="auto">
              <a:xfrm>
                <a:off x="4896" y="1681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2" name="Freeform 85"/>
              <p:cNvSpPr>
                <a:spLocks noEditPoints="1"/>
              </p:cNvSpPr>
              <p:nvPr/>
            </p:nvSpPr>
            <p:spPr bwMode="auto">
              <a:xfrm>
                <a:off x="4828" y="955"/>
                <a:ext cx="89" cy="91"/>
              </a:xfrm>
              <a:custGeom>
                <a:avLst/>
                <a:gdLst>
                  <a:gd name="T0" fmla="*/ 26 w 51"/>
                  <a:gd name="T1" fmla="*/ 0 h 52"/>
                  <a:gd name="T2" fmla="*/ 51 w 51"/>
                  <a:gd name="T3" fmla="*/ 26 h 52"/>
                  <a:gd name="T4" fmla="*/ 26 w 51"/>
                  <a:gd name="T5" fmla="*/ 52 h 52"/>
                  <a:gd name="T6" fmla="*/ 26 w 51"/>
                  <a:gd name="T7" fmla="*/ 52 h 52"/>
                  <a:gd name="T8" fmla="*/ 26 w 51"/>
                  <a:gd name="T9" fmla="*/ 46 h 52"/>
                  <a:gd name="T10" fmla="*/ 26 w 51"/>
                  <a:gd name="T11" fmla="*/ 46 h 52"/>
                  <a:gd name="T12" fmla="*/ 45 w 51"/>
                  <a:gd name="T13" fmla="*/ 26 h 52"/>
                  <a:gd name="T14" fmla="*/ 26 w 51"/>
                  <a:gd name="T15" fmla="*/ 6 h 52"/>
                  <a:gd name="T16" fmla="*/ 26 w 51"/>
                  <a:gd name="T17" fmla="*/ 6 h 52"/>
                  <a:gd name="T18" fmla="*/ 26 w 51"/>
                  <a:gd name="T19" fmla="*/ 0 h 52"/>
                  <a:gd name="T20" fmla="*/ 26 w 51"/>
                  <a:gd name="T21" fmla="*/ 52 h 52"/>
                  <a:gd name="T22" fmla="*/ 0 w 51"/>
                  <a:gd name="T23" fmla="*/ 26 h 52"/>
                  <a:gd name="T24" fmla="*/ 26 w 51"/>
                  <a:gd name="T25" fmla="*/ 0 h 52"/>
                  <a:gd name="T26" fmla="*/ 26 w 51"/>
                  <a:gd name="T27" fmla="*/ 6 h 52"/>
                  <a:gd name="T28" fmla="*/ 6 w 51"/>
                  <a:gd name="T29" fmla="*/ 26 h 52"/>
                  <a:gd name="T30" fmla="*/ 26 w 51"/>
                  <a:gd name="T31" fmla="*/ 46 h 52"/>
                  <a:gd name="T32" fmla="*/ 26 w 51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2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3" name="Freeform 86"/>
              <p:cNvSpPr>
                <a:spLocks noEditPoints="1"/>
              </p:cNvSpPr>
              <p:nvPr/>
            </p:nvSpPr>
            <p:spPr bwMode="auto">
              <a:xfrm>
                <a:off x="4000" y="1570"/>
                <a:ext cx="88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6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6 h 51"/>
                  <a:gd name="T14" fmla="*/ 25 w 51"/>
                  <a:gd name="T15" fmla="*/ 6 h 51"/>
                  <a:gd name="T16" fmla="*/ 25 w 51"/>
                  <a:gd name="T17" fmla="*/ 6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6 h 51"/>
                  <a:gd name="T24" fmla="*/ 25 w 51"/>
                  <a:gd name="T25" fmla="*/ 0 h 51"/>
                  <a:gd name="T26" fmla="*/ 25 w 51"/>
                  <a:gd name="T27" fmla="*/ 6 h 51"/>
                  <a:gd name="T28" fmla="*/ 6 w 51"/>
                  <a:gd name="T29" fmla="*/ 26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6"/>
                    </a:cubicBezTo>
                    <a:cubicBezTo>
                      <a:pt x="51" y="40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40"/>
                      <a:pt x="0" y="26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4" y="6"/>
                      <a:pt x="6" y="15"/>
                      <a:pt x="6" y="26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4" name="Freeform 87"/>
              <p:cNvSpPr>
                <a:spLocks noEditPoints="1"/>
              </p:cNvSpPr>
              <p:nvPr/>
            </p:nvSpPr>
            <p:spPr bwMode="auto">
              <a:xfrm>
                <a:off x="3510" y="556"/>
                <a:ext cx="89" cy="90"/>
              </a:xfrm>
              <a:custGeom>
                <a:avLst/>
                <a:gdLst>
                  <a:gd name="T0" fmla="*/ 25 w 51"/>
                  <a:gd name="T1" fmla="*/ 0 h 52"/>
                  <a:gd name="T2" fmla="*/ 51 w 51"/>
                  <a:gd name="T3" fmla="*/ 26 h 52"/>
                  <a:gd name="T4" fmla="*/ 25 w 51"/>
                  <a:gd name="T5" fmla="*/ 52 h 52"/>
                  <a:gd name="T6" fmla="*/ 25 w 51"/>
                  <a:gd name="T7" fmla="*/ 46 h 52"/>
                  <a:gd name="T8" fmla="*/ 45 w 51"/>
                  <a:gd name="T9" fmla="*/ 26 h 52"/>
                  <a:gd name="T10" fmla="*/ 25 w 51"/>
                  <a:gd name="T11" fmla="*/ 6 h 52"/>
                  <a:gd name="T12" fmla="*/ 25 w 51"/>
                  <a:gd name="T13" fmla="*/ 0 h 52"/>
                  <a:gd name="T14" fmla="*/ 25 w 51"/>
                  <a:gd name="T15" fmla="*/ 52 h 52"/>
                  <a:gd name="T16" fmla="*/ 0 w 51"/>
                  <a:gd name="T17" fmla="*/ 26 h 52"/>
                  <a:gd name="T18" fmla="*/ 25 w 51"/>
                  <a:gd name="T19" fmla="*/ 0 h 52"/>
                  <a:gd name="T20" fmla="*/ 25 w 51"/>
                  <a:gd name="T21" fmla="*/ 6 h 52"/>
                  <a:gd name="T22" fmla="*/ 6 w 51"/>
                  <a:gd name="T23" fmla="*/ 26 h 52"/>
                  <a:gd name="T24" fmla="*/ 25 w 51"/>
                  <a:gd name="T25" fmla="*/ 46 h 52"/>
                  <a:gd name="T26" fmla="*/ 25 w 51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2">
                    <a:moveTo>
                      <a:pt x="25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2"/>
                      <a:pt x="25" y="52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36" y="46"/>
                      <a:pt x="45" y="37"/>
                      <a:pt x="45" y="26"/>
                    </a:cubicBezTo>
                    <a:cubicBezTo>
                      <a:pt x="45" y="15"/>
                      <a:pt x="36" y="6"/>
                      <a:pt x="25" y="6"/>
                    </a:cubicBezTo>
                    <a:lnTo>
                      <a:pt x="25" y="0"/>
                    </a:lnTo>
                    <a:close/>
                    <a:moveTo>
                      <a:pt x="25" y="52"/>
                    </a:moveTo>
                    <a:cubicBezTo>
                      <a:pt x="11" y="52"/>
                      <a:pt x="0" y="40"/>
                      <a:pt x="0" y="26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5" y="46"/>
                    </a:cubicBezTo>
                    <a:lnTo>
                      <a:pt x="25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5" name="Freeform 88"/>
              <p:cNvSpPr>
                <a:spLocks noEditPoints="1"/>
              </p:cNvSpPr>
              <p:nvPr/>
            </p:nvSpPr>
            <p:spPr bwMode="auto">
              <a:xfrm>
                <a:off x="3131" y="1853"/>
                <a:ext cx="89" cy="89"/>
              </a:xfrm>
              <a:custGeom>
                <a:avLst/>
                <a:gdLst>
                  <a:gd name="T0" fmla="*/ 26 w 51"/>
                  <a:gd name="T1" fmla="*/ 0 h 51"/>
                  <a:gd name="T2" fmla="*/ 51 w 51"/>
                  <a:gd name="T3" fmla="*/ 26 h 51"/>
                  <a:gd name="T4" fmla="*/ 26 w 51"/>
                  <a:gd name="T5" fmla="*/ 51 h 51"/>
                  <a:gd name="T6" fmla="*/ 26 w 51"/>
                  <a:gd name="T7" fmla="*/ 45 h 51"/>
                  <a:gd name="T8" fmla="*/ 46 w 51"/>
                  <a:gd name="T9" fmla="*/ 26 h 51"/>
                  <a:gd name="T10" fmla="*/ 26 w 51"/>
                  <a:gd name="T11" fmla="*/ 6 h 51"/>
                  <a:gd name="T12" fmla="*/ 26 w 51"/>
                  <a:gd name="T13" fmla="*/ 0 h 51"/>
                  <a:gd name="T14" fmla="*/ 26 w 51"/>
                  <a:gd name="T15" fmla="*/ 51 h 51"/>
                  <a:gd name="T16" fmla="*/ 0 w 51"/>
                  <a:gd name="T17" fmla="*/ 26 h 51"/>
                  <a:gd name="T18" fmla="*/ 26 w 51"/>
                  <a:gd name="T19" fmla="*/ 0 h 51"/>
                  <a:gd name="T20" fmla="*/ 26 w 51"/>
                  <a:gd name="T21" fmla="*/ 6 h 51"/>
                  <a:gd name="T22" fmla="*/ 6 w 51"/>
                  <a:gd name="T23" fmla="*/ 26 h 51"/>
                  <a:gd name="T24" fmla="*/ 26 w 51"/>
                  <a:gd name="T25" fmla="*/ 45 h 51"/>
                  <a:gd name="T26" fmla="*/ 26 w 51"/>
                  <a:gd name="T2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51">
                    <a:moveTo>
                      <a:pt x="26" y="0"/>
                    </a:move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7" y="45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lnTo>
                      <a:pt x="26" y="0"/>
                    </a:lnTo>
                    <a:close/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5"/>
                      <a:pt x="26" y="45"/>
                    </a:cubicBez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6" name="Freeform 89"/>
              <p:cNvSpPr>
                <a:spLocks noEditPoints="1"/>
              </p:cNvSpPr>
              <p:nvPr/>
            </p:nvSpPr>
            <p:spPr bwMode="auto">
              <a:xfrm>
                <a:off x="4385" y="1410"/>
                <a:ext cx="91" cy="91"/>
              </a:xfrm>
              <a:custGeom>
                <a:avLst/>
                <a:gdLst>
                  <a:gd name="T0" fmla="*/ 26 w 52"/>
                  <a:gd name="T1" fmla="*/ 0 h 52"/>
                  <a:gd name="T2" fmla="*/ 52 w 52"/>
                  <a:gd name="T3" fmla="*/ 26 h 52"/>
                  <a:gd name="T4" fmla="*/ 26 w 52"/>
                  <a:gd name="T5" fmla="*/ 52 h 52"/>
                  <a:gd name="T6" fmla="*/ 26 w 52"/>
                  <a:gd name="T7" fmla="*/ 52 h 52"/>
                  <a:gd name="T8" fmla="*/ 26 w 52"/>
                  <a:gd name="T9" fmla="*/ 46 h 52"/>
                  <a:gd name="T10" fmla="*/ 26 w 52"/>
                  <a:gd name="T11" fmla="*/ 46 h 52"/>
                  <a:gd name="T12" fmla="*/ 46 w 52"/>
                  <a:gd name="T13" fmla="*/ 26 h 52"/>
                  <a:gd name="T14" fmla="*/ 26 w 52"/>
                  <a:gd name="T15" fmla="*/ 6 h 52"/>
                  <a:gd name="T16" fmla="*/ 26 w 52"/>
                  <a:gd name="T17" fmla="*/ 6 h 52"/>
                  <a:gd name="T18" fmla="*/ 26 w 52"/>
                  <a:gd name="T19" fmla="*/ 0 h 52"/>
                  <a:gd name="T20" fmla="*/ 26 w 52"/>
                  <a:gd name="T21" fmla="*/ 52 h 52"/>
                  <a:gd name="T22" fmla="*/ 0 w 52"/>
                  <a:gd name="T23" fmla="*/ 26 h 52"/>
                  <a:gd name="T24" fmla="*/ 26 w 52"/>
                  <a:gd name="T25" fmla="*/ 0 h 52"/>
                  <a:gd name="T26" fmla="*/ 26 w 52"/>
                  <a:gd name="T27" fmla="*/ 6 h 52"/>
                  <a:gd name="T28" fmla="*/ 6 w 52"/>
                  <a:gd name="T29" fmla="*/ 26 h 52"/>
                  <a:gd name="T30" fmla="*/ 26 w 52"/>
                  <a:gd name="T31" fmla="*/ 46 h 52"/>
                  <a:gd name="T32" fmla="*/ 26 w 52"/>
                  <a:gd name="T3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40" y="0"/>
                      <a:pt x="52" y="12"/>
                      <a:pt x="52" y="26"/>
                    </a:cubicBezTo>
                    <a:cubicBezTo>
                      <a:pt x="52" y="40"/>
                      <a:pt x="40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7" y="46"/>
                      <a:pt x="46" y="37"/>
                      <a:pt x="46" y="26"/>
                    </a:cubicBezTo>
                    <a:cubicBezTo>
                      <a:pt x="46" y="15"/>
                      <a:pt x="37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0"/>
                      <a:pt x="26" y="0"/>
                      <a:pt x="26" y="0"/>
                    </a:cubicBezTo>
                    <a:close/>
                    <a:moveTo>
                      <a:pt x="26" y="52"/>
                    </a:moveTo>
                    <a:cubicBezTo>
                      <a:pt x="12" y="52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6"/>
                      <a:pt x="6" y="15"/>
                      <a:pt x="6" y="26"/>
                    </a:cubicBezTo>
                    <a:cubicBezTo>
                      <a:pt x="6" y="37"/>
                      <a:pt x="15" y="46"/>
                      <a:pt x="26" y="46"/>
                    </a:cubicBez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7" name="Freeform 90"/>
              <p:cNvSpPr>
                <a:spLocks noEditPoints="1"/>
              </p:cNvSpPr>
              <p:nvPr/>
            </p:nvSpPr>
            <p:spPr bwMode="auto">
              <a:xfrm>
                <a:off x="4008" y="2176"/>
                <a:ext cx="89" cy="89"/>
              </a:xfrm>
              <a:custGeom>
                <a:avLst/>
                <a:gdLst>
                  <a:gd name="T0" fmla="*/ 25 w 51"/>
                  <a:gd name="T1" fmla="*/ 0 h 51"/>
                  <a:gd name="T2" fmla="*/ 51 w 51"/>
                  <a:gd name="T3" fmla="*/ 25 h 51"/>
                  <a:gd name="T4" fmla="*/ 25 w 51"/>
                  <a:gd name="T5" fmla="*/ 51 h 51"/>
                  <a:gd name="T6" fmla="*/ 25 w 51"/>
                  <a:gd name="T7" fmla="*/ 51 h 51"/>
                  <a:gd name="T8" fmla="*/ 25 w 51"/>
                  <a:gd name="T9" fmla="*/ 45 h 51"/>
                  <a:gd name="T10" fmla="*/ 25 w 51"/>
                  <a:gd name="T11" fmla="*/ 45 h 51"/>
                  <a:gd name="T12" fmla="*/ 45 w 51"/>
                  <a:gd name="T13" fmla="*/ 25 h 51"/>
                  <a:gd name="T14" fmla="*/ 25 w 51"/>
                  <a:gd name="T15" fmla="*/ 5 h 51"/>
                  <a:gd name="T16" fmla="*/ 25 w 51"/>
                  <a:gd name="T17" fmla="*/ 5 h 51"/>
                  <a:gd name="T18" fmla="*/ 25 w 51"/>
                  <a:gd name="T19" fmla="*/ 0 h 51"/>
                  <a:gd name="T20" fmla="*/ 25 w 51"/>
                  <a:gd name="T21" fmla="*/ 51 h 51"/>
                  <a:gd name="T22" fmla="*/ 0 w 51"/>
                  <a:gd name="T23" fmla="*/ 25 h 51"/>
                  <a:gd name="T24" fmla="*/ 25 w 51"/>
                  <a:gd name="T25" fmla="*/ 0 h 51"/>
                  <a:gd name="T26" fmla="*/ 25 w 51"/>
                  <a:gd name="T27" fmla="*/ 5 h 51"/>
                  <a:gd name="T28" fmla="*/ 6 w 51"/>
                  <a:gd name="T29" fmla="*/ 25 h 51"/>
                  <a:gd name="T30" fmla="*/ 25 w 51"/>
                  <a:gd name="T31" fmla="*/ 45 h 51"/>
                  <a:gd name="T32" fmla="*/ 25 w 51"/>
                  <a:gd name="T3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cubicBezTo>
                      <a:pt x="39" y="0"/>
                      <a:pt x="51" y="11"/>
                      <a:pt x="51" y="25"/>
                    </a:cubicBezTo>
                    <a:cubicBezTo>
                      <a:pt x="51" y="39"/>
                      <a:pt x="39" y="51"/>
                      <a:pt x="2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6" y="45"/>
                      <a:pt x="45" y="36"/>
                      <a:pt x="45" y="25"/>
                    </a:cubicBezTo>
                    <a:cubicBezTo>
                      <a:pt x="45" y="14"/>
                      <a:pt x="36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lose/>
                    <a:moveTo>
                      <a:pt x="25" y="51"/>
                    </a:moveTo>
                    <a:cubicBezTo>
                      <a:pt x="11" y="51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4" y="5"/>
                      <a:pt x="6" y="14"/>
                      <a:pt x="6" y="25"/>
                    </a:cubicBezTo>
                    <a:cubicBezTo>
                      <a:pt x="6" y="36"/>
                      <a:pt x="14" y="45"/>
                      <a:pt x="25" y="45"/>
                    </a:cubicBez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8" name="Freeform 91"/>
              <p:cNvSpPr/>
              <p:nvPr/>
            </p:nvSpPr>
            <p:spPr bwMode="auto">
              <a:xfrm>
                <a:off x="3562" y="1016"/>
                <a:ext cx="148" cy="111"/>
              </a:xfrm>
              <a:custGeom>
                <a:avLst/>
                <a:gdLst>
                  <a:gd name="T0" fmla="*/ 43 w 85"/>
                  <a:gd name="T1" fmla="*/ 0 h 64"/>
                  <a:gd name="T2" fmla="*/ 0 w 85"/>
                  <a:gd name="T3" fmla="*/ 43 h 64"/>
                  <a:gd name="T4" fmla="*/ 5 w 85"/>
                  <a:gd name="T5" fmla="*/ 63 h 64"/>
                  <a:gd name="T6" fmla="*/ 5 w 85"/>
                  <a:gd name="T7" fmla="*/ 52 h 64"/>
                  <a:gd name="T8" fmla="*/ 7 w 85"/>
                  <a:gd name="T9" fmla="*/ 46 h 64"/>
                  <a:gd name="T10" fmla="*/ 7 w 85"/>
                  <a:gd name="T11" fmla="*/ 43 h 64"/>
                  <a:gd name="T12" fmla="*/ 43 w 85"/>
                  <a:gd name="T13" fmla="*/ 7 h 64"/>
                  <a:gd name="T14" fmla="*/ 78 w 85"/>
                  <a:gd name="T15" fmla="*/ 43 h 64"/>
                  <a:gd name="T16" fmla="*/ 78 w 85"/>
                  <a:gd name="T17" fmla="*/ 47 h 64"/>
                  <a:gd name="T18" fmla="*/ 80 w 85"/>
                  <a:gd name="T19" fmla="*/ 52 h 64"/>
                  <a:gd name="T20" fmla="*/ 80 w 85"/>
                  <a:gd name="T21" fmla="*/ 64 h 64"/>
                  <a:gd name="T22" fmla="*/ 85 w 85"/>
                  <a:gd name="T23" fmla="*/ 43 h 64"/>
                  <a:gd name="T24" fmla="*/ 43 w 85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64">
                    <a:moveTo>
                      <a:pt x="43" y="0"/>
                    </a:moveTo>
                    <a:cubicBezTo>
                      <a:pt x="19" y="0"/>
                      <a:pt x="0" y="19"/>
                      <a:pt x="0" y="43"/>
                    </a:cubicBezTo>
                    <a:cubicBezTo>
                      <a:pt x="0" y="50"/>
                      <a:pt x="2" y="57"/>
                      <a:pt x="5" y="63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0"/>
                      <a:pt x="6" y="48"/>
                      <a:pt x="7" y="46"/>
                    </a:cubicBezTo>
                    <a:cubicBezTo>
                      <a:pt x="7" y="45"/>
                      <a:pt x="7" y="44"/>
                      <a:pt x="7" y="43"/>
                    </a:cubicBezTo>
                    <a:cubicBezTo>
                      <a:pt x="7" y="23"/>
                      <a:pt x="23" y="7"/>
                      <a:pt x="43" y="7"/>
                    </a:cubicBezTo>
                    <a:cubicBezTo>
                      <a:pt x="62" y="7"/>
                      <a:pt x="78" y="23"/>
                      <a:pt x="78" y="43"/>
                    </a:cubicBezTo>
                    <a:cubicBezTo>
                      <a:pt x="78" y="44"/>
                      <a:pt x="78" y="46"/>
                      <a:pt x="78" y="47"/>
                    </a:cubicBezTo>
                    <a:cubicBezTo>
                      <a:pt x="79" y="48"/>
                      <a:pt x="80" y="50"/>
                      <a:pt x="80" y="52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3" y="58"/>
                      <a:pt x="85" y="50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9" name="Freeform 92"/>
              <p:cNvSpPr/>
              <p:nvPr/>
            </p:nvSpPr>
            <p:spPr bwMode="auto">
              <a:xfrm>
                <a:off x="3574" y="1091"/>
                <a:ext cx="33" cy="59"/>
              </a:xfrm>
              <a:custGeom>
                <a:avLst/>
                <a:gdLst>
                  <a:gd name="T0" fmla="*/ 1 w 19"/>
                  <a:gd name="T1" fmla="*/ 7 h 34"/>
                  <a:gd name="T2" fmla="*/ 0 w 19"/>
                  <a:gd name="T3" fmla="*/ 9 h 34"/>
                  <a:gd name="T4" fmla="*/ 0 w 19"/>
                  <a:gd name="T5" fmla="*/ 20 h 34"/>
                  <a:gd name="T6" fmla="*/ 0 w 19"/>
                  <a:gd name="T7" fmla="*/ 25 h 34"/>
                  <a:gd name="T8" fmla="*/ 14 w 19"/>
                  <a:gd name="T9" fmla="*/ 34 h 34"/>
                  <a:gd name="T10" fmla="*/ 19 w 19"/>
                  <a:gd name="T11" fmla="*/ 34 h 34"/>
                  <a:gd name="T12" fmla="*/ 19 w 19"/>
                  <a:gd name="T13" fmla="*/ 0 h 34"/>
                  <a:gd name="T14" fmla="*/ 14 w 19"/>
                  <a:gd name="T15" fmla="*/ 0 h 34"/>
                  <a:gd name="T16" fmla="*/ 1 w 19"/>
                  <a:gd name="T17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4">
                    <a:moveTo>
                      <a:pt x="1" y="7"/>
                    </a:moveTo>
                    <a:cubicBezTo>
                      <a:pt x="1" y="8"/>
                      <a:pt x="0" y="8"/>
                      <a:pt x="0" y="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0"/>
                      <a:pt x="6" y="34"/>
                      <a:pt x="14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7" y="0"/>
                      <a:pt x="2" y="3"/>
                      <a:pt x="1" y="7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0" name="Freeform 93"/>
              <p:cNvSpPr/>
              <p:nvPr/>
            </p:nvSpPr>
            <p:spPr bwMode="auto">
              <a:xfrm>
                <a:off x="3665" y="1091"/>
                <a:ext cx="31" cy="59"/>
              </a:xfrm>
              <a:custGeom>
                <a:avLst/>
                <a:gdLst>
                  <a:gd name="T0" fmla="*/ 18 w 18"/>
                  <a:gd name="T1" fmla="*/ 25 h 34"/>
                  <a:gd name="T2" fmla="*/ 18 w 18"/>
                  <a:gd name="T3" fmla="*/ 20 h 34"/>
                  <a:gd name="T4" fmla="*/ 18 w 18"/>
                  <a:gd name="T5" fmla="*/ 9 h 34"/>
                  <a:gd name="T6" fmla="*/ 18 w 18"/>
                  <a:gd name="T7" fmla="*/ 8 h 34"/>
                  <a:gd name="T8" fmla="*/ 5 w 18"/>
                  <a:gd name="T9" fmla="*/ 0 h 34"/>
                  <a:gd name="T10" fmla="*/ 0 w 18"/>
                  <a:gd name="T11" fmla="*/ 0 h 34"/>
                  <a:gd name="T12" fmla="*/ 0 w 18"/>
                  <a:gd name="T13" fmla="*/ 34 h 34"/>
                  <a:gd name="T14" fmla="*/ 5 w 18"/>
                  <a:gd name="T15" fmla="*/ 34 h 34"/>
                  <a:gd name="T16" fmla="*/ 18 w 18"/>
                  <a:gd name="T17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4">
                    <a:moveTo>
                      <a:pt x="18" y="25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8"/>
                      <a:pt x="18" y="8"/>
                    </a:cubicBezTo>
                    <a:cubicBezTo>
                      <a:pt x="18" y="4"/>
                      <a:pt x="12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3" y="34"/>
                      <a:pt x="18" y="30"/>
                      <a:pt x="18" y="2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1" name="Freeform 94"/>
              <p:cNvSpPr/>
              <p:nvPr/>
            </p:nvSpPr>
            <p:spPr bwMode="auto">
              <a:xfrm>
                <a:off x="4443" y="2270"/>
                <a:ext cx="38" cy="78"/>
              </a:xfrm>
              <a:custGeom>
                <a:avLst/>
                <a:gdLst>
                  <a:gd name="T0" fmla="*/ 0 w 38"/>
                  <a:gd name="T1" fmla="*/ 78 h 78"/>
                  <a:gd name="T2" fmla="*/ 38 w 38"/>
                  <a:gd name="T3" fmla="*/ 32 h 78"/>
                  <a:gd name="T4" fmla="*/ 0 w 38"/>
                  <a:gd name="T5" fmla="*/ 0 h 78"/>
                  <a:gd name="T6" fmla="*/ 0 w 3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78">
                    <a:moveTo>
                      <a:pt x="0" y="78"/>
                    </a:moveTo>
                    <a:lnTo>
                      <a:pt x="38" y="32"/>
                    </a:lnTo>
                    <a:lnTo>
                      <a:pt x="0" y="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2" name="Freeform 95"/>
              <p:cNvSpPr/>
              <p:nvPr/>
            </p:nvSpPr>
            <p:spPr bwMode="auto">
              <a:xfrm>
                <a:off x="4535" y="2270"/>
                <a:ext cx="40" cy="78"/>
              </a:xfrm>
              <a:custGeom>
                <a:avLst/>
                <a:gdLst>
                  <a:gd name="T0" fmla="*/ 40 w 40"/>
                  <a:gd name="T1" fmla="*/ 78 h 78"/>
                  <a:gd name="T2" fmla="*/ 40 w 40"/>
                  <a:gd name="T3" fmla="*/ 0 h 78"/>
                  <a:gd name="T4" fmla="*/ 0 w 40"/>
                  <a:gd name="T5" fmla="*/ 32 h 78"/>
                  <a:gd name="T6" fmla="*/ 40 w 40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78">
                    <a:moveTo>
                      <a:pt x="40" y="78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40" y="78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3" name="Freeform 96"/>
              <p:cNvSpPr/>
              <p:nvPr/>
            </p:nvSpPr>
            <p:spPr bwMode="auto">
              <a:xfrm>
                <a:off x="4575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4" name="Freeform 97"/>
              <p:cNvSpPr/>
              <p:nvPr/>
            </p:nvSpPr>
            <p:spPr bwMode="auto">
              <a:xfrm>
                <a:off x="4443" y="235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5" name="Freeform 98"/>
              <p:cNvSpPr/>
              <p:nvPr/>
            </p:nvSpPr>
            <p:spPr bwMode="auto">
              <a:xfrm>
                <a:off x="4444" y="2303"/>
                <a:ext cx="127" cy="49"/>
              </a:xfrm>
              <a:custGeom>
                <a:avLst/>
                <a:gdLst>
                  <a:gd name="T0" fmla="*/ 127 w 127"/>
                  <a:gd name="T1" fmla="*/ 49 h 49"/>
                  <a:gd name="T2" fmla="*/ 127 w 127"/>
                  <a:gd name="T3" fmla="*/ 47 h 49"/>
                  <a:gd name="T4" fmla="*/ 89 w 127"/>
                  <a:gd name="T5" fmla="*/ 0 h 49"/>
                  <a:gd name="T6" fmla="*/ 65 w 127"/>
                  <a:gd name="T7" fmla="*/ 21 h 49"/>
                  <a:gd name="T8" fmla="*/ 40 w 127"/>
                  <a:gd name="T9" fmla="*/ 0 h 49"/>
                  <a:gd name="T10" fmla="*/ 0 w 127"/>
                  <a:gd name="T11" fmla="*/ 47 h 49"/>
                  <a:gd name="T12" fmla="*/ 0 w 127"/>
                  <a:gd name="T13" fmla="*/ 49 h 49"/>
                  <a:gd name="T14" fmla="*/ 127 w 127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7" h="49">
                    <a:moveTo>
                      <a:pt x="127" y="49"/>
                    </a:moveTo>
                    <a:lnTo>
                      <a:pt x="127" y="47"/>
                    </a:lnTo>
                    <a:lnTo>
                      <a:pt x="89" y="0"/>
                    </a:lnTo>
                    <a:lnTo>
                      <a:pt x="65" y="21"/>
                    </a:lnTo>
                    <a:lnTo>
                      <a:pt x="40" y="0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127" y="4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6" name="Freeform 99"/>
              <p:cNvSpPr/>
              <p:nvPr/>
            </p:nvSpPr>
            <p:spPr bwMode="auto">
              <a:xfrm>
                <a:off x="4446" y="2269"/>
                <a:ext cx="125" cy="50"/>
              </a:xfrm>
              <a:custGeom>
                <a:avLst/>
                <a:gdLst>
                  <a:gd name="T0" fmla="*/ 37 w 125"/>
                  <a:gd name="T1" fmla="*/ 29 h 50"/>
                  <a:gd name="T2" fmla="*/ 38 w 125"/>
                  <a:gd name="T3" fmla="*/ 31 h 50"/>
                  <a:gd name="T4" fmla="*/ 40 w 125"/>
                  <a:gd name="T5" fmla="*/ 33 h 50"/>
                  <a:gd name="T6" fmla="*/ 63 w 125"/>
                  <a:gd name="T7" fmla="*/ 50 h 50"/>
                  <a:gd name="T8" fmla="*/ 83 w 125"/>
                  <a:gd name="T9" fmla="*/ 33 h 50"/>
                  <a:gd name="T10" fmla="*/ 85 w 125"/>
                  <a:gd name="T11" fmla="*/ 31 h 50"/>
                  <a:gd name="T12" fmla="*/ 87 w 125"/>
                  <a:gd name="T13" fmla="*/ 29 h 50"/>
                  <a:gd name="T14" fmla="*/ 125 w 125"/>
                  <a:gd name="T15" fmla="*/ 0 h 50"/>
                  <a:gd name="T16" fmla="*/ 0 w 125"/>
                  <a:gd name="T17" fmla="*/ 0 h 50"/>
                  <a:gd name="T18" fmla="*/ 37 w 125"/>
                  <a:gd name="T19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50">
                    <a:moveTo>
                      <a:pt x="37" y="29"/>
                    </a:moveTo>
                    <a:lnTo>
                      <a:pt x="38" y="31"/>
                    </a:lnTo>
                    <a:lnTo>
                      <a:pt x="40" y="33"/>
                    </a:lnTo>
                    <a:lnTo>
                      <a:pt x="63" y="50"/>
                    </a:lnTo>
                    <a:lnTo>
                      <a:pt x="83" y="33"/>
                    </a:lnTo>
                    <a:lnTo>
                      <a:pt x="85" y="31"/>
                    </a:lnTo>
                    <a:lnTo>
                      <a:pt x="87" y="29"/>
                    </a:lnTo>
                    <a:lnTo>
                      <a:pt x="125" y="0"/>
                    </a:lnTo>
                    <a:lnTo>
                      <a:pt x="0" y="0"/>
                    </a:lnTo>
                    <a:lnTo>
                      <a:pt x="37" y="2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7" name="Freeform 100"/>
              <p:cNvSpPr/>
              <p:nvPr/>
            </p:nvSpPr>
            <p:spPr bwMode="auto">
              <a:xfrm>
                <a:off x="2855" y="1053"/>
                <a:ext cx="136" cy="128"/>
              </a:xfrm>
              <a:custGeom>
                <a:avLst/>
                <a:gdLst>
                  <a:gd name="T0" fmla="*/ 13 w 78"/>
                  <a:gd name="T1" fmla="*/ 74 h 74"/>
                  <a:gd name="T2" fmla="*/ 27 w 78"/>
                  <a:gd name="T3" fmla="*/ 61 h 74"/>
                  <a:gd name="T4" fmla="*/ 27 w 78"/>
                  <a:gd name="T5" fmla="*/ 61 h 74"/>
                  <a:gd name="T6" fmla="*/ 27 w 78"/>
                  <a:gd name="T7" fmla="*/ 17 h 74"/>
                  <a:gd name="T8" fmla="*/ 70 w 78"/>
                  <a:gd name="T9" fmla="*/ 17 h 74"/>
                  <a:gd name="T10" fmla="*/ 70 w 78"/>
                  <a:gd name="T11" fmla="*/ 48 h 74"/>
                  <a:gd name="T12" fmla="*/ 65 w 78"/>
                  <a:gd name="T13" fmla="*/ 47 h 74"/>
                  <a:gd name="T14" fmla="*/ 51 w 78"/>
                  <a:gd name="T15" fmla="*/ 61 h 74"/>
                  <a:gd name="T16" fmla="*/ 65 w 78"/>
                  <a:gd name="T17" fmla="*/ 74 h 74"/>
                  <a:gd name="T18" fmla="*/ 78 w 78"/>
                  <a:gd name="T19" fmla="*/ 61 h 74"/>
                  <a:gd name="T20" fmla="*/ 78 w 78"/>
                  <a:gd name="T21" fmla="*/ 61 h 74"/>
                  <a:gd name="T22" fmla="*/ 78 w 78"/>
                  <a:gd name="T23" fmla="*/ 61 h 74"/>
                  <a:gd name="T24" fmla="*/ 78 w 78"/>
                  <a:gd name="T25" fmla="*/ 17 h 74"/>
                  <a:gd name="T26" fmla="*/ 78 w 78"/>
                  <a:gd name="T27" fmla="*/ 0 h 74"/>
                  <a:gd name="T28" fmla="*/ 70 w 78"/>
                  <a:gd name="T29" fmla="*/ 0 h 74"/>
                  <a:gd name="T30" fmla="*/ 27 w 78"/>
                  <a:gd name="T31" fmla="*/ 0 h 74"/>
                  <a:gd name="T32" fmla="*/ 18 w 78"/>
                  <a:gd name="T33" fmla="*/ 0 h 74"/>
                  <a:gd name="T34" fmla="*/ 18 w 78"/>
                  <a:gd name="T35" fmla="*/ 17 h 74"/>
                  <a:gd name="T36" fmla="*/ 18 w 78"/>
                  <a:gd name="T37" fmla="*/ 48 h 74"/>
                  <a:gd name="T38" fmla="*/ 13 w 78"/>
                  <a:gd name="T39" fmla="*/ 47 h 74"/>
                  <a:gd name="T40" fmla="*/ 0 w 78"/>
                  <a:gd name="T41" fmla="*/ 61 h 74"/>
                  <a:gd name="T42" fmla="*/ 13 w 78"/>
                  <a:gd name="T4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74">
                    <a:moveTo>
                      <a:pt x="13" y="74"/>
                    </a:moveTo>
                    <a:cubicBezTo>
                      <a:pt x="21" y="74"/>
                      <a:pt x="27" y="68"/>
                      <a:pt x="27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57" y="47"/>
                      <a:pt x="51" y="53"/>
                      <a:pt x="51" y="61"/>
                    </a:cubicBezTo>
                    <a:cubicBezTo>
                      <a:pt x="51" y="68"/>
                      <a:pt x="57" y="74"/>
                      <a:pt x="65" y="74"/>
                    </a:cubicBezTo>
                    <a:cubicBezTo>
                      <a:pt x="72" y="74"/>
                      <a:pt x="78" y="68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7" y="48"/>
                      <a:pt x="15" y="47"/>
                      <a:pt x="13" y="47"/>
                    </a:cubicBezTo>
                    <a:cubicBezTo>
                      <a:pt x="6" y="47"/>
                      <a:pt x="0" y="53"/>
                      <a:pt x="0" y="61"/>
                    </a:cubicBezTo>
                    <a:cubicBezTo>
                      <a:pt x="0" y="68"/>
                      <a:pt x="6" y="74"/>
                      <a:pt x="13" y="7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8" name="Freeform 101"/>
              <p:cNvSpPr/>
              <p:nvPr/>
            </p:nvSpPr>
            <p:spPr bwMode="auto">
              <a:xfrm>
                <a:off x="4165" y="1468"/>
                <a:ext cx="67" cy="114"/>
              </a:xfrm>
              <a:custGeom>
                <a:avLst/>
                <a:gdLst>
                  <a:gd name="T0" fmla="*/ 0 w 39"/>
                  <a:gd name="T1" fmla="*/ 46 h 66"/>
                  <a:gd name="T2" fmla="*/ 0 w 39"/>
                  <a:gd name="T3" fmla="*/ 55 h 66"/>
                  <a:gd name="T4" fmla="*/ 11 w 39"/>
                  <a:gd name="T5" fmla="*/ 66 h 66"/>
                  <a:gd name="T6" fmla="*/ 27 w 39"/>
                  <a:gd name="T7" fmla="*/ 66 h 66"/>
                  <a:gd name="T8" fmla="*/ 39 w 39"/>
                  <a:gd name="T9" fmla="*/ 55 h 66"/>
                  <a:gd name="T10" fmla="*/ 39 w 39"/>
                  <a:gd name="T11" fmla="*/ 46 h 66"/>
                  <a:gd name="T12" fmla="*/ 25 w 39"/>
                  <a:gd name="T13" fmla="*/ 46 h 66"/>
                  <a:gd name="T14" fmla="*/ 25 w 39"/>
                  <a:gd name="T15" fmla="*/ 38 h 66"/>
                  <a:gd name="T16" fmla="*/ 39 w 39"/>
                  <a:gd name="T17" fmla="*/ 38 h 66"/>
                  <a:gd name="T18" fmla="*/ 39 w 39"/>
                  <a:gd name="T19" fmla="*/ 25 h 66"/>
                  <a:gd name="T20" fmla="*/ 25 w 39"/>
                  <a:gd name="T21" fmla="*/ 25 h 66"/>
                  <a:gd name="T22" fmla="*/ 25 w 39"/>
                  <a:gd name="T23" fmla="*/ 17 h 66"/>
                  <a:gd name="T24" fmla="*/ 39 w 39"/>
                  <a:gd name="T25" fmla="*/ 17 h 66"/>
                  <a:gd name="T26" fmla="*/ 39 w 39"/>
                  <a:gd name="T27" fmla="*/ 11 h 66"/>
                  <a:gd name="T28" fmla="*/ 27 w 39"/>
                  <a:gd name="T29" fmla="*/ 0 h 66"/>
                  <a:gd name="T30" fmla="*/ 11 w 39"/>
                  <a:gd name="T31" fmla="*/ 0 h 66"/>
                  <a:gd name="T32" fmla="*/ 0 w 39"/>
                  <a:gd name="T33" fmla="*/ 11 h 66"/>
                  <a:gd name="T34" fmla="*/ 0 w 39"/>
                  <a:gd name="T35" fmla="*/ 17 h 66"/>
                  <a:gd name="T36" fmla="*/ 14 w 39"/>
                  <a:gd name="T37" fmla="*/ 17 h 66"/>
                  <a:gd name="T38" fmla="*/ 14 w 39"/>
                  <a:gd name="T39" fmla="*/ 25 h 66"/>
                  <a:gd name="T40" fmla="*/ 0 w 39"/>
                  <a:gd name="T41" fmla="*/ 25 h 66"/>
                  <a:gd name="T42" fmla="*/ 0 w 39"/>
                  <a:gd name="T43" fmla="*/ 38 h 66"/>
                  <a:gd name="T44" fmla="*/ 14 w 39"/>
                  <a:gd name="T45" fmla="*/ 38 h 66"/>
                  <a:gd name="T46" fmla="*/ 14 w 39"/>
                  <a:gd name="T47" fmla="*/ 46 h 66"/>
                  <a:gd name="T48" fmla="*/ 0 w 39"/>
                  <a:gd name="T49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9" h="66">
                    <a:moveTo>
                      <a:pt x="0" y="46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61"/>
                      <a:pt x="5" y="66"/>
                      <a:pt x="11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34" y="66"/>
                      <a:pt x="39" y="61"/>
                      <a:pt x="39" y="55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5"/>
                      <a:pt x="34" y="0"/>
                      <a:pt x="2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46"/>
                      <a:pt x="14" y="46"/>
                      <a:pt x="14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9" name="Freeform 102"/>
              <p:cNvSpPr/>
              <p:nvPr/>
            </p:nvSpPr>
            <p:spPr bwMode="auto">
              <a:xfrm>
                <a:off x="4144" y="1570"/>
                <a:ext cx="108" cy="71"/>
              </a:xfrm>
              <a:custGeom>
                <a:avLst/>
                <a:gdLst>
                  <a:gd name="T0" fmla="*/ 0 w 62"/>
                  <a:gd name="T1" fmla="*/ 2 h 41"/>
                  <a:gd name="T2" fmla="*/ 20 w 62"/>
                  <a:gd name="T3" fmla="*/ 19 h 41"/>
                  <a:gd name="T4" fmla="*/ 27 w 62"/>
                  <a:gd name="T5" fmla="*/ 19 h 41"/>
                  <a:gd name="T6" fmla="*/ 27 w 62"/>
                  <a:gd name="T7" fmla="*/ 32 h 41"/>
                  <a:gd name="T8" fmla="*/ 19 w 62"/>
                  <a:gd name="T9" fmla="*/ 32 h 41"/>
                  <a:gd name="T10" fmla="*/ 19 w 62"/>
                  <a:gd name="T11" fmla="*/ 41 h 41"/>
                  <a:gd name="T12" fmla="*/ 43 w 62"/>
                  <a:gd name="T13" fmla="*/ 41 h 41"/>
                  <a:gd name="T14" fmla="*/ 43 w 62"/>
                  <a:gd name="T15" fmla="*/ 32 h 41"/>
                  <a:gd name="T16" fmla="*/ 35 w 62"/>
                  <a:gd name="T17" fmla="*/ 32 h 41"/>
                  <a:gd name="T18" fmla="*/ 35 w 62"/>
                  <a:gd name="T19" fmla="*/ 19 h 41"/>
                  <a:gd name="T20" fmla="*/ 42 w 62"/>
                  <a:gd name="T21" fmla="*/ 19 h 41"/>
                  <a:gd name="T22" fmla="*/ 62 w 62"/>
                  <a:gd name="T23" fmla="*/ 2 h 41"/>
                  <a:gd name="T24" fmla="*/ 54 w 62"/>
                  <a:gd name="T25" fmla="*/ 0 h 41"/>
                  <a:gd name="T26" fmla="*/ 42 w 62"/>
                  <a:gd name="T27" fmla="*/ 11 h 41"/>
                  <a:gd name="T28" fmla="*/ 20 w 62"/>
                  <a:gd name="T29" fmla="*/ 11 h 41"/>
                  <a:gd name="T30" fmla="*/ 8 w 62"/>
                  <a:gd name="T31" fmla="*/ 0 h 41"/>
                  <a:gd name="T32" fmla="*/ 0 w 62"/>
                  <a:gd name="T33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41">
                    <a:moveTo>
                      <a:pt x="0" y="2"/>
                    </a:moveTo>
                    <a:cubicBezTo>
                      <a:pt x="2" y="12"/>
                      <a:pt x="11" y="19"/>
                      <a:pt x="20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52" y="19"/>
                      <a:pt x="60" y="10"/>
                      <a:pt x="62" y="2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5"/>
                      <a:pt x="48" y="11"/>
                      <a:pt x="42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11"/>
                      <a:pt x="9" y="6"/>
                      <a:pt x="8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0" name="Freeform 103"/>
              <p:cNvSpPr>
                <a:spLocks noEditPoints="1"/>
              </p:cNvSpPr>
              <p:nvPr/>
            </p:nvSpPr>
            <p:spPr bwMode="auto">
              <a:xfrm>
                <a:off x="3286" y="2482"/>
                <a:ext cx="129" cy="120"/>
              </a:xfrm>
              <a:custGeom>
                <a:avLst/>
                <a:gdLst>
                  <a:gd name="T0" fmla="*/ 70 w 74"/>
                  <a:gd name="T1" fmla="*/ 69 h 69"/>
                  <a:gd name="T2" fmla="*/ 70 w 74"/>
                  <a:gd name="T3" fmla="*/ 64 h 69"/>
                  <a:gd name="T4" fmla="*/ 74 w 74"/>
                  <a:gd name="T5" fmla="*/ 10 h 69"/>
                  <a:gd name="T6" fmla="*/ 65 w 74"/>
                  <a:gd name="T7" fmla="*/ 18 h 69"/>
                  <a:gd name="T8" fmla="*/ 65 w 74"/>
                  <a:gd name="T9" fmla="*/ 27 h 69"/>
                  <a:gd name="T10" fmla="*/ 65 w 74"/>
                  <a:gd name="T11" fmla="*/ 33 h 69"/>
                  <a:gd name="T12" fmla="*/ 65 w 74"/>
                  <a:gd name="T13" fmla="*/ 41 h 69"/>
                  <a:gd name="T14" fmla="*/ 32 w 74"/>
                  <a:gd name="T15" fmla="*/ 3 h 69"/>
                  <a:gd name="T16" fmla="*/ 31 w 74"/>
                  <a:gd name="T17" fmla="*/ 4 h 69"/>
                  <a:gd name="T18" fmla="*/ 31 w 74"/>
                  <a:gd name="T19" fmla="*/ 64 h 69"/>
                  <a:gd name="T20" fmla="*/ 61 w 74"/>
                  <a:gd name="T21" fmla="*/ 64 h 69"/>
                  <a:gd name="T22" fmla="*/ 65 w 74"/>
                  <a:gd name="T23" fmla="*/ 69 h 69"/>
                  <a:gd name="T24" fmla="*/ 61 w 74"/>
                  <a:gd name="T25" fmla="*/ 37 h 69"/>
                  <a:gd name="T26" fmla="*/ 65 w 74"/>
                  <a:gd name="T27" fmla="*/ 27 h 69"/>
                  <a:gd name="T28" fmla="*/ 61 w 74"/>
                  <a:gd name="T29" fmla="*/ 23 h 69"/>
                  <a:gd name="T30" fmla="*/ 65 w 74"/>
                  <a:gd name="T31" fmla="*/ 10 h 69"/>
                  <a:gd name="T32" fmla="*/ 31 w 74"/>
                  <a:gd name="T33" fmla="*/ 17 h 69"/>
                  <a:gd name="T34" fmla="*/ 53 w 74"/>
                  <a:gd name="T35" fmla="*/ 57 h 69"/>
                  <a:gd name="T36" fmla="*/ 31 w 74"/>
                  <a:gd name="T37" fmla="*/ 57 h 69"/>
                  <a:gd name="T38" fmla="*/ 65 w 74"/>
                  <a:gd name="T39" fmla="*/ 33 h 69"/>
                  <a:gd name="T40" fmla="*/ 31 w 74"/>
                  <a:gd name="T41" fmla="*/ 2 h 69"/>
                  <a:gd name="T42" fmla="*/ 16 w 74"/>
                  <a:gd name="T43" fmla="*/ 10 h 69"/>
                  <a:gd name="T44" fmla="*/ 0 w 74"/>
                  <a:gd name="T45" fmla="*/ 3 h 69"/>
                  <a:gd name="T46" fmla="*/ 10 w 74"/>
                  <a:gd name="T47" fmla="*/ 10 h 69"/>
                  <a:gd name="T48" fmla="*/ 1 w 74"/>
                  <a:gd name="T49" fmla="*/ 64 h 69"/>
                  <a:gd name="T50" fmla="*/ 7 w 74"/>
                  <a:gd name="T51" fmla="*/ 64 h 69"/>
                  <a:gd name="T52" fmla="*/ 16 w 74"/>
                  <a:gd name="T53" fmla="*/ 69 h 69"/>
                  <a:gd name="T54" fmla="*/ 16 w 74"/>
                  <a:gd name="T55" fmla="*/ 64 h 69"/>
                  <a:gd name="T56" fmla="*/ 31 w 74"/>
                  <a:gd name="T57" fmla="*/ 57 h 69"/>
                  <a:gd name="T58" fmla="*/ 8 w 74"/>
                  <a:gd name="T59" fmla="*/ 17 h 69"/>
                  <a:gd name="T60" fmla="*/ 31 w 74"/>
                  <a:gd name="T61" fmla="*/ 10 h 69"/>
                  <a:gd name="T62" fmla="*/ 23 w 74"/>
                  <a:gd name="T63" fmla="*/ 10 h 69"/>
                  <a:gd name="T64" fmla="*/ 31 w 74"/>
                  <a:gd name="T65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9">
                    <a:moveTo>
                      <a:pt x="65" y="69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7" y="18"/>
                      <a:pt x="69" y="20"/>
                      <a:pt x="69" y="23"/>
                    </a:cubicBezTo>
                    <a:cubicBezTo>
                      <a:pt x="69" y="25"/>
                      <a:pt x="67" y="27"/>
                      <a:pt x="65" y="27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7" y="33"/>
                      <a:pt x="69" y="35"/>
                      <a:pt x="69" y="37"/>
                    </a:cubicBezTo>
                    <a:cubicBezTo>
                      <a:pt x="69" y="39"/>
                      <a:pt x="67" y="41"/>
                      <a:pt x="65" y="41"/>
                    </a:cubicBezTo>
                    <a:lnTo>
                      <a:pt x="65" y="69"/>
                    </a:lnTo>
                    <a:close/>
                    <a:moveTo>
                      <a:pt x="32" y="3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2" y="3"/>
                      <a:pt x="32" y="3"/>
                    </a:cubicBezTo>
                    <a:close/>
                    <a:moveTo>
                      <a:pt x="31" y="64"/>
                    </a:move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3" y="41"/>
                      <a:pt x="61" y="39"/>
                      <a:pt x="61" y="37"/>
                    </a:cubicBezTo>
                    <a:cubicBezTo>
                      <a:pt x="61" y="35"/>
                      <a:pt x="63" y="33"/>
                      <a:pt x="65" y="33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3" y="27"/>
                      <a:pt x="61" y="25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0"/>
                      <a:pt x="63" y="18"/>
                      <a:pt x="65" y="18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64"/>
                      <a:pt x="31" y="64"/>
                      <a:pt x="31" y="64"/>
                    </a:cubicBezTo>
                    <a:close/>
                    <a:moveTo>
                      <a:pt x="65" y="33"/>
                    </a:moveTo>
                    <a:cubicBezTo>
                      <a:pt x="65" y="33"/>
                      <a:pt x="65" y="33"/>
                      <a:pt x="65" y="33"/>
                    </a:cubicBezTo>
                    <a:moveTo>
                      <a:pt x="31" y="2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31" y="4"/>
                      <a:pt x="31" y="4"/>
                      <a:pt x="31" y="4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1" name="Oval 104"/>
              <p:cNvSpPr>
                <a:spLocks noChangeArrowheads="1"/>
              </p:cNvSpPr>
              <p:nvPr/>
            </p:nvSpPr>
            <p:spPr bwMode="auto">
              <a:xfrm>
                <a:off x="4498" y="1072"/>
                <a:ext cx="35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2" name="Freeform 105"/>
              <p:cNvSpPr/>
              <p:nvPr/>
            </p:nvSpPr>
            <p:spPr bwMode="auto">
              <a:xfrm>
                <a:off x="4474" y="1113"/>
                <a:ext cx="82" cy="125"/>
              </a:xfrm>
              <a:custGeom>
                <a:avLst/>
                <a:gdLst>
                  <a:gd name="T0" fmla="*/ 14 w 82"/>
                  <a:gd name="T1" fmla="*/ 23 h 125"/>
                  <a:gd name="T2" fmla="*/ 19 w 82"/>
                  <a:gd name="T3" fmla="*/ 23 h 125"/>
                  <a:gd name="T4" fmla="*/ 19 w 82"/>
                  <a:gd name="T5" fmla="*/ 65 h 125"/>
                  <a:gd name="T6" fmla="*/ 19 w 82"/>
                  <a:gd name="T7" fmla="*/ 65 h 125"/>
                  <a:gd name="T8" fmla="*/ 19 w 82"/>
                  <a:gd name="T9" fmla="*/ 125 h 125"/>
                  <a:gd name="T10" fmla="*/ 38 w 82"/>
                  <a:gd name="T11" fmla="*/ 125 h 125"/>
                  <a:gd name="T12" fmla="*/ 38 w 82"/>
                  <a:gd name="T13" fmla="*/ 59 h 125"/>
                  <a:gd name="T14" fmla="*/ 45 w 82"/>
                  <a:gd name="T15" fmla="*/ 59 h 125"/>
                  <a:gd name="T16" fmla="*/ 45 w 82"/>
                  <a:gd name="T17" fmla="*/ 125 h 125"/>
                  <a:gd name="T18" fmla="*/ 64 w 82"/>
                  <a:gd name="T19" fmla="*/ 125 h 125"/>
                  <a:gd name="T20" fmla="*/ 64 w 82"/>
                  <a:gd name="T21" fmla="*/ 59 h 125"/>
                  <a:gd name="T22" fmla="*/ 64 w 82"/>
                  <a:gd name="T23" fmla="*/ 59 h 125"/>
                  <a:gd name="T24" fmla="*/ 64 w 82"/>
                  <a:gd name="T25" fmla="*/ 23 h 125"/>
                  <a:gd name="T26" fmla="*/ 69 w 82"/>
                  <a:gd name="T27" fmla="*/ 23 h 125"/>
                  <a:gd name="T28" fmla="*/ 69 w 82"/>
                  <a:gd name="T29" fmla="*/ 59 h 125"/>
                  <a:gd name="T30" fmla="*/ 82 w 82"/>
                  <a:gd name="T31" fmla="*/ 59 h 125"/>
                  <a:gd name="T32" fmla="*/ 82 w 82"/>
                  <a:gd name="T33" fmla="*/ 0 h 125"/>
                  <a:gd name="T34" fmla="*/ 0 w 82"/>
                  <a:gd name="T35" fmla="*/ 0 h 125"/>
                  <a:gd name="T36" fmla="*/ 0 w 82"/>
                  <a:gd name="T37" fmla="*/ 59 h 125"/>
                  <a:gd name="T38" fmla="*/ 14 w 82"/>
                  <a:gd name="T39" fmla="*/ 59 h 125"/>
                  <a:gd name="T40" fmla="*/ 14 w 82"/>
                  <a:gd name="T41" fmla="*/ 2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25">
                    <a:moveTo>
                      <a:pt x="14" y="23"/>
                    </a:moveTo>
                    <a:lnTo>
                      <a:pt x="19" y="23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19" y="125"/>
                    </a:lnTo>
                    <a:lnTo>
                      <a:pt x="38" y="125"/>
                    </a:lnTo>
                    <a:lnTo>
                      <a:pt x="38" y="59"/>
                    </a:lnTo>
                    <a:lnTo>
                      <a:pt x="45" y="59"/>
                    </a:lnTo>
                    <a:lnTo>
                      <a:pt x="45" y="125"/>
                    </a:lnTo>
                    <a:lnTo>
                      <a:pt x="64" y="125"/>
                    </a:lnTo>
                    <a:lnTo>
                      <a:pt x="64" y="59"/>
                    </a:lnTo>
                    <a:lnTo>
                      <a:pt x="64" y="59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69" y="59"/>
                    </a:lnTo>
                    <a:lnTo>
                      <a:pt x="82" y="59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14" y="2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3" name="Oval 106"/>
              <p:cNvSpPr>
                <a:spLocks noChangeArrowheads="1"/>
              </p:cNvSpPr>
              <p:nvPr/>
            </p:nvSpPr>
            <p:spPr bwMode="auto">
              <a:xfrm>
                <a:off x="4592" y="1072"/>
                <a:ext cx="33" cy="3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4" name="Freeform 107"/>
              <p:cNvSpPr/>
              <p:nvPr/>
            </p:nvSpPr>
            <p:spPr bwMode="auto">
              <a:xfrm>
                <a:off x="4561" y="1113"/>
                <a:ext cx="93" cy="125"/>
              </a:xfrm>
              <a:custGeom>
                <a:avLst/>
                <a:gdLst>
                  <a:gd name="T0" fmla="*/ 81 w 93"/>
                  <a:gd name="T1" fmla="*/ 59 h 125"/>
                  <a:gd name="T2" fmla="*/ 93 w 93"/>
                  <a:gd name="T3" fmla="*/ 59 h 125"/>
                  <a:gd name="T4" fmla="*/ 78 w 93"/>
                  <a:gd name="T5" fmla="*/ 0 h 125"/>
                  <a:gd name="T6" fmla="*/ 17 w 93"/>
                  <a:gd name="T7" fmla="*/ 0 h 125"/>
                  <a:gd name="T8" fmla="*/ 0 w 93"/>
                  <a:gd name="T9" fmla="*/ 59 h 125"/>
                  <a:gd name="T10" fmla="*/ 14 w 93"/>
                  <a:gd name="T11" fmla="*/ 59 h 125"/>
                  <a:gd name="T12" fmla="*/ 24 w 93"/>
                  <a:gd name="T13" fmla="*/ 23 h 125"/>
                  <a:gd name="T14" fmla="*/ 28 w 93"/>
                  <a:gd name="T15" fmla="*/ 23 h 125"/>
                  <a:gd name="T16" fmla="*/ 10 w 93"/>
                  <a:gd name="T17" fmla="*/ 89 h 125"/>
                  <a:gd name="T18" fmla="*/ 24 w 93"/>
                  <a:gd name="T19" fmla="*/ 89 h 125"/>
                  <a:gd name="T20" fmla="*/ 24 w 93"/>
                  <a:gd name="T21" fmla="*/ 125 h 125"/>
                  <a:gd name="T22" fmla="*/ 45 w 93"/>
                  <a:gd name="T23" fmla="*/ 125 h 125"/>
                  <a:gd name="T24" fmla="*/ 45 w 93"/>
                  <a:gd name="T25" fmla="*/ 89 h 125"/>
                  <a:gd name="T26" fmla="*/ 50 w 93"/>
                  <a:gd name="T27" fmla="*/ 89 h 125"/>
                  <a:gd name="T28" fmla="*/ 50 w 93"/>
                  <a:gd name="T29" fmla="*/ 125 h 125"/>
                  <a:gd name="T30" fmla="*/ 69 w 93"/>
                  <a:gd name="T31" fmla="*/ 125 h 125"/>
                  <a:gd name="T32" fmla="*/ 69 w 93"/>
                  <a:gd name="T33" fmla="*/ 89 h 125"/>
                  <a:gd name="T34" fmla="*/ 85 w 93"/>
                  <a:gd name="T35" fmla="*/ 89 h 125"/>
                  <a:gd name="T36" fmla="*/ 66 w 93"/>
                  <a:gd name="T37" fmla="*/ 23 h 125"/>
                  <a:gd name="T38" fmla="*/ 71 w 93"/>
                  <a:gd name="T39" fmla="*/ 23 h 125"/>
                  <a:gd name="T40" fmla="*/ 81 w 93"/>
                  <a:gd name="T41" fmla="*/ 5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3" h="125">
                    <a:moveTo>
                      <a:pt x="81" y="59"/>
                    </a:moveTo>
                    <a:lnTo>
                      <a:pt x="93" y="59"/>
                    </a:lnTo>
                    <a:lnTo>
                      <a:pt x="78" y="0"/>
                    </a:lnTo>
                    <a:lnTo>
                      <a:pt x="17" y="0"/>
                    </a:lnTo>
                    <a:lnTo>
                      <a:pt x="0" y="59"/>
                    </a:lnTo>
                    <a:lnTo>
                      <a:pt x="14" y="59"/>
                    </a:lnTo>
                    <a:lnTo>
                      <a:pt x="24" y="23"/>
                    </a:lnTo>
                    <a:lnTo>
                      <a:pt x="28" y="23"/>
                    </a:lnTo>
                    <a:lnTo>
                      <a:pt x="10" y="89"/>
                    </a:lnTo>
                    <a:lnTo>
                      <a:pt x="24" y="89"/>
                    </a:lnTo>
                    <a:lnTo>
                      <a:pt x="24" y="125"/>
                    </a:lnTo>
                    <a:lnTo>
                      <a:pt x="45" y="125"/>
                    </a:lnTo>
                    <a:lnTo>
                      <a:pt x="45" y="89"/>
                    </a:lnTo>
                    <a:lnTo>
                      <a:pt x="50" y="89"/>
                    </a:lnTo>
                    <a:lnTo>
                      <a:pt x="50" y="125"/>
                    </a:lnTo>
                    <a:lnTo>
                      <a:pt x="69" y="125"/>
                    </a:lnTo>
                    <a:lnTo>
                      <a:pt x="69" y="89"/>
                    </a:lnTo>
                    <a:lnTo>
                      <a:pt x="85" y="89"/>
                    </a:lnTo>
                    <a:lnTo>
                      <a:pt x="66" y="23"/>
                    </a:lnTo>
                    <a:lnTo>
                      <a:pt x="71" y="23"/>
                    </a:lnTo>
                    <a:lnTo>
                      <a:pt x="81" y="59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5" name="Freeform 108"/>
              <p:cNvSpPr>
                <a:spLocks noEditPoints="1"/>
              </p:cNvSpPr>
              <p:nvPr/>
            </p:nvSpPr>
            <p:spPr bwMode="auto">
              <a:xfrm>
                <a:off x="3831" y="2807"/>
                <a:ext cx="131" cy="160"/>
              </a:xfrm>
              <a:custGeom>
                <a:avLst/>
                <a:gdLst>
                  <a:gd name="T0" fmla="*/ 52 w 75"/>
                  <a:gd name="T1" fmla="*/ 84 h 92"/>
                  <a:gd name="T2" fmla="*/ 75 w 75"/>
                  <a:gd name="T3" fmla="*/ 92 h 92"/>
                  <a:gd name="T4" fmla="*/ 52 w 75"/>
                  <a:gd name="T5" fmla="*/ 52 h 92"/>
                  <a:gd name="T6" fmla="*/ 47 w 75"/>
                  <a:gd name="T7" fmla="*/ 45 h 92"/>
                  <a:gd name="T8" fmla="*/ 43 w 75"/>
                  <a:gd name="T9" fmla="*/ 63 h 92"/>
                  <a:gd name="T10" fmla="*/ 45 w 75"/>
                  <a:gd name="T11" fmla="*/ 69 h 92"/>
                  <a:gd name="T12" fmla="*/ 43 w 75"/>
                  <a:gd name="T13" fmla="*/ 67 h 92"/>
                  <a:gd name="T14" fmla="*/ 46 w 75"/>
                  <a:gd name="T15" fmla="*/ 78 h 92"/>
                  <a:gd name="T16" fmla="*/ 43 w 75"/>
                  <a:gd name="T17" fmla="*/ 84 h 92"/>
                  <a:gd name="T18" fmla="*/ 43 w 75"/>
                  <a:gd name="T19" fmla="*/ 84 h 92"/>
                  <a:gd name="T20" fmla="*/ 37 w 75"/>
                  <a:gd name="T21" fmla="*/ 78 h 92"/>
                  <a:gd name="T22" fmla="*/ 43 w 75"/>
                  <a:gd name="T23" fmla="*/ 24 h 92"/>
                  <a:gd name="T24" fmla="*/ 40 w 75"/>
                  <a:gd name="T25" fmla="*/ 14 h 92"/>
                  <a:gd name="T26" fmla="*/ 37 w 75"/>
                  <a:gd name="T27" fmla="*/ 27 h 92"/>
                  <a:gd name="T28" fmla="*/ 37 w 75"/>
                  <a:gd name="T29" fmla="*/ 45 h 92"/>
                  <a:gd name="T30" fmla="*/ 41 w 75"/>
                  <a:gd name="T31" fmla="*/ 52 h 92"/>
                  <a:gd name="T32" fmla="*/ 37 w 75"/>
                  <a:gd name="T33" fmla="*/ 62 h 92"/>
                  <a:gd name="T34" fmla="*/ 43 w 75"/>
                  <a:gd name="T35" fmla="*/ 74 h 92"/>
                  <a:gd name="T36" fmla="*/ 41 w 75"/>
                  <a:gd name="T37" fmla="*/ 65 h 92"/>
                  <a:gd name="T38" fmla="*/ 43 w 75"/>
                  <a:gd name="T39" fmla="*/ 24 h 92"/>
                  <a:gd name="T40" fmla="*/ 37 w 75"/>
                  <a:gd name="T41" fmla="*/ 84 h 92"/>
                  <a:gd name="T42" fmla="*/ 37 w 75"/>
                  <a:gd name="T43" fmla="*/ 78 h 92"/>
                  <a:gd name="T44" fmla="*/ 37 w 75"/>
                  <a:gd name="T45" fmla="*/ 78 h 92"/>
                  <a:gd name="T46" fmla="*/ 32 w 75"/>
                  <a:gd name="T47" fmla="*/ 84 h 92"/>
                  <a:gd name="T48" fmla="*/ 37 w 75"/>
                  <a:gd name="T49" fmla="*/ 0 h 92"/>
                  <a:gd name="T50" fmla="*/ 34 w 75"/>
                  <a:gd name="T51" fmla="*/ 14 h 92"/>
                  <a:gd name="T52" fmla="*/ 32 w 75"/>
                  <a:gd name="T53" fmla="*/ 63 h 92"/>
                  <a:gd name="T54" fmla="*/ 32 w 75"/>
                  <a:gd name="T55" fmla="*/ 67 h 92"/>
                  <a:gd name="T56" fmla="*/ 37 w 75"/>
                  <a:gd name="T57" fmla="*/ 69 h 92"/>
                  <a:gd name="T58" fmla="*/ 37 w 75"/>
                  <a:gd name="T59" fmla="*/ 62 h 92"/>
                  <a:gd name="T60" fmla="*/ 33 w 75"/>
                  <a:gd name="T61" fmla="*/ 58 h 92"/>
                  <a:gd name="T62" fmla="*/ 37 w 75"/>
                  <a:gd name="T63" fmla="*/ 52 h 92"/>
                  <a:gd name="T64" fmla="*/ 37 w 75"/>
                  <a:gd name="T65" fmla="*/ 52 h 92"/>
                  <a:gd name="T66" fmla="*/ 37 w 75"/>
                  <a:gd name="T67" fmla="*/ 45 h 92"/>
                  <a:gd name="T68" fmla="*/ 37 w 75"/>
                  <a:gd name="T69" fmla="*/ 27 h 92"/>
                  <a:gd name="T70" fmla="*/ 37 w 75"/>
                  <a:gd name="T71" fmla="*/ 27 h 92"/>
                  <a:gd name="T72" fmla="*/ 0 w 75"/>
                  <a:gd name="T73" fmla="*/ 92 h 92"/>
                  <a:gd name="T74" fmla="*/ 23 w 75"/>
                  <a:gd name="T75" fmla="*/ 84 h 92"/>
                  <a:gd name="T76" fmla="*/ 32 w 75"/>
                  <a:gd name="T77" fmla="*/ 78 h 92"/>
                  <a:gd name="T78" fmla="*/ 32 w 75"/>
                  <a:gd name="T79" fmla="*/ 74 h 92"/>
                  <a:gd name="T80" fmla="*/ 30 w 75"/>
                  <a:gd name="T81" fmla="*/ 69 h 92"/>
                  <a:gd name="T82" fmla="*/ 32 w 75"/>
                  <a:gd name="T83" fmla="*/ 63 h 92"/>
                  <a:gd name="T84" fmla="*/ 32 w 75"/>
                  <a:gd name="T85" fmla="*/ 24 h 92"/>
                  <a:gd name="T86" fmla="*/ 23 w 75"/>
                  <a:gd name="T87" fmla="*/ 45 h 92"/>
                  <a:gd name="T88" fmla="*/ 25 w 75"/>
                  <a:gd name="T89" fmla="*/ 5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5" h="92">
                    <a:moveTo>
                      <a:pt x="43" y="84"/>
                    </a:moveTo>
                    <a:cubicBezTo>
                      <a:pt x="52" y="84"/>
                      <a:pt x="52" y="84"/>
                      <a:pt x="52" y="84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63" y="85"/>
                      <a:pt x="55" y="69"/>
                      <a:pt x="50" y="52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5" y="37"/>
                      <a:pt x="44" y="30"/>
                      <a:pt x="43" y="24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4" y="65"/>
                      <a:pt x="44" y="67"/>
                      <a:pt x="45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3" y="78"/>
                      <a:pt x="43" y="78"/>
                      <a:pt x="43" y="78"/>
                    </a:cubicBezTo>
                    <a:lnTo>
                      <a:pt x="43" y="84"/>
                    </a:lnTo>
                    <a:close/>
                    <a:moveTo>
                      <a:pt x="37" y="84"/>
                    </a:moveTo>
                    <a:cubicBezTo>
                      <a:pt x="43" y="84"/>
                      <a:pt x="43" y="84"/>
                      <a:pt x="43" y="84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84"/>
                      <a:pt x="37" y="84"/>
                      <a:pt x="37" y="84"/>
                    </a:cubicBezTo>
                    <a:close/>
                    <a:moveTo>
                      <a:pt x="43" y="24"/>
                    </a:moveTo>
                    <a:cubicBezTo>
                      <a:pt x="42" y="18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8" y="28"/>
                      <a:pt x="38" y="41"/>
                      <a:pt x="39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4"/>
                      <a:pt x="42" y="58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3" y="63"/>
                      <a:pt x="43" y="63"/>
                      <a:pt x="43" y="63"/>
                    </a:cubicBezTo>
                    <a:lnTo>
                      <a:pt x="43" y="24"/>
                    </a:lnTo>
                    <a:close/>
                    <a:moveTo>
                      <a:pt x="32" y="84"/>
                    </a:move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84"/>
                      <a:pt x="32" y="84"/>
                      <a:pt x="32" y="84"/>
                    </a:cubicBezTo>
                    <a:close/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3" y="18"/>
                      <a:pt x="32" y="24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4" y="54"/>
                      <a:pt x="34" y="52"/>
                      <a:pt x="34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7" y="40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lnTo>
                      <a:pt x="37" y="0"/>
                    </a:lnTo>
                    <a:close/>
                    <a:moveTo>
                      <a:pt x="0" y="92"/>
                    </a:moveTo>
                    <a:cubicBezTo>
                      <a:pt x="15" y="92"/>
                      <a:pt x="15" y="92"/>
                      <a:pt x="15" y="9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1" y="67"/>
                      <a:pt x="31" y="65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1" y="30"/>
                      <a:pt x="30" y="37"/>
                      <a:pt x="28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0" y="69"/>
                      <a:pt x="12" y="85"/>
                      <a:pt x="0" y="92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6" name="Freeform 109"/>
              <p:cNvSpPr>
                <a:spLocks noEditPoints="1"/>
              </p:cNvSpPr>
              <p:nvPr/>
            </p:nvSpPr>
            <p:spPr bwMode="auto">
              <a:xfrm>
                <a:off x="3425" y="705"/>
                <a:ext cx="101" cy="63"/>
              </a:xfrm>
              <a:custGeom>
                <a:avLst/>
                <a:gdLst>
                  <a:gd name="T0" fmla="*/ 78 w 101"/>
                  <a:gd name="T1" fmla="*/ 63 h 63"/>
                  <a:gd name="T2" fmla="*/ 101 w 101"/>
                  <a:gd name="T3" fmla="*/ 63 h 63"/>
                  <a:gd name="T4" fmla="*/ 101 w 101"/>
                  <a:gd name="T5" fmla="*/ 35 h 63"/>
                  <a:gd name="T6" fmla="*/ 89 w 101"/>
                  <a:gd name="T7" fmla="*/ 35 h 63"/>
                  <a:gd name="T8" fmla="*/ 89 w 101"/>
                  <a:gd name="T9" fmla="*/ 0 h 63"/>
                  <a:gd name="T10" fmla="*/ 78 w 101"/>
                  <a:gd name="T11" fmla="*/ 0 h 63"/>
                  <a:gd name="T12" fmla="*/ 78 w 101"/>
                  <a:gd name="T13" fmla="*/ 44 h 63"/>
                  <a:gd name="T14" fmla="*/ 87 w 101"/>
                  <a:gd name="T15" fmla="*/ 44 h 63"/>
                  <a:gd name="T16" fmla="*/ 87 w 101"/>
                  <a:gd name="T17" fmla="*/ 56 h 63"/>
                  <a:gd name="T18" fmla="*/ 87 w 101"/>
                  <a:gd name="T19" fmla="*/ 56 h 63"/>
                  <a:gd name="T20" fmla="*/ 78 w 101"/>
                  <a:gd name="T21" fmla="*/ 56 h 63"/>
                  <a:gd name="T22" fmla="*/ 78 w 101"/>
                  <a:gd name="T23" fmla="*/ 63 h 63"/>
                  <a:gd name="T24" fmla="*/ 64 w 101"/>
                  <a:gd name="T25" fmla="*/ 0 h 63"/>
                  <a:gd name="T26" fmla="*/ 64 w 101"/>
                  <a:gd name="T27" fmla="*/ 35 h 63"/>
                  <a:gd name="T28" fmla="*/ 50 w 101"/>
                  <a:gd name="T29" fmla="*/ 35 h 63"/>
                  <a:gd name="T30" fmla="*/ 50 w 101"/>
                  <a:gd name="T31" fmla="*/ 44 h 63"/>
                  <a:gd name="T32" fmla="*/ 59 w 101"/>
                  <a:gd name="T33" fmla="*/ 44 h 63"/>
                  <a:gd name="T34" fmla="*/ 59 w 101"/>
                  <a:gd name="T35" fmla="*/ 56 h 63"/>
                  <a:gd name="T36" fmla="*/ 59 w 101"/>
                  <a:gd name="T37" fmla="*/ 56 h 63"/>
                  <a:gd name="T38" fmla="*/ 50 w 101"/>
                  <a:gd name="T39" fmla="*/ 56 h 63"/>
                  <a:gd name="T40" fmla="*/ 50 w 101"/>
                  <a:gd name="T41" fmla="*/ 63 h 63"/>
                  <a:gd name="T42" fmla="*/ 78 w 101"/>
                  <a:gd name="T43" fmla="*/ 63 h 63"/>
                  <a:gd name="T44" fmla="*/ 78 w 101"/>
                  <a:gd name="T45" fmla="*/ 56 h 63"/>
                  <a:gd name="T46" fmla="*/ 69 w 101"/>
                  <a:gd name="T47" fmla="*/ 56 h 63"/>
                  <a:gd name="T48" fmla="*/ 69 w 101"/>
                  <a:gd name="T49" fmla="*/ 44 h 63"/>
                  <a:gd name="T50" fmla="*/ 78 w 101"/>
                  <a:gd name="T51" fmla="*/ 44 h 63"/>
                  <a:gd name="T52" fmla="*/ 78 w 101"/>
                  <a:gd name="T53" fmla="*/ 0 h 63"/>
                  <a:gd name="T54" fmla="*/ 64 w 101"/>
                  <a:gd name="T55" fmla="*/ 0 h 63"/>
                  <a:gd name="T56" fmla="*/ 50 w 101"/>
                  <a:gd name="T57" fmla="*/ 35 h 63"/>
                  <a:gd name="T58" fmla="*/ 21 w 101"/>
                  <a:gd name="T59" fmla="*/ 35 h 63"/>
                  <a:gd name="T60" fmla="*/ 21 w 101"/>
                  <a:gd name="T61" fmla="*/ 44 h 63"/>
                  <a:gd name="T62" fmla="*/ 29 w 101"/>
                  <a:gd name="T63" fmla="*/ 44 h 63"/>
                  <a:gd name="T64" fmla="*/ 29 w 101"/>
                  <a:gd name="T65" fmla="*/ 56 h 63"/>
                  <a:gd name="T66" fmla="*/ 29 w 101"/>
                  <a:gd name="T67" fmla="*/ 56 h 63"/>
                  <a:gd name="T68" fmla="*/ 21 w 101"/>
                  <a:gd name="T69" fmla="*/ 56 h 63"/>
                  <a:gd name="T70" fmla="*/ 21 w 101"/>
                  <a:gd name="T71" fmla="*/ 63 h 63"/>
                  <a:gd name="T72" fmla="*/ 50 w 101"/>
                  <a:gd name="T73" fmla="*/ 63 h 63"/>
                  <a:gd name="T74" fmla="*/ 50 w 101"/>
                  <a:gd name="T75" fmla="*/ 56 h 63"/>
                  <a:gd name="T76" fmla="*/ 42 w 101"/>
                  <a:gd name="T77" fmla="*/ 56 h 63"/>
                  <a:gd name="T78" fmla="*/ 42 w 101"/>
                  <a:gd name="T79" fmla="*/ 44 h 63"/>
                  <a:gd name="T80" fmla="*/ 50 w 101"/>
                  <a:gd name="T81" fmla="*/ 44 h 63"/>
                  <a:gd name="T82" fmla="*/ 50 w 101"/>
                  <a:gd name="T83" fmla="*/ 35 h 63"/>
                  <a:gd name="T84" fmla="*/ 21 w 101"/>
                  <a:gd name="T85" fmla="*/ 35 h 63"/>
                  <a:gd name="T86" fmla="*/ 0 w 101"/>
                  <a:gd name="T87" fmla="*/ 35 h 63"/>
                  <a:gd name="T88" fmla="*/ 0 w 101"/>
                  <a:gd name="T89" fmla="*/ 63 h 63"/>
                  <a:gd name="T90" fmla="*/ 21 w 101"/>
                  <a:gd name="T91" fmla="*/ 63 h 63"/>
                  <a:gd name="T92" fmla="*/ 21 w 101"/>
                  <a:gd name="T93" fmla="*/ 56 h 63"/>
                  <a:gd name="T94" fmla="*/ 12 w 101"/>
                  <a:gd name="T95" fmla="*/ 56 h 63"/>
                  <a:gd name="T96" fmla="*/ 12 w 101"/>
                  <a:gd name="T97" fmla="*/ 44 h 63"/>
                  <a:gd name="T98" fmla="*/ 21 w 101"/>
                  <a:gd name="T99" fmla="*/ 44 h 63"/>
                  <a:gd name="T100" fmla="*/ 21 w 101"/>
                  <a:gd name="T101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1" h="63">
                    <a:moveTo>
                      <a:pt x="78" y="63"/>
                    </a:moveTo>
                    <a:lnTo>
                      <a:pt x="101" y="63"/>
                    </a:lnTo>
                    <a:lnTo>
                      <a:pt x="101" y="35"/>
                    </a:lnTo>
                    <a:lnTo>
                      <a:pt x="89" y="35"/>
                    </a:lnTo>
                    <a:lnTo>
                      <a:pt x="89" y="0"/>
                    </a:lnTo>
                    <a:lnTo>
                      <a:pt x="78" y="0"/>
                    </a:lnTo>
                    <a:lnTo>
                      <a:pt x="78" y="44"/>
                    </a:lnTo>
                    <a:lnTo>
                      <a:pt x="87" y="44"/>
                    </a:lnTo>
                    <a:lnTo>
                      <a:pt x="87" y="56"/>
                    </a:lnTo>
                    <a:lnTo>
                      <a:pt x="87" y="56"/>
                    </a:lnTo>
                    <a:lnTo>
                      <a:pt x="78" y="56"/>
                    </a:lnTo>
                    <a:lnTo>
                      <a:pt x="78" y="63"/>
                    </a:lnTo>
                    <a:close/>
                    <a:moveTo>
                      <a:pt x="64" y="0"/>
                    </a:moveTo>
                    <a:lnTo>
                      <a:pt x="64" y="35"/>
                    </a:lnTo>
                    <a:lnTo>
                      <a:pt x="50" y="35"/>
                    </a:lnTo>
                    <a:lnTo>
                      <a:pt x="50" y="44"/>
                    </a:lnTo>
                    <a:lnTo>
                      <a:pt x="59" y="44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50" y="56"/>
                    </a:lnTo>
                    <a:lnTo>
                      <a:pt x="50" y="63"/>
                    </a:lnTo>
                    <a:lnTo>
                      <a:pt x="78" y="63"/>
                    </a:lnTo>
                    <a:lnTo>
                      <a:pt x="78" y="56"/>
                    </a:lnTo>
                    <a:lnTo>
                      <a:pt x="69" y="56"/>
                    </a:lnTo>
                    <a:lnTo>
                      <a:pt x="69" y="44"/>
                    </a:lnTo>
                    <a:lnTo>
                      <a:pt x="78" y="44"/>
                    </a:lnTo>
                    <a:lnTo>
                      <a:pt x="78" y="0"/>
                    </a:lnTo>
                    <a:lnTo>
                      <a:pt x="64" y="0"/>
                    </a:lnTo>
                    <a:close/>
                    <a:moveTo>
                      <a:pt x="50" y="35"/>
                    </a:moveTo>
                    <a:lnTo>
                      <a:pt x="21" y="35"/>
                    </a:lnTo>
                    <a:lnTo>
                      <a:pt x="21" y="44"/>
                    </a:lnTo>
                    <a:lnTo>
                      <a:pt x="29" y="44"/>
                    </a:lnTo>
                    <a:lnTo>
                      <a:pt x="29" y="56"/>
                    </a:lnTo>
                    <a:lnTo>
                      <a:pt x="29" y="56"/>
                    </a:lnTo>
                    <a:lnTo>
                      <a:pt x="21" y="56"/>
                    </a:lnTo>
                    <a:lnTo>
                      <a:pt x="21" y="63"/>
                    </a:lnTo>
                    <a:lnTo>
                      <a:pt x="50" y="63"/>
                    </a:lnTo>
                    <a:lnTo>
                      <a:pt x="50" y="56"/>
                    </a:lnTo>
                    <a:lnTo>
                      <a:pt x="42" y="56"/>
                    </a:lnTo>
                    <a:lnTo>
                      <a:pt x="42" y="44"/>
                    </a:lnTo>
                    <a:lnTo>
                      <a:pt x="50" y="44"/>
                    </a:lnTo>
                    <a:lnTo>
                      <a:pt x="50" y="35"/>
                    </a:lnTo>
                    <a:close/>
                    <a:moveTo>
                      <a:pt x="21" y="35"/>
                    </a:moveTo>
                    <a:lnTo>
                      <a:pt x="0" y="35"/>
                    </a:lnTo>
                    <a:lnTo>
                      <a:pt x="0" y="63"/>
                    </a:lnTo>
                    <a:lnTo>
                      <a:pt x="21" y="63"/>
                    </a:lnTo>
                    <a:lnTo>
                      <a:pt x="21" y="56"/>
                    </a:lnTo>
                    <a:lnTo>
                      <a:pt x="12" y="56"/>
                    </a:lnTo>
                    <a:lnTo>
                      <a:pt x="12" y="44"/>
                    </a:lnTo>
                    <a:lnTo>
                      <a:pt x="21" y="44"/>
                    </a:lnTo>
                    <a:lnTo>
                      <a:pt x="21" y="35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7" name="Freeform 110"/>
              <p:cNvSpPr/>
              <p:nvPr/>
            </p:nvSpPr>
            <p:spPr bwMode="auto">
              <a:xfrm>
                <a:off x="3401" y="771"/>
                <a:ext cx="135" cy="44"/>
              </a:xfrm>
              <a:custGeom>
                <a:avLst/>
                <a:gdLst>
                  <a:gd name="T0" fmla="*/ 130 w 135"/>
                  <a:gd name="T1" fmla="*/ 44 h 44"/>
                  <a:gd name="T2" fmla="*/ 135 w 135"/>
                  <a:gd name="T3" fmla="*/ 0 h 44"/>
                  <a:gd name="T4" fmla="*/ 0 w 135"/>
                  <a:gd name="T5" fmla="*/ 0 h 44"/>
                  <a:gd name="T6" fmla="*/ 15 w 135"/>
                  <a:gd name="T7" fmla="*/ 44 h 44"/>
                  <a:gd name="T8" fmla="*/ 130 w 1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44">
                    <a:moveTo>
                      <a:pt x="130" y="44"/>
                    </a:moveTo>
                    <a:lnTo>
                      <a:pt x="135" y="0"/>
                    </a:lnTo>
                    <a:lnTo>
                      <a:pt x="0" y="0"/>
                    </a:lnTo>
                    <a:lnTo>
                      <a:pt x="15" y="44"/>
                    </a:lnTo>
                    <a:lnTo>
                      <a:pt x="130" y="44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8" name="Freeform 111"/>
              <p:cNvSpPr>
                <a:spLocks noEditPoints="1"/>
              </p:cNvSpPr>
              <p:nvPr/>
            </p:nvSpPr>
            <p:spPr bwMode="auto">
              <a:xfrm>
                <a:off x="2900" y="1669"/>
                <a:ext cx="127" cy="101"/>
              </a:xfrm>
              <a:custGeom>
                <a:avLst/>
                <a:gdLst>
                  <a:gd name="T0" fmla="*/ 58 w 73"/>
                  <a:gd name="T1" fmla="*/ 58 h 58"/>
                  <a:gd name="T2" fmla="*/ 58 w 73"/>
                  <a:gd name="T3" fmla="*/ 38 h 58"/>
                  <a:gd name="T4" fmla="*/ 67 w 73"/>
                  <a:gd name="T5" fmla="*/ 29 h 58"/>
                  <a:gd name="T6" fmla="*/ 73 w 73"/>
                  <a:gd name="T7" fmla="*/ 29 h 58"/>
                  <a:gd name="T8" fmla="*/ 73 w 73"/>
                  <a:gd name="T9" fmla="*/ 8 h 58"/>
                  <a:gd name="T10" fmla="*/ 65 w 73"/>
                  <a:gd name="T11" fmla="*/ 0 h 58"/>
                  <a:gd name="T12" fmla="*/ 47 w 73"/>
                  <a:gd name="T13" fmla="*/ 0 h 58"/>
                  <a:gd name="T14" fmla="*/ 47 w 73"/>
                  <a:gd name="T15" fmla="*/ 9 h 58"/>
                  <a:gd name="T16" fmla="*/ 54 w 73"/>
                  <a:gd name="T17" fmla="*/ 16 h 58"/>
                  <a:gd name="T18" fmla="*/ 47 w 73"/>
                  <a:gd name="T19" fmla="*/ 22 h 58"/>
                  <a:gd name="T20" fmla="*/ 47 w 73"/>
                  <a:gd name="T21" fmla="*/ 26 h 58"/>
                  <a:gd name="T22" fmla="*/ 54 w 73"/>
                  <a:gd name="T23" fmla="*/ 33 h 58"/>
                  <a:gd name="T24" fmla="*/ 47 w 73"/>
                  <a:gd name="T25" fmla="*/ 39 h 58"/>
                  <a:gd name="T26" fmla="*/ 47 w 73"/>
                  <a:gd name="T27" fmla="*/ 58 h 58"/>
                  <a:gd name="T28" fmla="*/ 58 w 73"/>
                  <a:gd name="T29" fmla="*/ 58 h 58"/>
                  <a:gd name="T30" fmla="*/ 47 w 73"/>
                  <a:gd name="T31" fmla="*/ 0 h 58"/>
                  <a:gd name="T32" fmla="*/ 26 w 73"/>
                  <a:gd name="T33" fmla="*/ 0 h 58"/>
                  <a:gd name="T34" fmla="*/ 26 w 73"/>
                  <a:gd name="T35" fmla="*/ 9 h 58"/>
                  <a:gd name="T36" fmla="*/ 33 w 73"/>
                  <a:gd name="T37" fmla="*/ 16 h 58"/>
                  <a:gd name="T38" fmla="*/ 26 w 73"/>
                  <a:gd name="T39" fmla="*/ 22 h 58"/>
                  <a:gd name="T40" fmla="*/ 26 w 73"/>
                  <a:gd name="T41" fmla="*/ 26 h 58"/>
                  <a:gd name="T42" fmla="*/ 33 w 73"/>
                  <a:gd name="T43" fmla="*/ 33 h 58"/>
                  <a:gd name="T44" fmla="*/ 26 w 73"/>
                  <a:gd name="T45" fmla="*/ 39 h 58"/>
                  <a:gd name="T46" fmla="*/ 26 w 73"/>
                  <a:gd name="T47" fmla="*/ 58 h 58"/>
                  <a:gd name="T48" fmla="*/ 47 w 73"/>
                  <a:gd name="T49" fmla="*/ 58 h 58"/>
                  <a:gd name="T50" fmla="*/ 47 w 73"/>
                  <a:gd name="T51" fmla="*/ 39 h 58"/>
                  <a:gd name="T52" fmla="*/ 47 w 73"/>
                  <a:gd name="T53" fmla="*/ 39 h 58"/>
                  <a:gd name="T54" fmla="*/ 41 w 73"/>
                  <a:gd name="T55" fmla="*/ 33 h 58"/>
                  <a:gd name="T56" fmla="*/ 47 w 73"/>
                  <a:gd name="T57" fmla="*/ 26 h 58"/>
                  <a:gd name="T58" fmla="*/ 47 w 73"/>
                  <a:gd name="T59" fmla="*/ 26 h 58"/>
                  <a:gd name="T60" fmla="*/ 47 w 73"/>
                  <a:gd name="T61" fmla="*/ 26 h 58"/>
                  <a:gd name="T62" fmla="*/ 47 w 73"/>
                  <a:gd name="T63" fmla="*/ 22 h 58"/>
                  <a:gd name="T64" fmla="*/ 47 w 73"/>
                  <a:gd name="T65" fmla="*/ 22 h 58"/>
                  <a:gd name="T66" fmla="*/ 41 w 73"/>
                  <a:gd name="T67" fmla="*/ 16 h 58"/>
                  <a:gd name="T68" fmla="*/ 47 w 73"/>
                  <a:gd name="T69" fmla="*/ 9 h 58"/>
                  <a:gd name="T70" fmla="*/ 47 w 73"/>
                  <a:gd name="T71" fmla="*/ 9 h 58"/>
                  <a:gd name="T72" fmla="*/ 47 w 73"/>
                  <a:gd name="T73" fmla="*/ 9 h 58"/>
                  <a:gd name="T74" fmla="*/ 47 w 73"/>
                  <a:gd name="T75" fmla="*/ 0 h 58"/>
                  <a:gd name="T76" fmla="*/ 26 w 73"/>
                  <a:gd name="T77" fmla="*/ 0 h 58"/>
                  <a:gd name="T78" fmla="*/ 8 w 73"/>
                  <a:gd name="T79" fmla="*/ 0 h 58"/>
                  <a:gd name="T80" fmla="*/ 0 w 73"/>
                  <a:gd name="T81" fmla="*/ 8 h 58"/>
                  <a:gd name="T82" fmla="*/ 0 w 73"/>
                  <a:gd name="T83" fmla="*/ 29 h 58"/>
                  <a:gd name="T84" fmla="*/ 6 w 73"/>
                  <a:gd name="T85" fmla="*/ 29 h 58"/>
                  <a:gd name="T86" fmla="*/ 15 w 73"/>
                  <a:gd name="T87" fmla="*/ 38 h 58"/>
                  <a:gd name="T88" fmla="*/ 15 w 73"/>
                  <a:gd name="T89" fmla="*/ 58 h 58"/>
                  <a:gd name="T90" fmla="*/ 26 w 73"/>
                  <a:gd name="T91" fmla="*/ 58 h 58"/>
                  <a:gd name="T92" fmla="*/ 26 w 73"/>
                  <a:gd name="T93" fmla="*/ 39 h 58"/>
                  <a:gd name="T94" fmla="*/ 26 w 73"/>
                  <a:gd name="T95" fmla="*/ 39 h 58"/>
                  <a:gd name="T96" fmla="*/ 20 w 73"/>
                  <a:gd name="T97" fmla="*/ 33 h 58"/>
                  <a:gd name="T98" fmla="*/ 26 w 73"/>
                  <a:gd name="T99" fmla="*/ 26 h 58"/>
                  <a:gd name="T100" fmla="*/ 26 w 73"/>
                  <a:gd name="T101" fmla="*/ 26 h 58"/>
                  <a:gd name="T102" fmla="*/ 26 w 73"/>
                  <a:gd name="T103" fmla="*/ 26 h 58"/>
                  <a:gd name="T104" fmla="*/ 26 w 73"/>
                  <a:gd name="T105" fmla="*/ 22 h 58"/>
                  <a:gd name="T106" fmla="*/ 26 w 73"/>
                  <a:gd name="T107" fmla="*/ 22 h 58"/>
                  <a:gd name="T108" fmla="*/ 20 w 73"/>
                  <a:gd name="T109" fmla="*/ 16 h 58"/>
                  <a:gd name="T110" fmla="*/ 26 w 73"/>
                  <a:gd name="T111" fmla="*/ 9 h 58"/>
                  <a:gd name="T112" fmla="*/ 26 w 73"/>
                  <a:gd name="T113" fmla="*/ 9 h 58"/>
                  <a:gd name="T114" fmla="*/ 26 w 73"/>
                  <a:gd name="T115" fmla="*/ 9 h 58"/>
                  <a:gd name="T116" fmla="*/ 26 w 73"/>
                  <a:gd name="T1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3" h="58">
                    <a:moveTo>
                      <a:pt x="58" y="58"/>
                    </a:move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2"/>
                      <a:pt x="61" y="29"/>
                      <a:pt x="67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3"/>
                      <a:pt x="70" y="0"/>
                      <a:pt x="6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1" y="9"/>
                      <a:pt x="54" y="12"/>
                      <a:pt x="54" y="16"/>
                    </a:cubicBezTo>
                    <a:cubicBezTo>
                      <a:pt x="54" y="19"/>
                      <a:pt x="51" y="22"/>
                      <a:pt x="47" y="22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51" y="26"/>
                      <a:pt x="54" y="29"/>
                      <a:pt x="54" y="33"/>
                    </a:cubicBezTo>
                    <a:cubicBezTo>
                      <a:pt x="54" y="37"/>
                      <a:pt x="51" y="39"/>
                      <a:pt x="47" y="39"/>
                    </a:cubicBezTo>
                    <a:cubicBezTo>
                      <a:pt x="47" y="58"/>
                      <a:pt x="47" y="58"/>
                      <a:pt x="47" y="58"/>
                    </a:cubicBezTo>
                    <a:lnTo>
                      <a:pt x="58" y="58"/>
                    </a:lnTo>
                    <a:close/>
                    <a:moveTo>
                      <a:pt x="47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0" y="9"/>
                      <a:pt x="33" y="12"/>
                      <a:pt x="33" y="16"/>
                    </a:cubicBezTo>
                    <a:cubicBezTo>
                      <a:pt x="33" y="19"/>
                      <a:pt x="30" y="22"/>
                      <a:pt x="26" y="22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30" y="26"/>
                      <a:pt x="33" y="29"/>
                      <a:pt x="33" y="33"/>
                    </a:cubicBezTo>
                    <a:cubicBezTo>
                      <a:pt x="33" y="37"/>
                      <a:pt x="30" y="39"/>
                      <a:pt x="26" y="3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4" y="39"/>
                      <a:pt x="41" y="37"/>
                      <a:pt x="41" y="33"/>
                    </a:cubicBezTo>
                    <a:cubicBezTo>
                      <a:pt x="41" y="29"/>
                      <a:pt x="44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4" y="22"/>
                      <a:pt x="41" y="19"/>
                      <a:pt x="41" y="16"/>
                    </a:cubicBezTo>
                    <a:cubicBezTo>
                      <a:pt x="41" y="12"/>
                      <a:pt x="44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lnTo>
                      <a:pt x="47" y="0"/>
                    </a:lnTo>
                    <a:close/>
                    <a:moveTo>
                      <a:pt x="2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2" y="29"/>
                      <a:pt x="15" y="32"/>
                      <a:pt x="15" y="3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3" y="39"/>
                      <a:pt x="20" y="37"/>
                      <a:pt x="20" y="33"/>
                    </a:cubicBezTo>
                    <a:cubicBezTo>
                      <a:pt x="20" y="29"/>
                      <a:pt x="23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2"/>
                      <a:pt x="20" y="19"/>
                      <a:pt x="20" y="16"/>
                    </a:cubicBezTo>
                    <a:cubicBezTo>
                      <a:pt x="20" y="12"/>
                      <a:pt x="23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9" name="Freeform 112"/>
              <p:cNvSpPr/>
              <p:nvPr/>
            </p:nvSpPr>
            <p:spPr bwMode="auto">
              <a:xfrm>
                <a:off x="2878" y="1725"/>
                <a:ext cx="172" cy="92"/>
              </a:xfrm>
              <a:custGeom>
                <a:avLst/>
                <a:gdLst>
                  <a:gd name="T0" fmla="*/ 93 w 99"/>
                  <a:gd name="T1" fmla="*/ 0 h 53"/>
                  <a:gd name="T2" fmla="*/ 86 w 99"/>
                  <a:gd name="T3" fmla="*/ 0 h 53"/>
                  <a:gd name="T4" fmla="*/ 80 w 99"/>
                  <a:gd name="T5" fmla="*/ 0 h 53"/>
                  <a:gd name="T6" fmla="*/ 73 w 99"/>
                  <a:gd name="T7" fmla="*/ 6 h 53"/>
                  <a:gd name="T8" fmla="*/ 73 w 99"/>
                  <a:gd name="T9" fmla="*/ 28 h 53"/>
                  <a:gd name="T10" fmla="*/ 26 w 99"/>
                  <a:gd name="T11" fmla="*/ 28 h 53"/>
                  <a:gd name="T12" fmla="*/ 26 w 99"/>
                  <a:gd name="T13" fmla="*/ 6 h 53"/>
                  <a:gd name="T14" fmla="*/ 19 w 99"/>
                  <a:gd name="T15" fmla="*/ 0 h 53"/>
                  <a:gd name="T16" fmla="*/ 13 w 99"/>
                  <a:gd name="T17" fmla="*/ 0 h 53"/>
                  <a:gd name="T18" fmla="*/ 7 w 99"/>
                  <a:gd name="T19" fmla="*/ 0 h 53"/>
                  <a:gd name="T20" fmla="*/ 0 w 99"/>
                  <a:gd name="T21" fmla="*/ 6 h 53"/>
                  <a:gd name="T22" fmla="*/ 0 w 99"/>
                  <a:gd name="T23" fmla="*/ 39 h 53"/>
                  <a:gd name="T24" fmla="*/ 10 w 99"/>
                  <a:gd name="T25" fmla="*/ 48 h 53"/>
                  <a:gd name="T26" fmla="*/ 10 w 99"/>
                  <a:gd name="T27" fmla="*/ 49 h 53"/>
                  <a:gd name="T28" fmla="*/ 10 w 99"/>
                  <a:gd name="T29" fmla="*/ 51 h 53"/>
                  <a:gd name="T30" fmla="*/ 14 w 99"/>
                  <a:gd name="T31" fmla="*/ 53 h 53"/>
                  <a:gd name="T32" fmla="*/ 15 w 99"/>
                  <a:gd name="T33" fmla="*/ 53 h 53"/>
                  <a:gd name="T34" fmla="*/ 19 w 99"/>
                  <a:gd name="T35" fmla="*/ 51 h 53"/>
                  <a:gd name="T36" fmla="*/ 19 w 99"/>
                  <a:gd name="T37" fmla="*/ 49 h 53"/>
                  <a:gd name="T38" fmla="*/ 19 w 99"/>
                  <a:gd name="T39" fmla="*/ 48 h 53"/>
                  <a:gd name="T40" fmla="*/ 80 w 99"/>
                  <a:gd name="T41" fmla="*/ 48 h 53"/>
                  <a:gd name="T42" fmla="*/ 80 w 99"/>
                  <a:gd name="T43" fmla="*/ 49 h 53"/>
                  <a:gd name="T44" fmla="*/ 81 w 99"/>
                  <a:gd name="T45" fmla="*/ 51 h 53"/>
                  <a:gd name="T46" fmla="*/ 84 w 99"/>
                  <a:gd name="T47" fmla="*/ 53 h 53"/>
                  <a:gd name="T48" fmla="*/ 86 w 99"/>
                  <a:gd name="T49" fmla="*/ 53 h 53"/>
                  <a:gd name="T50" fmla="*/ 89 w 99"/>
                  <a:gd name="T51" fmla="*/ 51 h 53"/>
                  <a:gd name="T52" fmla="*/ 90 w 99"/>
                  <a:gd name="T53" fmla="*/ 49 h 53"/>
                  <a:gd name="T54" fmla="*/ 90 w 99"/>
                  <a:gd name="T55" fmla="*/ 48 h 53"/>
                  <a:gd name="T56" fmla="*/ 93 w 99"/>
                  <a:gd name="T57" fmla="*/ 48 h 53"/>
                  <a:gd name="T58" fmla="*/ 99 w 99"/>
                  <a:gd name="T59" fmla="*/ 39 h 53"/>
                  <a:gd name="T60" fmla="*/ 99 w 99"/>
                  <a:gd name="T61" fmla="*/ 6 h 53"/>
                  <a:gd name="T62" fmla="*/ 93 w 99"/>
                  <a:gd name="T6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9" h="53">
                    <a:moveTo>
                      <a:pt x="93" y="0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6" y="0"/>
                      <a:pt x="73" y="2"/>
                      <a:pt x="73" y="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2"/>
                      <a:pt x="24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3"/>
                      <a:pt x="5" y="48"/>
                      <a:pt x="10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50"/>
                      <a:pt x="10" y="51"/>
                      <a:pt x="10" y="51"/>
                    </a:cubicBezTo>
                    <a:cubicBezTo>
                      <a:pt x="11" y="52"/>
                      <a:pt x="12" y="53"/>
                      <a:pt x="14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7" y="53"/>
                      <a:pt x="18" y="52"/>
                      <a:pt x="19" y="51"/>
                    </a:cubicBezTo>
                    <a:cubicBezTo>
                      <a:pt x="19" y="51"/>
                      <a:pt x="19" y="50"/>
                      <a:pt x="19" y="49"/>
                    </a:cubicBezTo>
                    <a:cubicBezTo>
                      <a:pt x="19" y="49"/>
                      <a:pt x="19" y="49"/>
                      <a:pt x="19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50"/>
                      <a:pt x="80" y="51"/>
                      <a:pt x="81" y="51"/>
                    </a:cubicBezTo>
                    <a:cubicBezTo>
                      <a:pt x="81" y="52"/>
                      <a:pt x="83" y="53"/>
                      <a:pt x="84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3"/>
                      <a:pt x="88" y="52"/>
                      <a:pt x="89" y="51"/>
                    </a:cubicBezTo>
                    <a:cubicBezTo>
                      <a:pt x="89" y="51"/>
                      <a:pt x="89" y="50"/>
                      <a:pt x="90" y="49"/>
                    </a:cubicBezTo>
                    <a:cubicBezTo>
                      <a:pt x="90" y="49"/>
                      <a:pt x="90" y="49"/>
                      <a:pt x="90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7" y="48"/>
                      <a:pt x="99" y="43"/>
                      <a:pt x="99" y="39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99" y="2"/>
                      <a:pt x="97" y="0"/>
                      <a:pt x="93" y="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0" name="Oval 113"/>
              <p:cNvSpPr>
                <a:spLocks noChangeArrowheads="1"/>
              </p:cNvSpPr>
              <p:nvPr/>
            </p:nvSpPr>
            <p:spPr bwMode="auto">
              <a:xfrm>
                <a:off x="2939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1" name="Oval 114"/>
              <p:cNvSpPr>
                <a:spLocks noChangeArrowheads="1"/>
              </p:cNvSpPr>
              <p:nvPr/>
            </p:nvSpPr>
            <p:spPr bwMode="auto">
              <a:xfrm>
                <a:off x="2975" y="169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2" name="Oval 115"/>
              <p:cNvSpPr>
                <a:spLocks noChangeArrowheads="1"/>
              </p:cNvSpPr>
              <p:nvPr/>
            </p:nvSpPr>
            <p:spPr bwMode="auto">
              <a:xfrm>
                <a:off x="2939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3" name="Oval 116"/>
              <p:cNvSpPr>
                <a:spLocks noChangeArrowheads="1"/>
              </p:cNvSpPr>
              <p:nvPr/>
            </p:nvSpPr>
            <p:spPr bwMode="auto">
              <a:xfrm>
                <a:off x="2975" y="1720"/>
                <a:ext cx="14" cy="14"/>
              </a:xfrm>
              <a:prstGeom prst="ellipse">
                <a:avLst/>
              </a:pr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4" name="Freeform 117"/>
              <p:cNvSpPr/>
              <p:nvPr/>
            </p:nvSpPr>
            <p:spPr bwMode="auto">
              <a:xfrm>
                <a:off x="3996" y="514"/>
                <a:ext cx="129" cy="132"/>
              </a:xfrm>
              <a:custGeom>
                <a:avLst/>
                <a:gdLst>
                  <a:gd name="T0" fmla="*/ 72 w 74"/>
                  <a:gd name="T1" fmla="*/ 54 h 76"/>
                  <a:gd name="T2" fmla="*/ 58 w 74"/>
                  <a:gd name="T3" fmla="*/ 39 h 76"/>
                  <a:gd name="T4" fmla="*/ 55 w 74"/>
                  <a:gd name="T5" fmla="*/ 36 h 76"/>
                  <a:gd name="T6" fmla="*/ 41 w 74"/>
                  <a:gd name="T7" fmla="*/ 19 h 76"/>
                  <a:gd name="T8" fmla="*/ 34 w 74"/>
                  <a:gd name="T9" fmla="*/ 5 h 76"/>
                  <a:gd name="T10" fmla="*/ 26 w 74"/>
                  <a:gd name="T11" fmla="*/ 4 h 76"/>
                  <a:gd name="T12" fmla="*/ 24 w 74"/>
                  <a:gd name="T13" fmla="*/ 11 h 76"/>
                  <a:gd name="T14" fmla="*/ 28 w 74"/>
                  <a:gd name="T15" fmla="*/ 22 h 76"/>
                  <a:gd name="T16" fmla="*/ 29 w 74"/>
                  <a:gd name="T17" fmla="*/ 29 h 76"/>
                  <a:gd name="T18" fmla="*/ 6 w 74"/>
                  <a:gd name="T19" fmla="*/ 29 h 76"/>
                  <a:gd name="T20" fmla="*/ 1 w 74"/>
                  <a:gd name="T21" fmla="*/ 37 h 76"/>
                  <a:gd name="T22" fmla="*/ 12 w 74"/>
                  <a:gd name="T23" fmla="*/ 68 h 76"/>
                  <a:gd name="T24" fmla="*/ 17 w 74"/>
                  <a:gd name="T25" fmla="*/ 71 h 76"/>
                  <a:gd name="T26" fmla="*/ 44 w 74"/>
                  <a:gd name="T27" fmla="*/ 71 h 76"/>
                  <a:gd name="T28" fmla="*/ 50 w 74"/>
                  <a:gd name="T29" fmla="*/ 74 h 76"/>
                  <a:gd name="T30" fmla="*/ 51 w 74"/>
                  <a:gd name="T31" fmla="*/ 75 h 76"/>
                  <a:gd name="T32" fmla="*/ 56 w 74"/>
                  <a:gd name="T33" fmla="*/ 75 h 76"/>
                  <a:gd name="T34" fmla="*/ 72 w 74"/>
                  <a:gd name="T35" fmla="*/ 58 h 76"/>
                  <a:gd name="T36" fmla="*/ 72 w 74"/>
                  <a:gd name="T37" fmla="*/ 5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76">
                    <a:moveTo>
                      <a:pt x="72" y="54"/>
                    </a:moveTo>
                    <a:cubicBezTo>
                      <a:pt x="58" y="39"/>
                      <a:pt x="58" y="39"/>
                      <a:pt x="58" y="39"/>
                    </a:cubicBezTo>
                    <a:cubicBezTo>
                      <a:pt x="56" y="38"/>
                      <a:pt x="55" y="36"/>
                      <a:pt x="55" y="36"/>
                    </a:cubicBezTo>
                    <a:cubicBezTo>
                      <a:pt x="55" y="36"/>
                      <a:pt x="49" y="25"/>
                      <a:pt x="41" y="19"/>
                    </a:cubicBezTo>
                    <a:cubicBezTo>
                      <a:pt x="32" y="14"/>
                      <a:pt x="34" y="10"/>
                      <a:pt x="34" y="5"/>
                    </a:cubicBezTo>
                    <a:cubicBezTo>
                      <a:pt x="34" y="1"/>
                      <a:pt x="30" y="0"/>
                      <a:pt x="26" y="4"/>
                    </a:cubicBezTo>
                    <a:cubicBezTo>
                      <a:pt x="25" y="6"/>
                      <a:pt x="24" y="9"/>
                      <a:pt x="24" y="11"/>
                    </a:cubicBezTo>
                    <a:cubicBezTo>
                      <a:pt x="23" y="16"/>
                      <a:pt x="27" y="20"/>
                      <a:pt x="28" y="22"/>
                    </a:cubicBezTo>
                    <a:cubicBezTo>
                      <a:pt x="29" y="23"/>
                      <a:pt x="30" y="26"/>
                      <a:pt x="29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0" y="33"/>
                      <a:pt x="1" y="3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3" y="70"/>
                      <a:pt x="15" y="71"/>
                      <a:pt x="17" y="71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6" y="71"/>
                      <a:pt x="48" y="73"/>
                      <a:pt x="50" y="74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2" y="76"/>
                      <a:pt x="54" y="76"/>
                      <a:pt x="56" y="75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4" y="57"/>
                      <a:pt x="74" y="55"/>
                      <a:pt x="72" y="5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5" name="Freeform 118"/>
              <p:cNvSpPr/>
              <p:nvPr/>
            </p:nvSpPr>
            <p:spPr bwMode="auto">
              <a:xfrm>
                <a:off x="4094" y="617"/>
                <a:ext cx="43" cy="43"/>
              </a:xfrm>
              <a:custGeom>
                <a:avLst/>
                <a:gdLst>
                  <a:gd name="T0" fmla="*/ 8 w 43"/>
                  <a:gd name="T1" fmla="*/ 43 h 43"/>
                  <a:gd name="T2" fmla="*/ 0 w 43"/>
                  <a:gd name="T3" fmla="*/ 34 h 43"/>
                  <a:gd name="T4" fmla="*/ 34 w 43"/>
                  <a:gd name="T5" fmla="*/ 0 h 43"/>
                  <a:gd name="T6" fmla="*/ 43 w 43"/>
                  <a:gd name="T7" fmla="*/ 8 h 43"/>
                  <a:gd name="T8" fmla="*/ 8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8" y="43"/>
                    </a:moveTo>
                    <a:lnTo>
                      <a:pt x="0" y="34"/>
                    </a:lnTo>
                    <a:lnTo>
                      <a:pt x="34" y="0"/>
                    </a:lnTo>
                    <a:lnTo>
                      <a:pt x="43" y="8"/>
                    </a:lnTo>
                    <a:lnTo>
                      <a:pt x="8" y="43"/>
                    </a:ln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6" name="Freeform 119"/>
              <p:cNvSpPr/>
              <p:nvPr/>
            </p:nvSpPr>
            <p:spPr bwMode="auto">
              <a:xfrm>
                <a:off x="3923" y="1728"/>
                <a:ext cx="39" cy="68"/>
              </a:xfrm>
              <a:custGeom>
                <a:avLst/>
                <a:gdLst>
                  <a:gd name="T0" fmla="*/ 22 w 22"/>
                  <a:gd name="T1" fmla="*/ 20 h 39"/>
                  <a:gd name="T2" fmla="*/ 11 w 22"/>
                  <a:gd name="T3" fmla="*/ 0 h 39"/>
                  <a:gd name="T4" fmla="*/ 0 w 22"/>
                  <a:gd name="T5" fmla="*/ 20 h 39"/>
                  <a:gd name="T6" fmla="*/ 11 w 22"/>
                  <a:gd name="T7" fmla="*/ 39 h 39"/>
                  <a:gd name="T8" fmla="*/ 22 w 22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9">
                    <a:moveTo>
                      <a:pt x="22" y="20"/>
                    </a:moveTo>
                    <a:cubicBezTo>
                      <a:pt x="22" y="13"/>
                      <a:pt x="18" y="3"/>
                      <a:pt x="11" y="0"/>
                    </a:cubicBezTo>
                    <a:cubicBezTo>
                      <a:pt x="5" y="3"/>
                      <a:pt x="0" y="13"/>
                      <a:pt x="0" y="20"/>
                    </a:cubicBezTo>
                    <a:cubicBezTo>
                      <a:pt x="0" y="26"/>
                      <a:pt x="5" y="36"/>
                      <a:pt x="11" y="39"/>
                    </a:cubicBezTo>
                    <a:cubicBezTo>
                      <a:pt x="18" y="36"/>
                      <a:pt x="22" y="26"/>
                      <a:pt x="22" y="20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7" name="Freeform 120"/>
              <p:cNvSpPr/>
              <p:nvPr/>
            </p:nvSpPr>
            <p:spPr bwMode="auto">
              <a:xfrm>
                <a:off x="3951" y="1772"/>
                <a:ext cx="61" cy="48"/>
              </a:xfrm>
              <a:custGeom>
                <a:avLst/>
                <a:gdLst>
                  <a:gd name="T0" fmla="*/ 1 w 35"/>
                  <a:gd name="T1" fmla="*/ 23 h 28"/>
                  <a:gd name="T2" fmla="*/ 23 w 35"/>
                  <a:gd name="T3" fmla="*/ 24 h 28"/>
                  <a:gd name="T4" fmla="*/ 34 w 35"/>
                  <a:gd name="T5" fmla="*/ 4 h 28"/>
                  <a:gd name="T6" fmla="*/ 12 w 35"/>
                  <a:gd name="T7" fmla="*/ 4 h 28"/>
                  <a:gd name="T8" fmla="*/ 1 w 35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1" y="23"/>
                    </a:moveTo>
                    <a:cubicBezTo>
                      <a:pt x="6" y="28"/>
                      <a:pt x="17" y="27"/>
                      <a:pt x="23" y="24"/>
                    </a:cubicBezTo>
                    <a:cubicBezTo>
                      <a:pt x="29" y="20"/>
                      <a:pt x="35" y="12"/>
                      <a:pt x="34" y="4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8" name="Freeform 121"/>
              <p:cNvSpPr/>
              <p:nvPr/>
            </p:nvSpPr>
            <p:spPr bwMode="auto">
              <a:xfrm>
                <a:off x="3951" y="1820"/>
                <a:ext cx="61" cy="49"/>
              </a:xfrm>
              <a:custGeom>
                <a:avLst/>
                <a:gdLst>
                  <a:gd name="T0" fmla="*/ 23 w 35"/>
                  <a:gd name="T1" fmla="*/ 24 h 28"/>
                  <a:gd name="T2" fmla="*/ 34 w 35"/>
                  <a:gd name="T3" fmla="*/ 5 h 28"/>
                  <a:gd name="T4" fmla="*/ 12 w 35"/>
                  <a:gd name="T5" fmla="*/ 4 h 28"/>
                  <a:gd name="T6" fmla="*/ 1 w 35"/>
                  <a:gd name="T7" fmla="*/ 23 h 28"/>
                  <a:gd name="T8" fmla="*/ 23 w 35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23" y="24"/>
                    </a:moveTo>
                    <a:cubicBezTo>
                      <a:pt x="29" y="20"/>
                      <a:pt x="35" y="12"/>
                      <a:pt x="34" y="5"/>
                    </a:cubicBezTo>
                    <a:cubicBezTo>
                      <a:pt x="29" y="0"/>
                      <a:pt x="18" y="1"/>
                      <a:pt x="12" y="4"/>
                    </a:cubicBezTo>
                    <a:cubicBezTo>
                      <a:pt x="6" y="8"/>
                      <a:pt x="0" y="16"/>
                      <a:pt x="1" y="23"/>
                    </a:cubicBezTo>
                    <a:cubicBezTo>
                      <a:pt x="6" y="28"/>
                      <a:pt x="17" y="27"/>
                      <a:pt x="2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9" name="Freeform 122"/>
              <p:cNvSpPr/>
              <p:nvPr/>
            </p:nvSpPr>
            <p:spPr bwMode="auto">
              <a:xfrm>
                <a:off x="3873" y="1772"/>
                <a:ext cx="63" cy="48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4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4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0" name="Freeform 123"/>
              <p:cNvSpPr/>
              <p:nvPr/>
            </p:nvSpPr>
            <p:spPr bwMode="auto">
              <a:xfrm>
                <a:off x="3873" y="1820"/>
                <a:ext cx="63" cy="49"/>
              </a:xfrm>
              <a:custGeom>
                <a:avLst/>
                <a:gdLst>
                  <a:gd name="T0" fmla="*/ 13 w 36"/>
                  <a:gd name="T1" fmla="*/ 24 h 28"/>
                  <a:gd name="T2" fmla="*/ 35 w 36"/>
                  <a:gd name="T3" fmla="*/ 23 h 28"/>
                  <a:gd name="T4" fmla="*/ 24 w 36"/>
                  <a:gd name="T5" fmla="*/ 4 h 28"/>
                  <a:gd name="T6" fmla="*/ 1 w 36"/>
                  <a:gd name="T7" fmla="*/ 5 h 28"/>
                  <a:gd name="T8" fmla="*/ 13 w 36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13" y="24"/>
                    </a:moveTo>
                    <a:cubicBezTo>
                      <a:pt x="19" y="27"/>
                      <a:pt x="29" y="28"/>
                      <a:pt x="35" y="23"/>
                    </a:cubicBezTo>
                    <a:cubicBezTo>
                      <a:pt x="36" y="16"/>
                      <a:pt x="30" y="8"/>
                      <a:pt x="24" y="4"/>
                    </a:cubicBezTo>
                    <a:cubicBezTo>
                      <a:pt x="18" y="1"/>
                      <a:pt x="7" y="0"/>
                      <a:pt x="1" y="5"/>
                    </a:cubicBezTo>
                    <a:cubicBezTo>
                      <a:pt x="0" y="12"/>
                      <a:pt x="7" y="20"/>
                      <a:pt x="13" y="24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1" name="Freeform 124"/>
              <p:cNvSpPr/>
              <p:nvPr/>
            </p:nvSpPr>
            <p:spPr bwMode="auto">
              <a:xfrm>
                <a:off x="3939" y="1803"/>
                <a:ext cx="7" cy="78"/>
              </a:xfrm>
              <a:custGeom>
                <a:avLst/>
                <a:gdLst>
                  <a:gd name="T0" fmla="*/ 0 w 4"/>
                  <a:gd name="T1" fmla="*/ 1 h 45"/>
                  <a:gd name="T2" fmla="*/ 0 w 4"/>
                  <a:gd name="T3" fmla="*/ 44 h 45"/>
                  <a:gd name="T4" fmla="*/ 2 w 4"/>
                  <a:gd name="T5" fmla="*/ 45 h 45"/>
                  <a:gd name="T6" fmla="*/ 4 w 4"/>
                  <a:gd name="T7" fmla="*/ 44 h 45"/>
                  <a:gd name="T8" fmla="*/ 4 w 4"/>
                  <a:gd name="T9" fmla="*/ 1 h 45"/>
                  <a:gd name="T10" fmla="*/ 2 w 4"/>
                  <a:gd name="T11" fmla="*/ 0 h 45"/>
                  <a:gd name="T12" fmla="*/ 0 w 4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5">
                    <a:moveTo>
                      <a:pt x="0" y="1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4" y="45"/>
                      <a:pt x="4" y="44"/>
                      <a:pt x="4" y="4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2" name="Freeform 125"/>
              <p:cNvSpPr/>
              <p:nvPr/>
            </p:nvSpPr>
            <p:spPr bwMode="auto">
              <a:xfrm>
                <a:off x="3076" y="2249"/>
                <a:ext cx="92" cy="84"/>
              </a:xfrm>
              <a:custGeom>
                <a:avLst/>
                <a:gdLst>
                  <a:gd name="T0" fmla="*/ 6 w 53"/>
                  <a:gd name="T1" fmla="*/ 5 h 48"/>
                  <a:gd name="T2" fmla="*/ 1 w 53"/>
                  <a:gd name="T3" fmla="*/ 14 h 48"/>
                  <a:gd name="T4" fmla="*/ 0 w 53"/>
                  <a:gd name="T5" fmla="*/ 17 h 48"/>
                  <a:gd name="T6" fmla="*/ 0 w 53"/>
                  <a:gd name="T7" fmla="*/ 17 h 48"/>
                  <a:gd name="T8" fmla="*/ 0 w 53"/>
                  <a:gd name="T9" fmla="*/ 20 h 48"/>
                  <a:gd name="T10" fmla="*/ 0 w 53"/>
                  <a:gd name="T11" fmla="*/ 22 h 48"/>
                  <a:gd name="T12" fmla="*/ 2 w 53"/>
                  <a:gd name="T13" fmla="*/ 31 h 48"/>
                  <a:gd name="T14" fmla="*/ 8 w 53"/>
                  <a:gd name="T15" fmla="*/ 42 h 48"/>
                  <a:gd name="T16" fmla="*/ 8 w 53"/>
                  <a:gd name="T17" fmla="*/ 42 h 48"/>
                  <a:gd name="T18" fmla="*/ 12 w 53"/>
                  <a:gd name="T19" fmla="*/ 46 h 48"/>
                  <a:gd name="T20" fmla="*/ 13 w 53"/>
                  <a:gd name="T21" fmla="*/ 46 h 48"/>
                  <a:gd name="T22" fmla="*/ 19 w 53"/>
                  <a:gd name="T23" fmla="*/ 47 h 48"/>
                  <a:gd name="T24" fmla="*/ 19 w 53"/>
                  <a:gd name="T25" fmla="*/ 47 h 48"/>
                  <a:gd name="T26" fmla="*/ 22 w 53"/>
                  <a:gd name="T27" fmla="*/ 46 h 48"/>
                  <a:gd name="T28" fmla="*/ 23 w 53"/>
                  <a:gd name="T29" fmla="*/ 45 h 48"/>
                  <a:gd name="T30" fmla="*/ 27 w 53"/>
                  <a:gd name="T31" fmla="*/ 45 h 48"/>
                  <a:gd name="T32" fmla="*/ 27 w 53"/>
                  <a:gd name="T33" fmla="*/ 45 h 48"/>
                  <a:gd name="T34" fmla="*/ 30 w 53"/>
                  <a:gd name="T35" fmla="*/ 45 h 48"/>
                  <a:gd name="T36" fmla="*/ 32 w 53"/>
                  <a:gd name="T37" fmla="*/ 46 h 48"/>
                  <a:gd name="T38" fmla="*/ 35 w 53"/>
                  <a:gd name="T39" fmla="*/ 47 h 48"/>
                  <a:gd name="T40" fmla="*/ 35 w 53"/>
                  <a:gd name="T41" fmla="*/ 47 h 48"/>
                  <a:gd name="T42" fmla="*/ 41 w 53"/>
                  <a:gd name="T43" fmla="*/ 46 h 48"/>
                  <a:gd name="T44" fmla="*/ 42 w 53"/>
                  <a:gd name="T45" fmla="*/ 46 h 48"/>
                  <a:gd name="T46" fmla="*/ 45 w 53"/>
                  <a:gd name="T47" fmla="*/ 42 h 48"/>
                  <a:gd name="T48" fmla="*/ 46 w 53"/>
                  <a:gd name="T49" fmla="*/ 42 h 48"/>
                  <a:gd name="T50" fmla="*/ 51 w 53"/>
                  <a:gd name="T51" fmla="*/ 31 h 48"/>
                  <a:gd name="T52" fmla="*/ 53 w 53"/>
                  <a:gd name="T53" fmla="*/ 22 h 48"/>
                  <a:gd name="T54" fmla="*/ 53 w 53"/>
                  <a:gd name="T55" fmla="*/ 20 h 48"/>
                  <a:gd name="T56" fmla="*/ 53 w 53"/>
                  <a:gd name="T57" fmla="*/ 17 h 48"/>
                  <a:gd name="T58" fmla="*/ 53 w 53"/>
                  <a:gd name="T59" fmla="*/ 17 h 48"/>
                  <a:gd name="T60" fmla="*/ 53 w 53"/>
                  <a:gd name="T61" fmla="*/ 14 h 48"/>
                  <a:gd name="T62" fmla="*/ 48 w 53"/>
                  <a:gd name="T63" fmla="*/ 5 h 48"/>
                  <a:gd name="T64" fmla="*/ 47 w 53"/>
                  <a:gd name="T65" fmla="*/ 3 h 48"/>
                  <a:gd name="T66" fmla="*/ 39 w 53"/>
                  <a:gd name="T67" fmla="*/ 0 h 48"/>
                  <a:gd name="T68" fmla="*/ 31 w 53"/>
                  <a:gd name="T69" fmla="*/ 1 h 48"/>
                  <a:gd name="T70" fmla="*/ 27 w 53"/>
                  <a:gd name="T71" fmla="*/ 3 h 48"/>
                  <a:gd name="T72" fmla="*/ 23 w 53"/>
                  <a:gd name="T73" fmla="*/ 1 h 48"/>
                  <a:gd name="T74" fmla="*/ 14 w 53"/>
                  <a:gd name="T75" fmla="*/ 0 h 48"/>
                  <a:gd name="T76" fmla="*/ 7 w 53"/>
                  <a:gd name="T77" fmla="*/ 3 h 48"/>
                  <a:gd name="T78" fmla="*/ 6 w 53"/>
                  <a:gd name="T7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48">
                    <a:moveTo>
                      <a:pt x="6" y="5"/>
                    </a:moveTo>
                    <a:cubicBezTo>
                      <a:pt x="3" y="7"/>
                      <a:pt x="1" y="11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0" y="22"/>
                    </a:cubicBezTo>
                    <a:cubicBezTo>
                      <a:pt x="1" y="25"/>
                      <a:pt x="1" y="28"/>
                      <a:pt x="2" y="31"/>
                    </a:cubicBezTo>
                    <a:cubicBezTo>
                      <a:pt x="4" y="35"/>
                      <a:pt x="6" y="38"/>
                      <a:pt x="8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3"/>
                      <a:pt x="11" y="45"/>
                      <a:pt x="12" y="46"/>
                    </a:cubicBezTo>
                    <a:cubicBezTo>
                      <a:pt x="12" y="46"/>
                      <a:pt x="13" y="46"/>
                      <a:pt x="13" y="46"/>
                    </a:cubicBezTo>
                    <a:cubicBezTo>
                      <a:pt x="15" y="48"/>
                      <a:pt x="17" y="48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20" y="47"/>
                      <a:pt x="21" y="46"/>
                      <a:pt x="22" y="46"/>
                    </a:cubicBezTo>
                    <a:cubicBezTo>
                      <a:pt x="22" y="46"/>
                      <a:pt x="23" y="46"/>
                      <a:pt x="23" y="45"/>
                    </a:cubicBezTo>
                    <a:cubicBezTo>
                      <a:pt x="25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9" y="45"/>
                      <a:pt x="30" y="45"/>
                    </a:cubicBezTo>
                    <a:cubicBezTo>
                      <a:pt x="31" y="46"/>
                      <a:pt x="31" y="46"/>
                      <a:pt x="32" y="46"/>
                    </a:cubicBezTo>
                    <a:cubicBezTo>
                      <a:pt x="33" y="46"/>
                      <a:pt x="34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7" y="48"/>
                      <a:pt x="39" y="48"/>
                      <a:pt x="41" y="46"/>
                    </a:cubicBezTo>
                    <a:cubicBezTo>
                      <a:pt x="41" y="46"/>
                      <a:pt x="41" y="46"/>
                      <a:pt x="42" y="46"/>
                    </a:cubicBezTo>
                    <a:cubicBezTo>
                      <a:pt x="43" y="45"/>
                      <a:pt x="44" y="43"/>
                      <a:pt x="45" y="42"/>
                    </a:cubicBezTo>
                    <a:cubicBezTo>
                      <a:pt x="45" y="42"/>
                      <a:pt x="45" y="42"/>
                      <a:pt x="46" y="42"/>
                    </a:cubicBezTo>
                    <a:cubicBezTo>
                      <a:pt x="48" y="38"/>
                      <a:pt x="50" y="35"/>
                      <a:pt x="51" y="31"/>
                    </a:cubicBezTo>
                    <a:cubicBezTo>
                      <a:pt x="52" y="28"/>
                      <a:pt x="53" y="25"/>
                      <a:pt x="53" y="22"/>
                    </a:cubicBezTo>
                    <a:cubicBezTo>
                      <a:pt x="53" y="22"/>
                      <a:pt x="53" y="21"/>
                      <a:pt x="53" y="20"/>
                    </a:cubicBezTo>
                    <a:cubicBezTo>
                      <a:pt x="53" y="19"/>
                      <a:pt x="53" y="18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6"/>
                      <a:pt x="53" y="15"/>
                      <a:pt x="53" y="14"/>
                    </a:cubicBezTo>
                    <a:cubicBezTo>
                      <a:pt x="52" y="11"/>
                      <a:pt x="51" y="7"/>
                      <a:pt x="48" y="5"/>
                    </a:cubicBezTo>
                    <a:cubicBezTo>
                      <a:pt x="48" y="4"/>
                      <a:pt x="47" y="4"/>
                      <a:pt x="47" y="3"/>
                    </a:cubicBezTo>
                    <a:cubicBezTo>
                      <a:pt x="45" y="2"/>
                      <a:pt x="42" y="1"/>
                      <a:pt x="39" y="0"/>
                    </a:cubicBezTo>
                    <a:cubicBezTo>
                      <a:pt x="36" y="0"/>
                      <a:pt x="34" y="0"/>
                      <a:pt x="31" y="1"/>
                    </a:cubicBezTo>
                    <a:cubicBezTo>
                      <a:pt x="30" y="2"/>
                      <a:pt x="27" y="3"/>
                      <a:pt x="27" y="3"/>
                    </a:cubicBezTo>
                    <a:cubicBezTo>
                      <a:pt x="27" y="3"/>
                      <a:pt x="24" y="2"/>
                      <a:pt x="23" y="1"/>
                    </a:cubicBezTo>
                    <a:cubicBezTo>
                      <a:pt x="20" y="0"/>
                      <a:pt x="17" y="0"/>
                      <a:pt x="14" y="0"/>
                    </a:cubicBezTo>
                    <a:cubicBezTo>
                      <a:pt x="11" y="1"/>
                      <a:pt x="9" y="2"/>
                      <a:pt x="7" y="3"/>
                    </a:cubicBezTo>
                    <a:cubicBezTo>
                      <a:pt x="6" y="4"/>
                      <a:pt x="6" y="4"/>
                      <a:pt x="6" y="5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3" name="Freeform 126"/>
              <p:cNvSpPr/>
              <p:nvPr/>
            </p:nvSpPr>
            <p:spPr bwMode="auto">
              <a:xfrm>
                <a:off x="3100" y="2223"/>
                <a:ext cx="23" cy="26"/>
              </a:xfrm>
              <a:custGeom>
                <a:avLst/>
                <a:gdLst>
                  <a:gd name="T0" fmla="*/ 4 w 13"/>
                  <a:gd name="T1" fmla="*/ 11 h 15"/>
                  <a:gd name="T2" fmla="*/ 9 w 13"/>
                  <a:gd name="T3" fmla="*/ 14 h 15"/>
                  <a:gd name="T4" fmla="*/ 12 w 13"/>
                  <a:gd name="T5" fmla="*/ 14 h 15"/>
                  <a:gd name="T6" fmla="*/ 13 w 13"/>
                  <a:gd name="T7" fmla="*/ 14 h 15"/>
                  <a:gd name="T8" fmla="*/ 10 w 13"/>
                  <a:gd name="T9" fmla="*/ 6 h 15"/>
                  <a:gd name="T10" fmla="*/ 1 w 13"/>
                  <a:gd name="T11" fmla="*/ 0 h 15"/>
                  <a:gd name="T12" fmla="*/ 1 w 13"/>
                  <a:gd name="T13" fmla="*/ 0 h 15"/>
                  <a:gd name="T14" fmla="*/ 0 w 13"/>
                  <a:gd name="T15" fmla="*/ 0 h 15"/>
                  <a:gd name="T16" fmla="*/ 0 w 13"/>
                  <a:gd name="T17" fmla="*/ 4 h 15"/>
                  <a:gd name="T18" fmla="*/ 4 w 13"/>
                  <a:gd name="T19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5">
                    <a:moveTo>
                      <a:pt x="4" y="11"/>
                    </a:moveTo>
                    <a:cubicBezTo>
                      <a:pt x="6" y="12"/>
                      <a:pt x="7" y="14"/>
                      <a:pt x="9" y="14"/>
                    </a:cubicBezTo>
                    <a:cubicBezTo>
                      <a:pt x="10" y="14"/>
                      <a:pt x="11" y="15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1"/>
                      <a:pt x="12" y="8"/>
                      <a:pt x="10" y="6"/>
                    </a:cubicBezTo>
                    <a:cubicBezTo>
                      <a:pt x="8" y="3"/>
                      <a:pt x="5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4"/>
                    </a:cubicBezTo>
                    <a:cubicBezTo>
                      <a:pt x="1" y="6"/>
                      <a:pt x="2" y="9"/>
                      <a:pt x="4" y="11"/>
                    </a:cubicBezTo>
                    <a:close/>
                  </a:path>
                </a:pathLst>
              </a:custGeom>
              <a:solidFill>
                <a:srgbClr val="D9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4" name="Oval 127"/>
              <p:cNvSpPr>
                <a:spLocks noChangeArrowheads="1"/>
              </p:cNvSpPr>
              <p:nvPr/>
            </p:nvSpPr>
            <p:spPr bwMode="auto">
              <a:xfrm>
                <a:off x="1637" y="1636"/>
                <a:ext cx="467" cy="469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5" name="Oval 128"/>
              <p:cNvSpPr>
                <a:spLocks noChangeArrowheads="1"/>
              </p:cNvSpPr>
              <p:nvPr/>
            </p:nvSpPr>
            <p:spPr bwMode="auto">
              <a:xfrm>
                <a:off x="2030" y="3123"/>
                <a:ext cx="464" cy="462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6" name="Oval 129"/>
              <p:cNvSpPr>
                <a:spLocks noChangeArrowheads="1"/>
              </p:cNvSpPr>
              <p:nvPr/>
            </p:nvSpPr>
            <p:spPr bwMode="auto">
              <a:xfrm>
                <a:off x="5184" y="-2"/>
                <a:ext cx="466" cy="467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7" name="Oval 130"/>
              <p:cNvSpPr>
                <a:spLocks noChangeArrowheads="1"/>
              </p:cNvSpPr>
              <p:nvPr/>
            </p:nvSpPr>
            <p:spPr bwMode="auto">
              <a:xfrm>
                <a:off x="2029" y="-2"/>
                <a:ext cx="467" cy="467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8" name="Oval 131"/>
              <p:cNvSpPr>
                <a:spLocks noChangeArrowheads="1"/>
              </p:cNvSpPr>
              <p:nvPr/>
            </p:nvSpPr>
            <p:spPr bwMode="auto">
              <a:xfrm>
                <a:off x="5186" y="3121"/>
                <a:ext cx="464" cy="466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9" name="Oval 132"/>
              <p:cNvSpPr>
                <a:spLocks noChangeArrowheads="1"/>
              </p:cNvSpPr>
              <p:nvPr/>
            </p:nvSpPr>
            <p:spPr bwMode="auto">
              <a:xfrm>
                <a:off x="5585" y="1636"/>
                <a:ext cx="466" cy="466"/>
              </a:xfrm>
              <a:prstGeom prst="ellipse">
                <a:avLst/>
              </a:prstGeom>
              <a:gradFill>
                <a:gsLst>
                  <a:gs pos="55000">
                    <a:srgbClr val="B963D0"/>
                  </a:gs>
                  <a:gs pos="0">
                    <a:srgbClr val="D46FCF"/>
                  </a:gs>
                  <a:gs pos="100000">
                    <a:srgbClr val="9453DE"/>
                  </a:gs>
                </a:gsLst>
                <a:lin ang="81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0" name="Freeform 133"/>
              <p:cNvSpPr/>
              <p:nvPr/>
            </p:nvSpPr>
            <p:spPr bwMode="auto">
              <a:xfrm>
                <a:off x="4936" y="448"/>
                <a:ext cx="278" cy="299"/>
              </a:xfrm>
              <a:custGeom>
                <a:avLst/>
                <a:gdLst>
                  <a:gd name="T0" fmla="*/ 0 w 278"/>
                  <a:gd name="T1" fmla="*/ 282 h 299"/>
                  <a:gd name="T2" fmla="*/ 259 w 278"/>
                  <a:gd name="T3" fmla="*/ 0 h 299"/>
                  <a:gd name="T4" fmla="*/ 278 w 278"/>
                  <a:gd name="T5" fmla="*/ 17 h 299"/>
                  <a:gd name="T6" fmla="*/ 19 w 278"/>
                  <a:gd name="T7" fmla="*/ 299 h 299"/>
                  <a:gd name="T8" fmla="*/ 0 w 278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282"/>
                    </a:moveTo>
                    <a:lnTo>
                      <a:pt x="259" y="0"/>
                    </a:lnTo>
                    <a:lnTo>
                      <a:pt x="278" y="17"/>
                    </a:lnTo>
                    <a:lnTo>
                      <a:pt x="19" y="299"/>
                    </a:lnTo>
                    <a:lnTo>
                      <a:pt x="0" y="2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1" name="Freeform 134"/>
              <p:cNvSpPr/>
              <p:nvPr/>
            </p:nvSpPr>
            <p:spPr bwMode="auto">
              <a:xfrm>
                <a:off x="4922" y="677"/>
                <a:ext cx="80" cy="86"/>
              </a:xfrm>
              <a:custGeom>
                <a:avLst/>
                <a:gdLst>
                  <a:gd name="T0" fmla="*/ 2 w 80"/>
                  <a:gd name="T1" fmla="*/ 0 h 86"/>
                  <a:gd name="T2" fmla="*/ 80 w 80"/>
                  <a:gd name="T3" fmla="*/ 80 h 86"/>
                  <a:gd name="T4" fmla="*/ 0 w 80"/>
                  <a:gd name="T5" fmla="*/ 86 h 86"/>
                  <a:gd name="T6" fmla="*/ 2 w 80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6">
                    <a:moveTo>
                      <a:pt x="2" y="0"/>
                    </a:moveTo>
                    <a:lnTo>
                      <a:pt x="80" y="80"/>
                    </a:lnTo>
                    <a:lnTo>
                      <a:pt x="0" y="8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2" name="Freeform 135"/>
              <p:cNvSpPr/>
              <p:nvPr/>
            </p:nvSpPr>
            <p:spPr bwMode="auto">
              <a:xfrm>
                <a:off x="5139" y="1874"/>
                <a:ext cx="382" cy="28"/>
              </a:xfrm>
              <a:custGeom>
                <a:avLst/>
                <a:gdLst>
                  <a:gd name="T0" fmla="*/ 0 w 382"/>
                  <a:gd name="T1" fmla="*/ 0 h 28"/>
                  <a:gd name="T2" fmla="*/ 382 w 382"/>
                  <a:gd name="T3" fmla="*/ 2 h 28"/>
                  <a:gd name="T4" fmla="*/ 382 w 382"/>
                  <a:gd name="T5" fmla="*/ 28 h 28"/>
                  <a:gd name="T6" fmla="*/ 0 w 382"/>
                  <a:gd name="T7" fmla="*/ 26 h 28"/>
                  <a:gd name="T8" fmla="*/ 0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0" y="0"/>
                    </a:moveTo>
                    <a:lnTo>
                      <a:pt x="382" y="2"/>
                    </a:lnTo>
                    <a:lnTo>
                      <a:pt x="382" y="28"/>
                    </a:lnTo>
                    <a:lnTo>
                      <a:pt x="0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3" name="Freeform 136"/>
              <p:cNvSpPr/>
              <p:nvPr/>
            </p:nvSpPr>
            <p:spPr bwMode="auto">
              <a:xfrm>
                <a:off x="5106" y="1831"/>
                <a:ext cx="63" cy="111"/>
              </a:xfrm>
              <a:custGeom>
                <a:avLst/>
                <a:gdLst>
                  <a:gd name="T0" fmla="*/ 63 w 63"/>
                  <a:gd name="T1" fmla="*/ 0 h 111"/>
                  <a:gd name="T2" fmla="*/ 59 w 63"/>
                  <a:gd name="T3" fmla="*/ 111 h 111"/>
                  <a:gd name="T4" fmla="*/ 0 w 63"/>
                  <a:gd name="T5" fmla="*/ 55 h 111"/>
                  <a:gd name="T6" fmla="*/ 63 w 63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111">
                    <a:moveTo>
                      <a:pt x="63" y="0"/>
                    </a:moveTo>
                    <a:lnTo>
                      <a:pt x="59" y="111"/>
                    </a:lnTo>
                    <a:lnTo>
                      <a:pt x="0" y="5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4" name="Freeform 137"/>
              <p:cNvSpPr/>
              <p:nvPr/>
            </p:nvSpPr>
            <p:spPr bwMode="auto">
              <a:xfrm>
                <a:off x="2192" y="1874"/>
                <a:ext cx="382" cy="28"/>
              </a:xfrm>
              <a:custGeom>
                <a:avLst/>
                <a:gdLst>
                  <a:gd name="T0" fmla="*/ 382 w 382"/>
                  <a:gd name="T1" fmla="*/ 0 h 28"/>
                  <a:gd name="T2" fmla="*/ 0 w 382"/>
                  <a:gd name="T3" fmla="*/ 2 h 28"/>
                  <a:gd name="T4" fmla="*/ 0 w 382"/>
                  <a:gd name="T5" fmla="*/ 28 h 28"/>
                  <a:gd name="T6" fmla="*/ 382 w 382"/>
                  <a:gd name="T7" fmla="*/ 26 h 28"/>
                  <a:gd name="T8" fmla="*/ 382 w 38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28">
                    <a:moveTo>
                      <a:pt x="382" y="0"/>
                    </a:moveTo>
                    <a:lnTo>
                      <a:pt x="0" y="2"/>
                    </a:lnTo>
                    <a:lnTo>
                      <a:pt x="0" y="28"/>
                    </a:lnTo>
                    <a:lnTo>
                      <a:pt x="382" y="26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5" name="Freeform 138"/>
              <p:cNvSpPr/>
              <p:nvPr/>
            </p:nvSpPr>
            <p:spPr bwMode="auto">
              <a:xfrm>
                <a:off x="2544" y="1831"/>
                <a:ext cx="65" cy="111"/>
              </a:xfrm>
              <a:custGeom>
                <a:avLst/>
                <a:gdLst>
                  <a:gd name="T0" fmla="*/ 0 w 65"/>
                  <a:gd name="T1" fmla="*/ 0 h 111"/>
                  <a:gd name="T2" fmla="*/ 6 w 65"/>
                  <a:gd name="T3" fmla="*/ 111 h 111"/>
                  <a:gd name="T4" fmla="*/ 65 w 65"/>
                  <a:gd name="T5" fmla="*/ 55 h 111"/>
                  <a:gd name="T6" fmla="*/ 0 w 65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111">
                    <a:moveTo>
                      <a:pt x="0" y="0"/>
                    </a:moveTo>
                    <a:lnTo>
                      <a:pt x="6" y="111"/>
                    </a:lnTo>
                    <a:lnTo>
                      <a:pt x="65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6" name="Freeform 139"/>
              <p:cNvSpPr/>
              <p:nvPr/>
            </p:nvSpPr>
            <p:spPr bwMode="auto">
              <a:xfrm>
                <a:off x="2437" y="448"/>
                <a:ext cx="279" cy="299"/>
              </a:xfrm>
              <a:custGeom>
                <a:avLst/>
                <a:gdLst>
                  <a:gd name="T0" fmla="*/ 279 w 279"/>
                  <a:gd name="T1" fmla="*/ 282 h 299"/>
                  <a:gd name="T2" fmla="*/ 21 w 279"/>
                  <a:gd name="T3" fmla="*/ 0 h 299"/>
                  <a:gd name="T4" fmla="*/ 0 w 279"/>
                  <a:gd name="T5" fmla="*/ 17 h 299"/>
                  <a:gd name="T6" fmla="*/ 259 w 279"/>
                  <a:gd name="T7" fmla="*/ 299 h 299"/>
                  <a:gd name="T8" fmla="*/ 279 w 279"/>
                  <a:gd name="T9" fmla="*/ 282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282"/>
                    </a:moveTo>
                    <a:lnTo>
                      <a:pt x="21" y="0"/>
                    </a:lnTo>
                    <a:lnTo>
                      <a:pt x="0" y="17"/>
                    </a:lnTo>
                    <a:lnTo>
                      <a:pt x="259" y="299"/>
                    </a:lnTo>
                    <a:lnTo>
                      <a:pt x="279" y="2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7" name="Freeform 140"/>
              <p:cNvSpPr/>
              <p:nvPr/>
            </p:nvSpPr>
            <p:spPr bwMode="auto">
              <a:xfrm>
                <a:off x="2649" y="677"/>
                <a:ext cx="81" cy="86"/>
              </a:xfrm>
              <a:custGeom>
                <a:avLst/>
                <a:gdLst>
                  <a:gd name="T0" fmla="*/ 80 w 81"/>
                  <a:gd name="T1" fmla="*/ 0 h 86"/>
                  <a:gd name="T2" fmla="*/ 0 w 81"/>
                  <a:gd name="T3" fmla="*/ 80 h 86"/>
                  <a:gd name="T4" fmla="*/ 81 w 81"/>
                  <a:gd name="T5" fmla="*/ 86 h 86"/>
                  <a:gd name="T6" fmla="*/ 80 w 81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6">
                    <a:moveTo>
                      <a:pt x="80" y="0"/>
                    </a:moveTo>
                    <a:lnTo>
                      <a:pt x="0" y="80"/>
                    </a:lnTo>
                    <a:lnTo>
                      <a:pt x="81" y="86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8" name="Freeform 141"/>
              <p:cNvSpPr/>
              <p:nvPr/>
            </p:nvSpPr>
            <p:spPr bwMode="auto">
              <a:xfrm>
                <a:off x="4936" y="2835"/>
                <a:ext cx="278" cy="299"/>
              </a:xfrm>
              <a:custGeom>
                <a:avLst/>
                <a:gdLst>
                  <a:gd name="T0" fmla="*/ 0 w 278"/>
                  <a:gd name="T1" fmla="*/ 17 h 299"/>
                  <a:gd name="T2" fmla="*/ 259 w 278"/>
                  <a:gd name="T3" fmla="*/ 299 h 299"/>
                  <a:gd name="T4" fmla="*/ 278 w 278"/>
                  <a:gd name="T5" fmla="*/ 279 h 299"/>
                  <a:gd name="T6" fmla="*/ 19 w 278"/>
                  <a:gd name="T7" fmla="*/ 0 h 299"/>
                  <a:gd name="T8" fmla="*/ 0 w 278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299">
                    <a:moveTo>
                      <a:pt x="0" y="17"/>
                    </a:moveTo>
                    <a:lnTo>
                      <a:pt x="259" y="299"/>
                    </a:lnTo>
                    <a:lnTo>
                      <a:pt x="278" y="279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9" name="Freeform 142"/>
              <p:cNvSpPr/>
              <p:nvPr/>
            </p:nvSpPr>
            <p:spPr bwMode="auto">
              <a:xfrm>
                <a:off x="4922" y="2819"/>
                <a:ext cx="80" cy="85"/>
              </a:xfrm>
              <a:custGeom>
                <a:avLst/>
                <a:gdLst>
                  <a:gd name="T0" fmla="*/ 2 w 80"/>
                  <a:gd name="T1" fmla="*/ 85 h 85"/>
                  <a:gd name="T2" fmla="*/ 80 w 80"/>
                  <a:gd name="T3" fmla="*/ 5 h 85"/>
                  <a:gd name="T4" fmla="*/ 0 w 80"/>
                  <a:gd name="T5" fmla="*/ 0 h 85"/>
                  <a:gd name="T6" fmla="*/ 2 w 80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85">
                    <a:moveTo>
                      <a:pt x="2" y="85"/>
                    </a:moveTo>
                    <a:lnTo>
                      <a:pt x="80" y="5"/>
                    </a:lnTo>
                    <a:lnTo>
                      <a:pt x="0" y="0"/>
                    </a:lnTo>
                    <a:lnTo>
                      <a:pt x="2" y="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40" name="Freeform 143"/>
              <p:cNvSpPr/>
              <p:nvPr/>
            </p:nvSpPr>
            <p:spPr bwMode="auto">
              <a:xfrm>
                <a:off x="2437" y="2835"/>
                <a:ext cx="279" cy="299"/>
              </a:xfrm>
              <a:custGeom>
                <a:avLst/>
                <a:gdLst>
                  <a:gd name="T0" fmla="*/ 279 w 279"/>
                  <a:gd name="T1" fmla="*/ 17 h 299"/>
                  <a:gd name="T2" fmla="*/ 21 w 279"/>
                  <a:gd name="T3" fmla="*/ 299 h 299"/>
                  <a:gd name="T4" fmla="*/ 0 w 279"/>
                  <a:gd name="T5" fmla="*/ 279 h 299"/>
                  <a:gd name="T6" fmla="*/ 259 w 279"/>
                  <a:gd name="T7" fmla="*/ 0 h 299"/>
                  <a:gd name="T8" fmla="*/ 279 w 279"/>
                  <a:gd name="T9" fmla="*/ 17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299">
                    <a:moveTo>
                      <a:pt x="279" y="17"/>
                    </a:moveTo>
                    <a:lnTo>
                      <a:pt x="21" y="299"/>
                    </a:lnTo>
                    <a:lnTo>
                      <a:pt x="0" y="279"/>
                    </a:lnTo>
                    <a:lnTo>
                      <a:pt x="259" y="0"/>
                    </a:lnTo>
                    <a:lnTo>
                      <a:pt x="279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41" name="Freeform 144"/>
              <p:cNvSpPr/>
              <p:nvPr/>
            </p:nvSpPr>
            <p:spPr bwMode="auto">
              <a:xfrm>
                <a:off x="2649" y="2819"/>
                <a:ext cx="81" cy="85"/>
              </a:xfrm>
              <a:custGeom>
                <a:avLst/>
                <a:gdLst>
                  <a:gd name="T0" fmla="*/ 80 w 81"/>
                  <a:gd name="T1" fmla="*/ 85 h 85"/>
                  <a:gd name="T2" fmla="*/ 0 w 81"/>
                  <a:gd name="T3" fmla="*/ 5 h 85"/>
                  <a:gd name="T4" fmla="*/ 81 w 81"/>
                  <a:gd name="T5" fmla="*/ 0 h 85"/>
                  <a:gd name="T6" fmla="*/ 80 w 81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5">
                    <a:moveTo>
                      <a:pt x="80" y="85"/>
                    </a:moveTo>
                    <a:lnTo>
                      <a:pt x="0" y="5"/>
                    </a:lnTo>
                    <a:lnTo>
                      <a:pt x="81" y="0"/>
                    </a:lnTo>
                    <a:lnTo>
                      <a:pt x="80" y="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81" name="Oval 8"/>
            <p:cNvSpPr/>
            <p:nvPr/>
          </p:nvSpPr>
          <p:spPr>
            <a:xfrm>
              <a:off x="5658835" y="3411445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 </a:t>
              </a:r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2" name="Oval 9"/>
            <p:cNvSpPr/>
            <p:nvPr/>
          </p:nvSpPr>
          <p:spPr>
            <a:xfrm>
              <a:off x="6222593" y="2343565"/>
              <a:ext cx="702068" cy="702069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3" name="Oval 10"/>
            <p:cNvSpPr/>
            <p:nvPr/>
          </p:nvSpPr>
          <p:spPr>
            <a:xfrm>
              <a:off x="3683878" y="3204279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 </a:t>
              </a:r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4" name="Oval 11"/>
            <p:cNvSpPr/>
            <p:nvPr/>
          </p:nvSpPr>
          <p:spPr>
            <a:xfrm>
              <a:off x="5610935" y="4266882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5" name="Oval 12"/>
            <p:cNvSpPr/>
            <p:nvPr/>
          </p:nvSpPr>
          <p:spPr>
            <a:xfrm>
              <a:off x="8195302" y="3190608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6" name="Oval 13"/>
            <p:cNvSpPr/>
            <p:nvPr/>
          </p:nvSpPr>
          <p:spPr>
            <a:xfrm>
              <a:off x="7746830" y="1322383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7" name="Oval 14"/>
            <p:cNvSpPr/>
            <p:nvPr/>
          </p:nvSpPr>
          <p:spPr>
            <a:xfrm>
              <a:off x="7751011" y="4855815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4136636" y="1311835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9" name="Oval 16"/>
            <p:cNvSpPr/>
            <p:nvPr/>
          </p:nvSpPr>
          <p:spPr>
            <a:xfrm>
              <a:off x="4140294" y="4920044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0" name="Oval 17"/>
            <p:cNvSpPr/>
            <p:nvPr/>
          </p:nvSpPr>
          <p:spPr>
            <a:xfrm>
              <a:off x="5338025" y="2486278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1" name="Oval 18"/>
            <p:cNvSpPr/>
            <p:nvPr/>
          </p:nvSpPr>
          <p:spPr>
            <a:xfrm>
              <a:off x="6547050" y="3240324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2" name="Freeform 249"/>
            <p:cNvSpPr>
              <a:spLocks noEditPoints="1"/>
            </p:cNvSpPr>
            <p:nvPr/>
          </p:nvSpPr>
          <p:spPr bwMode="auto">
            <a:xfrm>
              <a:off x="5572370" y="2690209"/>
              <a:ext cx="217796" cy="256823"/>
            </a:xfrm>
            <a:custGeom>
              <a:avLst/>
              <a:gdLst>
                <a:gd name="T0" fmla="*/ 0 w 78"/>
                <a:gd name="T1" fmla="*/ 84 h 92"/>
                <a:gd name="T2" fmla="*/ 30 w 78"/>
                <a:gd name="T3" fmla="*/ 19 h 92"/>
                <a:gd name="T4" fmla="*/ 39 w 78"/>
                <a:gd name="T5" fmla="*/ 26 h 92"/>
                <a:gd name="T6" fmla="*/ 39 w 78"/>
                <a:gd name="T7" fmla="*/ 26 h 92"/>
                <a:gd name="T8" fmla="*/ 39 w 78"/>
                <a:gd name="T9" fmla="*/ 26 h 92"/>
                <a:gd name="T10" fmla="*/ 40 w 78"/>
                <a:gd name="T11" fmla="*/ 26 h 92"/>
                <a:gd name="T12" fmla="*/ 40 w 78"/>
                <a:gd name="T13" fmla="*/ 27 h 92"/>
                <a:gd name="T14" fmla="*/ 41 w 78"/>
                <a:gd name="T15" fmla="*/ 27 h 92"/>
                <a:gd name="T16" fmla="*/ 41 w 78"/>
                <a:gd name="T17" fmla="*/ 27 h 92"/>
                <a:gd name="T18" fmla="*/ 42 w 78"/>
                <a:gd name="T19" fmla="*/ 28 h 92"/>
                <a:gd name="T20" fmla="*/ 42 w 78"/>
                <a:gd name="T21" fmla="*/ 28 h 92"/>
                <a:gd name="T22" fmla="*/ 43 w 78"/>
                <a:gd name="T23" fmla="*/ 28 h 92"/>
                <a:gd name="T24" fmla="*/ 43 w 78"/>
                <a:gd name="T25" fmla="*/ 29 h 92"/>
                <a:gd name="T26" fmla="*/ 43 w 78"/>
                <a:gd name="T27" fmla="*/ 29 h 92"/>
                <a:gd name="T28" fmla="*/ 44 w 78"/>
                <a:gd name="T29" fmla="*/ 29 h 92"/>
                <a:gd name="T30" fmla="*/ 48 w 78"/>
                <a:gd name="T31" fmla="*/ 32 h 92"/>
                <a:gd name="T32" fmla="*/ 49 w 78"/>
                <a:gd name="T33" fmla="*/ 33 h 92"/>
                <a:gd name="T34" fmla="*/ 49 w 78"/>
                <a:gd name="T35" fmla="*/ 33 h 92"/>
                <a:gd name="T36" fmla="*/ 49 w 78"/>
                <a:gd name="T37" fmla="*/ 33 h 92"/>
                <a:gd name="T38" fmla="*/ 50 w 78"/>
                <a:gd name="T39" fmla="*/ 34 h 92"/>
                <a:gd name="T40" fmla="*/ 50 w 78"/>
                <a:gd name="T41" fmla="*/ 34 h 92"/>
                <a:gd name="T42" fmla="*/ 51 w 78"/>
                <a:gd name="T43" fmla="*/ 34 h 92"/>
                <a:gd name="T44" fmla="*/ 51 w 78"/>
                <a:gd name="T45" fmla="*/ 34 h 92"/>
                <a:gd name="T46" fmla="*/ 52 w 78"/>
                <a:gd name="T47" fmla="*/ 35 h 92"/>
                <a:gd name="T48" fmla="*/ 52 w 78"/>
                <a:gd name="T49" fmla="*/ 35 h 92"/>
                <a:gd name="T50" fmla="*/ 53 w 78"/>
                <a:gd name="T51" fmla="*/ 35 h 92"/>
                <a:gd name="T52" fmla="*/ 53 w 78"/>
                <a:gd name="T53" fmla="*/ 36 h 92"/>
                <a:gd name="T54" fmla="*/ 53 w 78"/>
                <a:gd name="T55" fmla="*/ 36 h 92"/>
                <a:gd name="T56" fmla="*/ 49 w 78"/>
                <a:gd name="T57" fmla="*/ 78 h 92"/>
                <a:gd name="T58" fmla="*/ 8 w 78"/>
                <a:gd name="T59" fmla="*/ 90 h 92"/>
                <a:gd name="T60" fmla="*/ 35 w 78"/>
                <a:gd name="T61" fmla="*/ 63 h 92"/>
                <a:gd name="T62" fmla="*/ 19 w 78"/>
                <a:gd name="T63" fmla="*/ 52 h 92"/>
                <a:gd name="T64" fmla="*/ 3 w 78"/>
                <a:gd name="T65" fmla="*/ 87 h 92"/>
                <a:gd name="T66" fmla="*/ 74 w 78"/>
                <a:gd name="T67" fmla="*/ 92 h 92"/>
                <a:gd name="T68" fmla="*/ 54 w 78"/>
                <a:gd name="T69" fmla="*/ 82 h 92"/>
                <a:gd name="T70" fmla="*/ 69 w 78"/>
                <a:gd name="T71" fmla="*/ 42 h 92"/>
                <a:gd name="T72" fmla="*/ 35 w 78"/>
                <a:gd name="T73" fmla="*/ 0 h 92"/>
                <a:gd name="T74" fmla="*/ 69 w 78"/>
                <a:gd name="T75" fmla="*/ 4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92">
                  <a:moveTo>
                    <a:pt x="3" y="87"/>
                  </a:moveTo>
                  <a:cubicBezTo>
                    <a:pt x="2" y="86"/>
                    <a:pt x="1" y="85"/>
                    <a:pt x="0" y="84"/>
                  </a:cubicBezTo>
                  <a:cubicBezTo>
                    <a:pt x="0" y="71"/>
                    <a:pt x="0" y="58"/>
                    <a:pt x="1" y="44"/>
                  </a:cubicBezTo>
                  <a:cubicBezTo>
                    <a:pt x="12" y="40"/>
                    <a:pt x="22" y="31"/>
                    <a:pt x="30" y="19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54" y="54"/>
                    <a:pt x="49" y="66"/>
                    <a:pt x="49" y="78"/>
                  </a:cubicBezTo>
                  <a:cubicBezTo>
                    <a:pt x="36" y="83"/>
                    <a:pt x="24" y="87"/>
                    <a:pt x="11" y="92"/>
                  </a:cubicBezTo>
                  <a:cubicBezTo>
                    <a:pt x="10" y="91"/>
                    <a:pt x="9" y="91"/>
                    <a:pt x="8" y="90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8" y="68"/>
                    <a:pt x="32" y="67"/>
                    <a:pt x="35" y="63"/>
                  </a:cubicBezTo>
                  <a:cubicBezTo>
                    <a:pt x="38" y="59"/>
                    <a:pt x="37" y="53"/>
                    <a:pt x="33" y="50"/>
                  </a:cubicBezTo>
                  <a:cubicBezTo>
                    <a:pt x="28" y="47"/>
                    <a:pt x="22" y="48"/>
                    <a:pt x="19" y="52"/>
                  </a:cubicBezTo>
                  <a:cubicBezTo>
                    <a:pt x="16" y="56"/>
                    <a:pt x="17" y="61"/>
                    <a:pt x="20" y="64"/>
                  </a:cubicBezTo>
                  <a:cubicBezTo>
                    <a:pt x="3" y="87"/>
                    <a:pt x="3" y="87"/>
                    <a:pt x="3" y="87"/>
                  </a:cubicBezTo>
                  <a:close/>
                  <a:moveTo>
                    <a:pt x="27" y="92"/>
                  </a:moveTo>
                  <a:cubicBezTo>
                    <a:pt x="74" y="92"/>
                    <a:pt x="74" y="92"/>
                    <a:pt x="74" y="9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27" y="92"/>
                    <a:pt x="27" y="92"/>
                    <a:pt x="27" y="92"/>
                  </a:cubicBezTo>
                  <a:close/>
                  <a:moveTo>
                    <a:pt x="69" y="42"/>
                  </a:moveTo>
                  <a:cubicBezTo>
                    <a:pt x="78" y="30"/>
                    <a:pt x="78" y="30"/>
                    <a:pt x="78" y="3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11"/>
                    <a:pt x="26" y="11"/>
                    <a:pt x="26" y="11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3" name="Freeform 252"/>
            <p:cNvSpPr>
              <a:spLocks noEditPoints="1"/>
            </p:cNvSpPr>
            <p:nvPr/>
          </p:nvSpPr>
          <p:spPr bwMode="auto">
            <a:xfrm>
              <a:off x="8452379" y="3413373"/>
              <a:ext cx="206522" cy="302134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3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4 h 107"/>
                <a:gd name="T86" fmla="*/ 2 w 73"/>
                <a:gd name="T87" fmla="*/ 27 h 107"/>
                <a:gd name="T88" fmla="*/ 8 w 73"/>
                <a:gd name="T89" fmla="*/ 52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4" name="Freeform 258"/>
            <p:cNvSpPr/>
            <p:nvPr/>
          </p:nvSpPr>
          <p:spPr bwMode="auto">
            <a:xfrm>
              <a:off x="4337463" y="1551275"/>
              <a:ext cx="286985" cy="258287"/>
            </a:xfrm>
            <a:custGeom>
              <a:avLst/>
              <a:gdLst>
                <a:gd name="T0" fmla="*/ 30 w 86"/>
                <a:gd name="T1" fmla="*/ 0 h 77"/>
                <a:gd name="T2" fmla="*/ 34 w 86"/>
                <a:gd name="T3" fmla="*/ 28 h 77"/>
                <a:gd name="T4" fmla="*/ 8 w 86"/>
                <a:gd name="T5" fmla="*/ 28 h 77"/>
                <a:gd name="T6" fmla="*/ 7 w 86"/>
                <a:gd name="T7" fmla="*/ 28 h 77"/>
                <a:gd name="T8" fmla="*/ 0 w 86"/>
                <a:gd name="T9" fmla="*/ 35 h 77"/>
                <a:gd name="T10" fmla="*/ 0 w 86"/>
                <a:gd name="T11" fmla="*/ 35 h 77"/>
                <a:gd name="T12" fmla="*/ 4 w 86"/>
                <a:gd name="T13" fmla="*/ 41 h 77"/>
                <a:gd name="T14" fmla="*/ 1 w 86"/>
                <a:gd name="T15" fmla="*/ 47 h 77"/>
                <a:gd name="T16" fmla="*/ 1 w 86"/>
                <a:gd name="T17" fmla="*/ 47 h 77"/>
                <a:gd name="T18" fmla="*/ 6 w 86"/>
                <a:gd name="T19" fmla="*/ 54 h 77"/>
                <a:gd name="T20" fmla="*/ 4 w 86"/>
                <a:gd name="T21" fmla="*/ 58 h 77"/>
                <a:gd name="T22" fmla="*/ 4 w 86"/>
                <a:gd name="T23" fmla="*/ 58 h 77"/>
                <a:gd name="T24" fmla="*/ 11 w 86"/>
                <a:gd name="T25" fmla="*/ 65 h 77"/>
                <a:gd name="T26" fmla="*/ 11 w 86"/>
                <a:gd name="T27" fmla="*/ 65 h 77"/>
                <a:gd name="T28" fmla="*/ 9 w 86"/>
                <a:gd name="T29" fmla="*/ 70 h 77"/>
                <a:gd name="T30" fmla="*/ 9 w 86"/>
                <a:gd name="T31" fmla="*/ 70 h 77"/>
                <a:gd name="T32" fmla="*/ 16 w 86"/>
                <a:gd name="T33" fmla="*/ 76 h 77"/>
                <a:gd name="T34" fmla="*/ 29 w 86"/>
                <a:gd name="T35" fmla="*/ 76 h 77"/>
                <a:gd name="T36" fmla="*/ 46 w 86"/>
                <a:gd name="T37" fmla="*/ 76 h 77"/>
                <a:gd name="T38" fmla="*/ 46 w 86"/>
                <a:gd name="T39" fmla="*/ 76 h 77"/>
                <a:gd name="T40" fmla="*/ 52 w 86"/>
                <a:gd name="T41" fmla="*/ 71 h 77"/>
                <a:gd name="T42" fmla="*/ 66 w 86"/>
                <a:gd name="T43" fmla="*/ 69 h 77"/>
                <a:gd name="T44" fmla="*/ 66 w 86"/>
                <a:gd name="T45" fmla="*/ 77 h 77"/>
                <a:gd name="T46" fmla="*/ 86 w 86"/>
                <a:gd name="T47" fmla="*/ 77 h 77"/>
                <a:gd name="T48" fmla="*/ 86 w 86"/>
                <a:gd name="T49" fmla="*/ 25 h 77"/>
                <a:gd name="T50" fmla="*/ 66 w 86"/>
                <a:gd name="T51" fmla="*/ 25 h 77"/>
                <a:gd name="T52" fmla="*/ 66 w 86"/>
                <a:gd name="T53" fmla="*/ 32 h 77"/>
                <a:gd name="T54" fmla="*/ 62 w 86"/>
                <a:gd name="T55" fmla="*/ 32 h 77"/>
                <a:gd name="T56" fmla="*/ 30 w 86"/>
                <a:gd name="T5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77">
                  <a:moveTo>
                    <a:pt x="30" y="0"/>
                  </a:moveTo>
                  <a:cubicBezTo>
                    <a:pt x="2" y="7"/>
                    <a:pt x="34" y="28"/>
                    <a:pt x="34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3" y="28"/>
                    <a:pt x="0" y="31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2" y="40"/>
                    <a:pt x="4" y="41"/>
                  </a:cubicBezTo>
                  <a:cubicBezTo>
                    <a:pt x="2" y="42"/>
                    <a:pt x="1" y="45"/>
                    <a:pt x="1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50"/>
                    <a:pt x="3" y="53"/>
                    <a:pt x="6" y="54"/>
                  </a:cubicBezTo>
                  <a:cubicBezTo>
                    <a:pt x="5" y="55"/>
                    <a:pt x="4" y="56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3"/>
                    <a:pt x="12" y="76"/>
                    <a:pt x="16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58" y="16"/>
                    <a:pt x="32" y="17"/>
                    <a:pt x="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5" name="Freeform 264"/>
            <p:cNvSpPr>
              <a:spLocks noEditPoints="1"/>
            </p:cNvSpPr>
            <p:nvPr/>
          </p:nvSpPr>
          <p:spPr bwMode="auto">
            <a:xfrm>
              <a:off x="3928435" y="3444513"/>
              <a:ext cx="239609" cy="268923"/>
            </a:xfrm>
            <a:custGeom>
              <a:avLst/>
              <a:gdLst>
                <a:gd name="T0" fmla="*/ 50 w 85"/>
                <a:gd name="T1" fmla="*/ 91 h 95"/>
                <a:gd name="T2" fmla="*/ 58 w 85"/>
                <a:gd name="T3" fmla="*/ 80 h 95"/>
                <a:gd name="T4" fmla="*/ 57 w 85"/>
                <a:gd name="T5" fmla="*/ 74 h 95"/>
                <a:gd name="T6" fmla="*/ 44 w 85"/>
                <a:gd name="T7" fmla="*/ 62 h 95"/>
                <a:gd name="T8" fmla="*/ 38 w 85"/>
                <a:gd name="T9" fmla="*/ 61 h 95"/>
                <a:gd name="T10" fmla="*/ 30 w 85"/>
                <a:gd name="T11" fmla="*/ 66 h 95"/>
                <a:gd name="T12" fmla="*/ 18 w 85"/>
                <a:gd name="T13" fmla="*/ 35 h 95"/>
                <a:gd name="T14" fmla="*/ 26 w 85"/>
                <a:gd name="T15" fmla="*/ 30 h 95"/>
                <a:gd name="T16" fmla="*/ 28 w 85"/>
                <a:gd name="T17" fmla="*/ 24 h 95"/>
                <a:gd name="T18" fmla="*/ 23 w 85"/>
                <a:gd name="T19" fmla="*/ 7 h 95"/>
                <a:gd name="T20" fmla="*/ 19 w 85"/>
                <a:gd name="T21" fmla="*/ 4 h 95"/>
                <a:gd name="T22" fmla="*/ 5 w 85"/>
                <a:gd name="T23" fmla="*/ 5 h 95"/>
                <a:gd name="T24" fmla="*/ 0 w 85"/>
                <a:gd name="T25" fmla="*/ 10 h 95"/>
                <a:gd name="T26" fmla="*/ 43 w 85"/>
                <a:gd name="T27" fmla="*/ 93 h 95"/>
                <a:gd name="T28" fmla="*/ 50 w 85"/>
                <a:gd name="T29" fmla="*/ 91 h 95"/>
                <a:gd name="T30" fmla="*/ 46 w 85"/>
                <a:gd name="T31" fmla="*/ 52 h 95"/>
                <a:gd name="T32" fmla="*/ 32 w 85"/>
                <a:gd name="T33" fmla="*/ 52 h 95"/>
                <a:gd name="T34" fmla="*/ 33 w 85"/>
                <a:gd name="T35" fmla="*/ 49 h 95"/>
                <a:gd name="T36" fmla="*/ 41 w 85"/>
                <a:gd name="T37" fmla="*/ 37 h 95"/>
                <a:gd name="T38" fmla="*/ 42 w 85"/>
                <a:gd name="T39" fmla="*/ 31 h 95"/>
                <a:gd name="T40" fmla="*/ 41 w 85"/>
                <a:gd name="T41" fmla="*/ 29 h 95"/>
                <a:gd name="T42" fmla="*/ 40 w 85"/>
                <a:gd name="T43" fmla="*/ 31 h 95"/>
                <a:gd name="T44" fmla="*/ 39 w 85"/>
                <a:gd name="T45" fmla="*/ 35 h 95"/>
                <a:gd name="T46" fmla="*/ 34 w 85"/>
                <a:gd name="T47" fmla="*/ 35 h 95"/>
                <a:gd name="T48" fmla="*/ 35 w 85"/>
                <a:gd name="T49" fmla="*/ 30 h 95"/>
                <a:gd name="T50" fmla="*/ 42 w 85"/>
                <a:gd name="T51" fmla="*/ 25 h 95"/>
                <a:gd name="T52" fmla="*/ 47 w 85"/>
                <a:gd name="T53" fmla="*/ 27 h 95"/>
                <a:gd name="T54" fmla="*/ 48 w 85"/>
                <a:gd name="T55" fmla="*/ 33 h 95"/>
                <a:gd name="T56" fmla="*/ 47 w 85"/>
                <a:gd name="T57" fmla="*/ 36 h 95"/>
                <a:gd name="T58" fmla="*/ 39 w 85"/>
                <a:gd name="T59" fmla="*/ 49 h 95"/>
                <a:gd name="T60" fmla="*/ 46 w 85"/>
                <a:gd name="T61" fmla="*/ 49 h 95"/>
                <a:gd name="T62" fmla="*/ 46 w 85"/>
                <a:gd name="T63" fmla="*/ 52 h 95"/>
                <a:gd name="T64" fmla="*/ 63 w 85"/>
                <a:gd name="T65" fmla="*/ 49 h 95"/>
                <a:gd name="T66" fmla="*/ 60 w 85"/>
                <a:gd name="T67" fmla="*/ 49 h 95"/>
                <a:gd name="T68" fmla="*/ 60 w 85"/>
                <a:gd name="T69" fmla="*/ 52 h 95"/>
                <a:gd name="T70" fmla="*/ 54 w 85"/>
                <a:gd name="T71" fmla="*/ 52 h 95"/>
                <a:gd name="T72" fmla="*/ 55 w 85"/>
                <a:gd name="T73" fmla="*/ 49 h 95"/>
                <a:gd name="T74" fmla="*/ 47 w 85"/>
                <a:gd name="T75" fmla="*/ 49 h 95"/>
                <a:gd name="T76" fmla="*/ 47 w 85"/>
                <a:gd name="T77" fmla="*/ 45 h 95"/>
                <a:gd name="T78" fmla="*/ 55 w 85"/>
                <a:gd name="T79" fmla="*/ 26 h 95"/>
                <a:gd name="T80" fmla="*/ 63 w 85"/>
                <a:gd name="T81" fmla="*/ 26 h 95"/>
                <a:gd name="T82" fmla="*/ 61 w 85"/>
                <a:gd name="T83" fmla="*/ 45 h 95"/>
                <a:gd name="T84" fmla="*/ 64 w 85"/>
                <a:gd name="T85" fmla="*/ 45 h 95"/>
                <a:gd name="T86" fmla="*/ 63 w 85"/>
                <a:gd name="T87" fmla="*/ 49 h 95"/>
                <a:gd name="T88" fmla="*/ 55 w 85"/>
                <a:gd name="T89" fmla="*/ 45 h 95"/>
                <a:gd name="T90" fmla="*/ 52 w 85"/>
                <a:gd name="T91" fmla="*/ 45 h 95"/>
                <a:gd name="T92" fmla="*/ 56 w 85"/>
                <a:gd name="T93" fmla="*/ 34 h 95"/>
                <a:gd name="T94" fmla="*/ 55 w 85"/>
                <a:gd name="T95" fmla="*/ 45 h 95"/>
                <a:gd name="T96" fmla="*/ 43 w 85"/>
                <a:gd name="T97" fmla="*/ 0 h 95"/>
                <a:gd name="T98" fmla="*/ 72 w 85"/>
                <a:gd name="T99" fmla="*/ 12 h 95"/>
                <a:gd name="T100" fmla="*/ 85 w 85"/>
                <a:gd name="T101" fmla="*/ 41 h 95"/>
                <a:gd name="T102" fmla="*/ 72 w 85"/>
                <a:gd name="T103" fmla="*/ 70 h 95"/>
                <a:gd name="T104" fmla="*/ 65 w 85"/>
                <a:gd name="T105" fmla="*/ 75 h 95"/>
                <a:gd name="T106" fmla="*/ 64 w 85"/>
                <a:gd name="T107" fmla="*/ 72 h 95"/>
                <a:gd name="T108" fmla="*/ 59 w 85"/>
                <a:gd name="T109" fmla="*/ 68 h 95"/>
                <a:gd name="T110" fmla="*/ 66 w 85"/>
                <a:gd name="T111" fmla="*/ 63 h 95"/>
                <a:gd name="T112" fmla="*/ 75 w 85"/>
                <a:gd name="T113" fmla="*/ 41 h 95"/>
                <a:gd name="T114" fmla="*/ 66 w 85"/>
                <a:gd name="T115" fmla="*/ 18 h 95"/>
                <a:gd name="T116" fmla="*/ 43 w 85"/>
                <a:gd name="T117" fmla="*/ 9 h 95"/>
                <a:gd name="T118" fmla="*/ 31 w 85"/>
                <a:gd name="T119" fmla="*/ 11 h 95"/>
                <a:gd name="T120" fmla="*/ 30 w 85"/>
                <a:gd name="T121" fmla="*/ 5 h 95"/>
                <a:gd name="T122" fmla="*/ 28 w 85"/>
                <a:gd name="T123" fmla="*/ 2 h 95"/>
                <a:gd name="T124" fmla="*/ 43 w 85"/>
                <a:gd name="T1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95">
                  <a:moveTo>
                    <a:pt x="50" y="91"/>
                  </a:moveTo>
                  <a:cubicBezTo>
                    <a:pt x="53" y="87"/>
                    <a:pt x="55" y="83"/>
                    <a:pt x="58" y="80"/>
                  </a:cubicBezTo>
                  <a:cubicBezTo>
                    <a:pt x="59" y="78"/>
                    <a:pt x="58" y="76"/>
                    <a:pt x="57" y="74"/>
                  </a:cubicBezTo>
                  <a:cubicBezTo>
                    <a:pt x="52" y="70"/>
                    <a:pt x="48" y="66"/>
                    <a:pt x="44" y="62"/>
                  </a:cubicBezTo>
                  <a:cubicBezTo>
                    <a:pt x="42" y="60"/>
                    <a:pt x="40" y="60"/>
                    <a:pt x="38" y="61"/>
                  </a:cubicBezTo>
                  <a:cubicBezTo>
                    <a:pt x="36" y="62"/>
                    <a:pt x="33" y="64"/>
                    <a:pt x="30" y="66"/>
                  </a:cubicBezTo>
                  <a:cubicBezTo>
                    <a:pt x="21" y="52"/>
                    <a:pt x="20" y="45"/>
                    <a:pt x="18" y="35"/>
                  </a:cubicBezTo>
                  <a:cubicBezTo>
                    <a:pt x="20" y="33"/>
                    <a:pt x="23" y="31"/>
                    <a:pt x="26" y="30"/>
                  </a:cubicBezTo>
                  <a:cubicBezTo>
                    <a:pt x="28" y="29"/>
                    <a:pt x="28" y="27"/>
                    <a:pt x="28" y="24"/>
                  </a:cubicBezTo>
                  <a:cubicBezTo>
                    <a:pt x="26" y="19"/>
                    <a:pt x="24" y="13"/>
                    <a:pt x="23" y="7"/>
                  </a:cubicBezTo>
                  <a:cubicBezTo>
                    <a:pt x="22" y="5"/>
                    <a:pt x="21" y="3"/>
                    <a:pt x="19" y="4"/>
                  </a:cubicBezTo>
                  <a:cubicBezTo>
                    <a:pt x="14" y="4"/>
                    <a:pt x="9" y="4"/>
                    <a:pt x="5" y="5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2" y="45"/>
                    <a:pt x="15" y="77"/>
                    <a:pt x="43" y="93"/>
                  </a:cubicBezTo>
                  <a:cubicBezTo>
                    <a:pt x="46" y="95"/>
                    <a:pt x="48" y="95"/>
                    <a:pt x="50" y="91"/>
                  </a:cubicBezTo>
                  <a:close/>
                  <a:moveTo>
                    <a:pt x="46" y="52"/>
                  </a:moveTo>
                  <a:cubicBezTo>
                    <a:pt x="32" y="52"/>
                    <a:pt x="32" y="52"/>
                    <a:pt x="32" y="52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5"/>
                    <a:pt x="42" y="34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9"/>
                    <a:pt x="40" y="30"/>
                    <a:pt x="40" y="3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7"/>
                    <a:pt x="38" y="25"/>
                    <a:pt x="42" y="25"/>
                  </a:cubicBezTo>
                  <a:cubicBezTo>
                    <a:pt x="45" y="25"/>
                    <a:pt x="46" y="26"/>
                    <a:pt x="47" y="27"/>
                  </a:cubicBezTo>
                  <a:cubicBezTo>
                    <a:pt x="48" y="28"/>
                    <a:pt x="48" y="31"/>
                    <a:pt x="48" y="33"/>
                  </a:cubicBezTo>
                  <a:cubicBezTo>
                    <a:pt x="48" y="35"/>
                    <a:pt x="47" y="36"/>
                    <a:pt x="47" y="3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52"/>
                    <a:pt x="46" y="52"/>
                    <a:pt x="46" y="52"/>
                  </a:cubicBezTo>
                  <a:close/>
                  <a:moveTo>
                    <a:pt x="63" y="49"/>
                  </a:moveTo>
                  <a:cubicBezTo>
                    <a:pt x="60" y="49"/>
                    <a:pt x="60" y="49"/>
                    <a:pt x="60" y="4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3" y="49"/>
                    <a:pt x="63" y="49"/>
                    <a:pt x="63" y="49"/>
                  </a:cubicBezTo>
                  <a:close/>
                  <a:moveTo>
                    <a:pt x="55" y="45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5"/>
                    <a:pt x="55" y="45"/>
                    <a:pt x="55" y="45"/>
                  </a:cubicBezTo>
                  <a:close/>
                  <a:moveTo>
                    <a:pt x="43" y="0"/>
                  </a:moveTo>
                  <a:cubicBezTo>
                    <a:pt x="55" y="0"/>
                    <a:pt x="65" y="4"/>
                    <a:pt x="72" y="12"/>
                  </a:cubicBezTo>
                  <a:cubicBezTo>
                    <a:pt x="80" y="19"/>
                    <a:pt x="85" y="29"/>
                    <a:pt x="85" y="41"/>
                  </a:cubicBezTo>
                  <a:cubicBezTo>
                    <a:pt x="85" y="52"/>
                    <a:pt x="80" y="62"/>
                    <a:pt x="72" y="70"/>
                  </a:cubicBezTo>
                  <a:cubicBezTo>
                    <a:pt x="70" y="72"/>
                    <a:pt x="68" y="74"/>
                    <a:pt x="65" y="75"/>
                  </a:cubicBezTo>
                  <a:cubicBezTo>
                    <a:pt x="65" y="74"/>
                    <a:pt x="65" y="73"/>
                    <a:pt x="64" y="72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62" y="67"/>
                    <a:pt x="64" y="65"/>
                    <a:pt x="66" y="63"/>
                  </a:cubicBezTo>
                  <a:cubicBezTo>
                    <a:pt x="72" y="57"/>
                    <a:pt x="75" y="49"/>
                    <a:pt x="75" y="41"/>
                  </a:cubicBezTo>
                  <a:cubicBezTo>
                    <a:pt x="75" y="32"/>
                    <a:pt x="72" y="24"/>
                    <a:pt x="66" y="18"/>
                  </a:cubicBezTo>
                  <a:cubicBezTo>
                    <a:pt x="60" y="12"/>
                    <a:pt x="52" y="9"/>
                    <a:pt x="43" y="9"/>
                  </a:cubicBezTo>
                  <a:cubicBezTo>
                    <a:pt x="39" y="9"/>
                    <a:pt x="35" y="10"/>
                    <a:pt x="31" y="1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6" name="Freeform 266"/>
            <p:cNvSpPr>
              <a:spLocks noEditPoints="1"/>
            </p:cNvSpPr>
            <p:nvPr/>
          </p:nvSpPr>
          <p:spPr bwMode="auto">
            <a:xfrm>
              <a:off x="7945399" y="1583320"/>
              <a:ext cx="293602" cy="220202"/>
            </a:xfrm>
            <a:custGeom>
              <a:avLst/>
              <a:gdLst>
                <a:gd name="T0" fmla="*/ 3 w 108"/>
                <a:gd name="T1" fmla="*/ 54 h 81"/>
                <a:gd name="T2" fmla="*/ 21 w 108"/>
                <a:gd name="T3" fmla="*/ 47 h 81"/>
                <a:gd name="T4" fmla="*/ 26 w 108"/>
                <a:gd name="T5" fmla="*/ 43 h 81"/>
                <a:gd name="T6" fmla="*/ 35 w 108"/>
                <a:gd name="T7" fmla="*/ 62 h 81"/>
                <a:gd name="T8" fmla="*/ 43 w 108"/>
                <a:gd name="T9" fmla="*/ 43 h 81"/>
                <a:gd name="T10" fmla="*/ 48 w 108"/>
                <a:gd name="T11" fmla="*/ 47 h 81"/>
                <a:gd name="T12" fmla="*/ 60 w 108"/>
                <a:gd name="T13" fmla="*/ 51 h 81"/>
                <a:gd name="T14" fmla="*/ 61 w 108"/>
                <a:gd name="T15" fmla="*/ 50 h 81"/>
                <a:gd name="T16" fmla="*/ 72 w 108"/>
                <a:gd name="T17" fmla="*/ 46 h 81"/>
                <a:gd name="T18" fmla="*/ 84 w 108"/>
                <a:gd name="T19" fmla="*/ 60 h 81"/>
                <a:gd name="T20" fmla="*/ 96 w 108"/>
                <a:gd name="T21" fmla="*/ 46 h 81"/>
                <a:gd name="T22" fmla="*/ 105 w 108"/>
                <a:gd name="T23" fmla="*/ 48 h 81"/>
                <a:gd name="T24" fmla="*/ 108 w 108"/>
                <a:gd name="T25" fmla="*/ 71 h 81"/>
                <a:gd name="T26" fmla="*/ 70 w 108"/>
                <a:gd name="T27" fmla="*/ 71 h 81"/>
                <a:gd name="T28" fmla="*/ 70 w 108"/>
                <a:gd name="T29" fmla="*/ 81 h 81"/>
                <a:gd name="T30" fmla="*/ 0 w 108"/>
                <a:gd name="T31" fmla="*/ 81 h 81"/>
                <a:gd name="T32" fmla="*/ 3 w 108"/>
                <a:gd name="T33" fmla="*/ 54 h 81"/>
                <a:gd name="T34" fmla="*/ 74 w 108"/>
                <a:gd name="T35" fmla="*/ 26 h 81"/>
                <a:gd name="T36" fmla="*/ 94 w 108"/>
                <a:gd name="T37" fmla="*/ 24 h 81"/>
                <a:gd name="T38" fmla="*/ 92 w 108"/>
                <a:gd name="T39" fmla="*/ 37 h 81"/>
                <a:gd name="T40" fmla="*/ 89 w 108"/>
                <a:gd name="T41" fmla="*/ 41 h 81"/>
                <a:gd name="T42" fmla="*/ 99 w 108"/>
                <a:gd name="T43" fmla="*/ 42 h 81"/>
                <a:gd name="T44" fmla="*/ 98 w 108"/>
                <a:gd name="T45" fmla="*/ 31 h 81"/>
                <a:gd name="T46" fmla="*/ 69 w 108"/>
                <a:gd name="T47" fmla="*/ 31 h 81"/>
                <a:gd name="T48" fmla="*/ 68 w 108"/>
                <a:gd name="T49" fmla="*/ 42 h 81"/>
                <a:gd name="T50" fmla="*/ 78 w 108"/>
                <a:gd name="T51" fmla="*/ 41 h 81"/>
                <a:gd name="T52" fmla="*/ 75 w 108"/>
                <a:gd name="T53" fmla="*/ 37 h 81"/>
                <a:gd name="T54" fmla="*/ 74 w 108"/>
                <a:gd name="T55" fmla="*/ 26 h 81"/>
                <a:gd name="T56" fmla="*/ 74 w 108"/>
                <a:gd name="T57" fmla="*/ 26 h 81"/>
                <a:gd name="T58" fmla="*/ 22 w 108"/>
                <a:gd name="T59" fmla="*/ 30 h 81"/>
                <a:gd name="T60" fmla="*/ 23 w 108"/>
                <a:gd name="T61" fmla="*/ 15 h 81"/>
                <a:gd name="T62" fmla="*/ 47 w 108"/>
                <a:gd name="T63" fmla="*/ 15 h 81"/>
                <a:gd name="T64" fmla="*/ 48 w 108"/>
                <a:gd name="T65" fmla="*/ 31 h 81"/>
                <a:gd name="T66" fmla="*/ 52 w 108"/>
                <a:gd name="T67" fmla="*/ 25 h 81"/>
                <a:gd name="T68" fmla="*/ 50 w 108"/>
                <a:gd name="T69" fmla="*/ 8 h 81"/>
                <a:gd name="T70" fmla="*/ 20 w 108"/>
                <a:gd name="T71" fmla="*/ 6 h 81"/>
                <a:gd name="T72" fmla="*/ 18 w 108"/>
                <a:gd name="T73" fmla="*/ 27 h 81"/>
                <a:gd name="T74" fmla="*/ 22 w 108"/>
                <a:gd name="T75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81">
                  <a:moveTo>
                    <a:pt x="3" y="54"/>
                  </a:moveTo>
                  <a:cubicBezTo>
                    <a:pt x="9" y="51"/>
                    <a:pt x="15" y="49"/>
                    <a:pt x="21" y="47"/>
                  </a:cubicBezTo>
                  <a:cubicBezTo>
                    <a:pt x="23" y="45"/>
                    <a:pt x="24" y="44"/>
                    <a:pt x="26" y="43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4"/>
                    <a:pt x="46" y="46"/>
                    <a:pt x="48" y="47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1" y="50"/>
                    <a:pt x="61" y="50"/>
                  </a:cubicBezTo>
                  <a:cubicBezTo>
                    <a:pt x="65" y="48"/>
                    <a:pt x="69" y="47"/>
                    <a:pt x="72" y="46"/>
                  </a:cubicBezTo>
                  <a:cubicBezTo>
                    <a:pt x="75" y="52"/>
                    <a:pt x="79" y="57"/>
                    <a:pt x="84" y="60"/>
                  </a:cubicBezTo>
                  <a:cubicBezTo>
                    <a:pt x="89" y="57"/>
                    <a:pt x="93" y="52"/>
                    <a:pt x="96" y="46"/>
                  </a:cubicBezTo>
                  <a:cubicBezTo>
                    <a:pt x="99" y="47"/>
                    <a:pt x="102" y="48"/>
                    <a:pt x="105" y="48"/>
                  </a:cubicBezTo>
                  <a:cubicBezTo>
                    <a:pt x="108" y="53"/>
                    <a:pt x="108" y="64"/>
                    <a:pt x="108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0" y="74"/>
                    <a:pt x="70" y="77"/>
                    <a:pt x="70" y="81"/>
                  </a:cubicBezTo>
                  <a:cubicBezTo>
                    <a:pt x="47" y="81"/>
                    <a:pt x="24" y="81"/>
                    <a:pt x="0" y="81"/>
                  </a:cubicBezTo>
                  <a:cubicBezTo>
                    <a:pt x="0" y="68"/>
                    <a:pt x="1" y="58"/>
                    <a:pt x="3" y="54"/>
                  </a:cubicBezTo>
                  <a:close/>
                  <a:moveTo>
                    <a:pt x="74" y="26"/>
                  </a:moveTo>
                  <a:cubicBezTo>
                    <a:pt x="79" y="27"/>
                    <a:pt x="89" y="26"/>
                    <a:pt x="94" y="24"/>
                  </a:cubicBezTo>
                  <a:cubicBezTo>
                    <a:pt x="94" y="27"/>
                    <a:pt x="94" y="32"/>
                    <a:pt x="92" y="37"/>
                  </a:cubicBezTo>
                  <a:cubicBezTo>
                    <a:pt x="91" y="39"/>
                    <a:pt x="90" y="40"/>
                    <a:pt x="8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8" y="33"/>
                    <a:pt x="98" y="31"/>
                  </a:cubicBezTo>
                  <a:cubicBezTo>
                    <a:pt x="102" y="2"/>
                    <a:pt x="65" y="2"/>
                    <a:pt x="69" y="31"/>
                  </a:cubicBezTo>
                  <a:cubicBezTo>
                    <a:pt x="69" y="33"/>
                    <a:pt x="68" y="42"/>
                    <a:pt x="68" y="42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7" y="40"/>
                    <a:pt x="76" y="39"/>
                    <a:pt x="75" y="37"/>
                  </a:cubicBezTo>
                  <a:cubicBezTo>
                    <a:pt x="74" y="33"/>
                    <a:pt x="73" y="29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lose/>
                  <a:moveTo>
                    <a:pt x="22" y="30"/>
                  </a:moveTo>
                  <a:cubicBezTo>
                    <a:pt x="21" y="25"/>
                    <a:pt x="21" y="21"/>
                    <a:pt x="23" y="15"/>
                  </a:cubicBezTo>
                  <a:cubicBezTo>
                    <a:pt x="29" y="11"/>
                    <a:pt x="37" y="17"/>
                    <a:pt x="47" y="15"/>
                  </a:cubicBezTo>
                  <a:cubicBezTo>
                    <a:pt x="48" y="20"/>
                    <a:pt x="48" y="24"/>
                    <a:pt x="48" y="31"/>
                  </a:cubicBezTo>
                  <a:cubicBezTo>
                    <a:pt x="48" y="31"/>
                    <a:pt x="52" y="27"/>
                    <a:pt x="52" y="25"/>
                  </a:cubicBezTo>
                  <a:cubicBezTo>
                    <a:pt x="53" y="22"/>
                    <a:pt x="52" y="10"/>
                    <a:pt x="50" y="8"/>
                  </a:cubicBezTo>
                  <a:cubicBezTo>
                    <a:pt x="45" y="0"/>
                    <a:pt x="26" y="0"/>
                    <a:pt x="20" y="6"/>
                  </a:cubicBezTo>
                  <a:cubicBezTo>
                    <a:pt x="18" y="8"/>
                    <a:pt x="16" y="25"/>
                    <a:pt x="18" y="27"/>
                  </a:cubicBezTo>
                  <a:cubicBezTo>
                    <a:pt x="20" y="29"/>
                    <a:pt x="22" y="30"/>
                    <a:pt x="22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7" name="Freeform 269"/>
            <p:cNvSpPr>
              <a:spLocks noEditPoints="1"/>
            </p:cNvSpPr>
            <p:nvPr/>
          </p:nvSpPr>
          <p:spPr bwMode="auto">
            <a:xfrm>
              <a:off x="6444927" y="2507312"/>
              <a:ext cx="320675" cy="328613"/>
            </a:xfrm>
            <a:custGeom>
              <a:avLst/>
              <a:gdLst>
                <a:gd name="T0" fmla="*/ 81 w 91"/>
                <a:gd name="T1" fmla="*/ 44 h 93"/>
                <a:gd name="T2" fmla="*/ 88 w 91"/>
                <a:gd name="T3" fmla="*/ 37 h 93"/>
                <a:gd name="T4" fmla="*/ 88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0 h 93"/>
                <a:gd name="T12" fmla="*/ 81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7 h 93"/>
                <a:gd name="T20" fmla="*/ 43 w 91"/>
                <a:gd name="T21" fmla="*/ 81 h 93"/>
                <a:gd name="T22" fmla="*/ 35 w 91"/>
                <a:gd name="T23" fmla="*/ 72 h 93"/>
                <a:gd name="T24" fmla="*/ 19 w 91"/>
                <a:gd name="T25" fmla="*/ 58 h 93"/>
                <a:gd name="T26" fmla="*/ 42 w 91"/>
                <a:gd name="T27" fmla="*/ 36 h 93"/>
                <a:gd name="T28" fmla="*/ 40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4 w 91"/>
                <a:gd name="T35" fmla="*/ 14 h 93"/>
                <a:gd name="T36" fmla="*/ 52 w 91"/>
                <a:gd name="T37" fmla="*/ 23 h 93"/>
                <a:gd name="T38" fmla="*/ 4 w 91"/>
                <a:gd name="T39" fmla="*/ 68 h 93"/>
                <a:gd name="T40" fmla="*/ 0 w 91"/>
                <a:gd name="T41" fmla="*/ 86 h 93"/>
                <a:gd name="T42" fmla="*/ 7 w 91"/>
                <a:gd name="T43" fmla="*/ 93 h 93"/>
                <a:gd name="T44" fmla="*/ 25 w 91"/>
                <a:gd name="T45" fmla="*/ 89 h 93"/>
                <a:gd name="T46" fmla="*/ 4 w 91"/>
                <a:gd name="T47" fmla="*/ 6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1" y="44"/>
                  </a:moveTo>
                  <a:cubicBezTo>
                    <a:pt x="88" y="37"/>
                    <a:pt x="88" y="37"/>
                    <a:pt x="88" y="37"/>
                  </a:cubicBezTo>
                  <a:cubicBezTo>
                    <a:pt x="91" y="33"/>
                    <a:pt x="91" y="27"/>
                    <a:pt x="8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81" y="44"/>
                    <a:pt x="81" y="44"/>
                    <a:pt x="81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5" y="72"/>
                  </a:cubicBezTo>
                  <a:cubicBezTo>
                    <a:pt x="26" y="71"/>
                    <a:pt x="20" y="68"/>
                    <a:pt x="19" y="58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7"/>
                    <a:pt x="9" y="54"/>
                    <a:pt x="10" y="48"/>
                  </a:cubicBezTo>
                  <a:cubicBezTo>
                    <a:pt x="21" y="37"/>
                    <a:pt x="33" y="25"/>
                    <a:pt x="44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8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25" y="89"/>
                    <a:pt x="25" y="89"/>
                    <a:pt x="25" y="89"/>
                  </a:cubicBezTo>
                  <a:lnTo>
                    <a:pt x="4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8" name="Freeform 274"/>
            <p:cNvSpPr>
              <a:spLocks noEditPoints="1"/>
            </p:cNvSpPr>
            <p:nvPr/>
          </p:nvSpPr>
          <p:spPr bwMode="auto">
            <a:xfrm>
              <a:off x="6702002" y="3435254"/>
              <a:ext cx="309746" cy="311186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9" name="Freeform 298"/>
            <p:cNvSpPr>
              <a:spLocks noEditPoints="1"/>
            </p:cNvSpPr>
            <p:nvPr/>
          </p:nvSpPr>
          <p:spPr bwMode="auto">
            <a:xfrm>
              <a:off x="4359448" y="5136130"/>
              <a:ext cx="265000" cy="219471"/>
            </a:xfrm>
            <a:custGeom>
              <a:avLst/>
              <a:gdLst>
                <a:gd name="T0" fmla="*/ 19 w 102"/>
                <a:gd name="T1" fmla="*/ 33 h 85"/>
                <a:gd name="T2" fmla="*/ 9 w 102"/>
                <a:gd name="T3" fmla="*/ 32 h 85"/>
                <a:gd name="T4" fmla="*/ 18 w 102"/>
                <a:gd name="T5" fmla="*/ 35 h 85"/>
                <a:gd name="T6" fmla="*/ 28 w 102"/>
                <a:gd name="T7" fmla="*/ 37 h 85"/>
                <a:gd name="T8" fmla="*/ 88 w 102"/>
                <a:gd name="T9" fmla="*/ 51 h 85"/>
                <a:gd name="T10" fmla="*/ 102 w 102"/>
                <a:gd name="T11" fmla="*/ 47 h 85"/>
                <a:gd name="T12" fmla="*/ 88 w 102"/>
                <a:gd name="T13" fmla="*/ 85 h 85"/>
                <a:gd name="T14" fmla="*/ 70 w 102"/>
                <a:gd name="T15" fmla="*/ 72 h 85"/>
                <a:gd name="T16" fmla="*/ 3 w 102"/>
                <a:gd name="T17" fmla="*/ 65 h 85"/>
                <a:gd name="T18" fmla="*/ 0 w 102"/>
                <a:gd name="T19" fmla="*/ 58 h 85"/>
                <a:gd name="T20" fmla="*/ 0 w 102"/>
                <a:gd name="T21" fmla="*/ 51 h 85"/>
                <a:gd name="T22" fmla="*/ 31 w 102"/>
                <a:gd name="T23" fmla="*/ 53 h 85"/>
                <a:gd name="T24" fmla="*/ 54 w 102"/>
                <a:gd name="T25" fmla="*/ 45 h 85"/>
                <a:gd name="T26" fmla="*/ 40 w 102"/>
                <a:gd name="T27" fmla="*/ 37 h 85"/>
                <a:gd name="T28" fmla="*/ 86 w 102"/>
                <a:gd name="T29" fmla="*/ 50 h 85"/>
                <a:gd name="T30" fmla="*/ 19 w 102"/>
                <a:gd name="T31" fmla="*/ 32 h 85"/>
                <a:gd name="T32" fmla="*/ 31 w 102"/>
                <a:gd name="T33" fmla="*/ 37 h 85"/>
                <a:gd name="T34" fmla="*/ 30 w 102"/>
                <a:gd name="T35" fmla="*/ 43 h 85"/>
                <a:gd name="T36" fmla="*/ 5 w 102"/>
                <a:gd name="T37" fmla="*/ 38 h 85"/>
                <a:gd name="T38" fmla="*/ 6 w 102"/>
                <a:gd name="T39" fmla="*/ 31 h 85"/>
                <a:gd name="T40" fmla="*/ 11 w 102"/>
                <a:gd name="T41" fmla="*/ 30 h 85"/>
                <a:gd name="T42" fmla="*/ 38 w 102"/>
                <a:gd name="T43" fmla="*/ 27 h 85"/>
                <a:gd name="T44" fmla="*/ 31 w 102"/>
                <a:gd name="T45" fmla="*/ 13 h 85"/>
                <a:gd name="T46" fmla="*/ 30 w 102"/>
                <a:gd name="T47" fmla="*/ 14 h 85"/>
                <a:gd name="T48" fmla="*/ 37 w 102"/>
                <a:gd name="T49" fmla="*/ 28 h 85"/>
                <a:gd name="T50" fmla="*/ 38 w 102"/>
                <a:gd name="T51" fmla="*/ 27 h 85"/>
                <a:gd name="T52" fmla="*/ 40 w 102"/>
                <a:gd name="T53" fmla="*/ 27 h 85"/>
                <a:gd name="T54" fmla="*/ 40 w 102"/>
                <a:gd name="T55" fmla="*/ 32 h 85"/>
                <a:gd name="T56" fmla="*/ 34 w 102"/>
                <a:gd name="T57" fmla="*/ 35 h 85"/>
                <a:gd name="T58" fmla="*/ 23 w 102"/>
                <a:gd name="T59" fmla="*/ 12 h 85"/>
                <a:gd name="T60" fmla="*/ 29 w 102"/>
                <a:gd name="T61" fmla="*/ 9 h 85"/>
                <a:gd name="T62" fmla="*/ 37 w 102"/>
                <a:gd name="T63" fmla="*/ 19 h 85"/>
                <a:gd name="T64" fmla="*/ 45 w 102"/>
                <a:gd name="T65" fmla="*/ 11 h 85"/>
                <a:gd name="T66" fmla="*/ 43 w 102"/>
                <a:gd name="T67" fmla="*/ 19 h 85"/>
                <a:gd name="T68" fmla="*/ 47 w 102"/>
                <a:gd name="T69" fmla="*/ 12 h 85"/>
                <a:gd name="T70" fmla="*/ 49 w 102"/>
                <a:gd name="T71" fmla="*/ 3 h 85"/>
                <a:gd name="T72" fmla="*/ 43 w 102"/>
                <a:gd name="T73" fmla="*/ 10 h 85"/>
                <a:gd name="T74" fmla="*/ 41 w 102"/>
                <a:gd name="T75" fmla="*/ 21 h 85"/>
                <a:gd name="T76" fmla="*/ 46 w 102"/>
                <a:gd name="T77" fmla="*/ 24 h 85"/>
                <a:gd name="T78" fmla="*/ 56 w 102"/>
                <a:gd name="T79" fmla="*/ 3 h 85"/>
                <a:gd name="T80" fmla="*/ 50 w 102"/>
                <a:gd name="T81" fmla="*/ 0 h 85"/>
                <a:gd name="T82" fmla="*/ 47 w 102"/>
                <a:gd name="T83" fmla="*/ 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5">
                  <a:moveTo>
                    <a:pt x="26" y="36"/>
                  </a:moveTo>
                  <a:cubicBezTo>
                    <a:pt x="25" y="35"/>
                    <a:pt x="22" y="34"/>
                    <a:pt x="19" y="33"/>
                  </a:cubicBezTo>
                  <a:cubicBezTo>
                    <a:pt x="16" y="33"/>
                    <a:pt x="13" y="32"/>
                    <a:pt x="11" y="32"/>
                  </a:cubicBezTo>
                  <a:cubicBezTo>
                    <a:pt x="10" y="32"/>
                    <a:pt x="9" y="32"/>
                    <a:pt x="9" y="32"/>
                  </a:cubicBezTo>
                  <a:cubicBezTo>
                    <a:pt x="9" y="32"/>
                    <a:pt x="10" y="32"/>
                    <a:pt x="11" y="33"/>
                  </a:cubicBezTo>
                  <a:cubicBezTo>
                    <a:pt x="13" y="34"/>
                    <a:pt x="15" y="35"/>
                    <a:pt x="18" y="35"/>
                  </a:cubicBezTo>
                  <a:cubicBezTo>
                    <a:pt x="21" y="36"/>
                    <a:pt x="24" y="37"/>
                    <a:pt x="26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6"/>
                    <a:pt x="26" y="36"/>
                  </a:cubicBezTo>
                  <a:close/>
                  <a:moveTo>
                    <a:pt x="88" y="51"/>
                  </a:moveTo>
                  <a:cubicBezTo>
                    <a:pt x="88" y="47"/>
                    <a:pt x="88" y="47"/>
                    <a:pt x="88" y="47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8" y="51"/>
                    <a:pt x="88" y="51"/>
                    <a:pt x="88" y="51"/>
                  </a:cubicBezTo>
                  <a:close/>
                  <a:moveTo>
                    <a:pt x="19" y="32"/>
                  </a:moveTo>
                  <a:cubicBezTo>
                    <a:pt x="23" y="32"/>
                    <a:pt x="25" y="33"/>
                    <a:pt x="27" y="34"/>
                  </a:cubicBezTo>
                  <a:cubicBezTo>
                    <a:pt x="29" y="35"/>
                    <a:pt x="30" y="36"/>
                    <a:pt x="31" y="37"/>
                  </a:cubicBezTo>
                  <a:cubicBezTo>
                    <a:pt x="31" y="37"/>
                    <a:pt x="31" y="38"/>
                    <a:pt x="31" y="38"/>
                  </a:cubicBezTo>
                  <a:cubicBezTo>
                    <a:pt x="31" y="40"/>
                    <a:pt x="30" y="42"/>
                    <a:pt x="30" y="43"/>
                  </a:cubicBezTo>
                  <a:cubicBezTo>
                    <a:pt x="30" y="44"/>
                    <a:pt x="29" y="44"/>
                    <a:pt x="29" y="44"/>
                  </a:cubicBezTo>
                  <a:cubicBezTo>
                    <a:pt x="25" y="46"/>
                    <a:pt x="7" y="42"/>
                    <a:pt x="5" y="38"/>
                  </a:cubicBezTo>
                  <a:cubicBezTo>
                    <a:pt x="5" y="38"/>
                    <a:pt x="4" y="37"/>
                    <a:pt x="5" y="37"/>
                  </a:cubicBezTo>
                  <a:cubicBezTo>
                    <a:pt x="5" y="35"/>
                    <a:pt x="6" y="33"/>
                    <a:pt x="6" y="31"/>
                  </a:cubicBezTo>
                  <a:cubicBezTo>
                    <a:pt x="6" y="31"/>
                    <a:pt x="6" y="31"/>
                    <a:pt x="7" y="30"/>
                  </a:cubicBezTo>
                  <a:cubicBezTo>
                    <a:pt x="8" y="30"/>
                    <a:pt x="9" y="30"/>
                    <a:pt x="11" y="30"/>
                  </a:cubicBezTo>
                  <a:cubicBezTo>
                    <a:pt x="13" y="30"/>
                    <a:pt x="16" y="31"/>
                    <a:pt x="19" y="32"/>
                  </a:cubicBezTo>
                  <a:close/>
                  <a:moveTo>
                    <a:pt x="38" y="27"/>
                  </a:moveTo>
                  <a:cubicBezTo>
                    <a:pt x="38" y="25"/>
                    <a:pt x="36" y="23"/>
                    <a:pt x="35" y="20"/>
                  </a:cubicBezTo>
                  <a:cubicBezTo>
                    <a:pt x="33" y="17"/>
                    <a:pt x="32" y="15"/>
                    <a:pt x="31" y="13"/>
                  </a:cubicBezTo>
                  <a:cubicBezTo>
                    <a:pt x="30" y="12"/>
                    <a:pt x="29" y="12"/>
                    <a:pt x="29" y="12"/>
                  </a:cubicBezTo>
                  <a:cubicBezTo>
                    <a:pt x="29" y="12"/>
                    <a:pt x="29" y="12"/>
                    <a:pt x="30" y="14"/>
                  </a:cubicBezTo>
                  <a:cubicBezTo>
                    <a:pt x="30" y="16"/>
                    <a:pt x="32" y="18"/>
                    <a:pt x="33" y="21"/>
                  </a:cubicBezTo>
                  <a:cubicBezTo>
                    <a:pt x="35" y="24"/>
                    <a:pt x="36" y="26"/>
                    <a:pt x="37" y="28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28"/>
                    <a:pt x="38" y="27"/>
                  </a:cubicBezTo>
                  <a:close/>
                  <a:moveTo>
                    <a:pt x="37" y="19"/>
                  </a:moveTo>
                  <a:cubicBezTo>
                    <a:pt x="38" y="22"/>
                    <a:pt x="39" y="25"/>
                    <a:pt x="40" y="27"/>
                  </a:cubicBezTo>
                  <a:cubicBezTo>
                    <a:pt x="41" y="29"/>
                    <a:pt x="41" y="30"/>
                    <a:pt x="41" y="31"/>
                  </a:cubicBezTo>
                  <a:cubicBezTo>
                    <a:pt x="41" y="32"/>
                    <a:pt x="40" y="32"/>
                    <a:pt x="40" y="32"/>
                  </a:cubicBezTo>
                  <a:cubicBezTo>
                    <a:pt x="38" y="33"/>
                    <a:pt x="37" y="34"/>
                    <a:pt x="35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3"/>
                    <a:pt x="21" y="17"/>
                    <a:pt x="22" y="13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4" y="11"/>
                    <a:pt x="26" y="10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30" y="9"/>
                    <a:pt x="31" y="10"/>
                    <a:pt x="32" y="12"/>
                  </a:cubicBezTo>
                  <a:cubicBezTo>
                    <a:pt x="33" y="14"/>
                    <a:pt x="35" y="16"/>
                    <a:pt x="37" y="19"/>
                  </a:cubicBezTo>
                  <a:close/>
                  <a:moveTo>
                    <a:pt x="48" y="4"/>
                  </a:moveTo>
                  <a:cubicBezTo>
                    <a:pt x="47" y="6"/>
                    <a:pt x="46" y="8"/>
                    <a:pt x="45" y="11"/>
                  </a:cubicBezTo>
                  <a:cubicBezTo>
                    <a:pt x="44" y="13"/>
                    <a:pt x="43" y="16"/>
                    <a:pt x="43" y="18"/>
                  </a:cubicBezTo>
                  <a:cubicBezTo>
                    <a:pt x="43" y="19"/>
                    <a:pt x="42" y="19"/>
                    <a:pt x="43" y="19"/>
                  </a:cubicBezTo>
                  <a:cubicBezTo>
                    <a:pt x="43" y="19"/>
                    <a:pt x="43" y="19"/>
                    <a:pt x="44" y="18"/>
                  </a:cubicBezTo>
                  <a:cubicBezTo>
                    <a:pt x="45" y="16"/>
                    <a:pt x="46" y="14"/>
                    <a:pt x="47" y="12"/>
                  </a:cubicBezTo>
                  <a:cubicBezTo>
                    <a:pt x="48" y="9"/>
                    <a:pt x="49" y="7"/>
                    <a:pt x="49" y="5"/>
                  </a:cubicBezTo>
                  <a:cubicBezTo>
                    <a:pt x="49" y="4"/>
                    <a:pt x="49" y="3"/>
                    <a:pt x="49" y="3"/>
                  </a:cubicBezTo>
                  <a:cubicBezTo>
                    <a:pt x="49" y="3"/>
                    <a:pt x="49" y="3"/>
                    <a:pt x="48" y="4"/>
                  </a:cubicBezTo>
                  <a:close/>
                  <a:moveTo>
                    <a:pt x="43" y="10"/>
                  </a:moveTo>
                  <a:cubicBezTo>
                    <a:pt x="42" y="13"/>
                    <a:pt x="42" y="16"/>
                    <a:pt x="41" y="17"/>
                  </a:cubicBezTo>
                  <a:cubicBezTo>
                    <a:pt x="41" y="19"/>
                    <a:pt x="41" y="21"/>
                    <a:pt x="41" y="21"/>
                  </a:cubicBezTo>
                  <a:cubicBezTo>
                    <a:pt x="41" y="22"/>
                    <a:pt x="41" y="22"/>
                    <a:pt x="42" y="22"/>
                  </a:cubicBezTo>
                  <a:cubicBezTo>
                    <a:pt x="43" y="23"/>
                    <a:pt x="45" y="23"/>
                    <a:pt x="46" y="24"/>
                  </a:cubicBezTo>
                  <a:cubicBezTo>
                    <a:pt x="47" y="24"/>
                    <a:pt x="47" y="24"/>
                    <a:pt x="48" y="24"/>
                  </a:cubicBezTo>
                  <a:cubicBezTo>
                    <a:pt x="51" y="22"/>
                    <a:pt x="57" y="7"/>
                    <a:pt x="56" y="3"/>
                  </a:cubicBezTo>
                  <a:cubicBezTo>
                    <a:pt x="56" y="3"/>
                    <a:pt x="56" y="3"/>
                    <a:pt x="55" y="2"/>
                  </a:cubicBezTo>
                  <a:cubicBezTo>
                    <a:pt x="54" y="2"/>
                    <a:pt x="52" y="1"/>
                    <a:pt x="50" y="0"/>
                  </a:cubicBezTo>
                  <a:cubicBezTo>
                    <a:pt x="50" y="0"/>
                    <a:pt x="50" y="0"/>
                    <a:pt x="49" y="1"/>
                  </a:cubicBezTo>
                  <a:cubicBezTo>
                    <a:pt x="49" y="1"/>
                    <a:pt x="48" y="2"/>
                    <a:pt x="47" y="3"/>
                  </a:cubicBezTo>
                  <a:cubicBezTo>
                    <a:pt x="46" y="5"/>
                    <a:pt x="45" y="8"/>
                    <a:pt x="43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Freeform 320"/>
            <p:cNvSpPr>
              <a:spLocks noEditPoints="1"/>
            </p:cNvSpPr>
            <p:nvPr/>
          </p:nvSpPr>
          <p:spPr bwMode="auto">
            <a:xfrm>
              <a:off x="7975265" y="5146454"/>
              <a:ext cx="235525" cy="210372"/>
            </a:xfrm>
            <a:custGeom>
              <a:avLst/>
              <a:gdLst>
                <a:gd name="T0" fmla="*/ 17 w 93"/>
                <a:gd name="T1" fmla="*/ 18 h 83"/>
                <a:gd name="T2" fmla="*/ 9 w 93"/>
                <a:gd name="T3" fmla="*/ 28 h 83"/>
                <a:gd name="T4" fmla="*/ 84 w 93"/>
                <a:gd name="T5" fmla="*/ 74 h 83"/>
                <a:gd name="T6" fmla="*/ 70 w 93"/>
                <a:gd name="T7" fmla="*/ 28 h 83"/>
                <a:gd name="T8" fmla="*/ 24 w 93"/>
                <a:gd name="T9" fmla="*/ 34 h 83"/>
                <a:gd name="T10" fmla="*/ 24 w 93"/>
                <a:gd name="T11" fmla="*/ 18 h 83"/>
                <a:gd name="T12" fmla="*/ 30 w 93"/>
                <a:gd name="T13" fmla="*/ 13 h 83"/>
                <a:gd name="T14" fmla="*/ 46 w 93"/>
                <a:gd name="T15" fmla="*/ 0 h 83"/>
                <a:gd name="T16" fmla="*/ 63 w 93"/>
                <a:gd name="T17" fmla="*/ 13 h 83"/>
                <a:gd name="T18" fmla="*/ 70 w 93"/>
                <a:gd name="T19" fmla="*/ 18 h 83"/>
                <a:gd name="T20" fmla="*/ 93 w 93"/>
                <a:gd name="T21" fmla="*/ 18 h 83"/>
                <a:gd name="T22" fmla="*/ 93 w 93"/>
                <a:gd name="T23" fmla="*/ 79 h 83"/>
                <a:gd name="T24" fmla="*/ 89 w 93"/>
                <a:gd name="T25" fmla="*/ 83 h 83"/>
                <a:gd name="T26" fmla="*/ 0 w 93"/>
                <a:gd name="T27" fmla="*/ 83 h 83"/>
                <a:gd name="T28" fmla="*/ 0 w 93"/>
                <a:gd name="T29" fmla="*/ 23 h 83"/>
                <a:gd name="T30" fmla="*/ 5 w 93"/>
                <a:gd name="T31" fmla="*/ 18 h 83"/>
                <a:gd name="T32" fmla="*/ 14 w 93"/>
                <a:gd name="T33" fmla="*/ 70 h 83"/>
                <a:gd name="T34" fmla="*/ 39 w 93"/>
                <a:gd name="T35" fmla="*/ 62 h 83"/>
                <a:gd name="T36" fmla="*/ 29 w 93"/>
                <a:gd name="T37" fmla="*/ 63 h 83"/>
                <a:gd name="T38" fmla="*/ 29 w 93"/>
                <a:gd name="T39" fmla="*/ 60 h 83"/>
                <a:gd name="T40" fmla="*/ 26 w 93"/>
                <a:gd name="T41" fmla="*/ 59 h 83"/>
                <a:gd name="T42" fmla="*/ 26 w 93"/>
                <a:gd name="T43" fmla="*/ 61 h 83"/>
                <a:gd name="T44" fmla="*/ 21 w 93"/>
                <a:gd name="T45" fmla="*/ 59 h 83"/>
                <a:gd name="T46" fmla="*/ 35 w 93"/>
                <a:gd name="T47" fmla="*/ 42 h 83"/>
                <a:gd name="T48" fmla="*/ 23 w 93"/>
                <a:gd name="T49" fmla="*/ 57 h 83"/>
                <a:gd name="T50" fmla="*/ 24 w 93"/>
                <a:gd name="T51" fmla="*/ 57 h 83"/>
                <a:gd name="T52" fmla="*/ 30 w 93"/>
                <a:gd name="T53" fmla="*/ 57 h 83"/>
                <a:gd name="T54" fmla="*/ 30 w 93"/>
                <a:gd name="T55" fmla="*/ 57 h 83"/>
                <a:gd name="T56" fmla="*/ 31 w 93"/>
                <a:gd name="T57" fmla="*/ 65 h 83"/>
                <a:gd name="T58" fmla="*/ 36 w 93"/>
                <a:gd name="T59" fmla="*/ 66 h 83"/>
                <a:gd name="T60" fmla="*/ 31 w 93"/>
                <a:gd name="T61" fmla="*/ 65 h 83"/>
                <a:gd name="T62" fmla="*/ 44 w 93"/>
                <a:gd name="T63" fmla="*/ 55 h 83"/>
                <a:gd name="T64" fmla="*/ 78 w 93"/>
                <a:gd name="T65" fmla="*/ 51 h 83"/>
                <a:gd name="T66" fmla="*/ 44 w 93"/>
                <a:gd name="T67" fmla="*/ 60 h 83"/>
                <a:gd name="T68" fmla="*/ 59 w 93"/>
                <a:gd name="T69" fmla="*/ 65 h 83"/>
                <a:gd name="T70" fmla="*/ 44 w 93"/>
                <a:gd name="T71" fmla="*/ 60 h 83"/>
                <a:gd name="T72" fmla="*/ 44 w 93"/>
                <a:gd name="T73" fmla="*/ 46 h 83"/>
                <a:gd name="T74" fmla="*/ 78 w 93"/>
                <a:gd name="T75" fmla="*/ 42 h 83"/>
                <a:gd name="T76" fmla="*/ 39 w 93"/>
                <a:gd name="T77" fmla="*/ 13 h 83"/>
                <a:gd name="T78" fmla="*/ 52 w 93"/>
                <a:gd name="T79" fmla="*/ 12 h 83"/>
                <a:gd name="T80" fmla="*/ 41 w 93"/>
                <a:gd name="T81" fmla="*/ 1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83">
                  <a:moveTo>
                    <a:pt x="5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54" y="34"/>
                    <a:pt x="39" y="34"/>
                    <a:pt x="24" y="3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0"/>
                    <a:pt x="32" y="7"/>
                    <a:pt x="34" y="5"/>
                  </a:cubicBezTo>
                  <a:cubicBezTo>
                    <a:pt x="37" y="2"/>
                    <a:pt x="41" y="0"/>
                    <a:pt x="46" y="0"/>
                  </a:cubicBezTo>
                  <a:cubicBezTo>
                    <a:pt x="51" y="0"/>
                    <a:pt x="55" y="2"/>
                    <a:pt x="58" y="5"/>
                  </a:cubicBezTo>
                  <a:cubicBezTo>
                    <a:pt x="61" y="7"/>
                    <a:pt x="62" y="10"/>
                    <a:pt x="63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4" y="62"/>
                  </a:moveTo>
                  <a:cubicBezTo>
                    <a:pt x="14" y="70"/>
                    <a:pt x="14" y="70"/>
                    <a:pt x="14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4" y="62"/>
                    <a:pt x="14" y="62"/>
                    <a:pt x="14" y="62"/>
                  </a:cubicBezTo>
                  <a:close/>
                  <a:moveTo>
                    <a:pt x="35" y="42"/>
                  </a:moveTo>
                  <a:cubicBezTo>
                    <a:pt x="32" y="42"/>
                    <a:pt x="26" y="35"/>
                    <a:pt x="19" y="42"/>
                  </a:cubicBezTo>
                  <a:cubicBezTo>
                    <a:pt x="20" y="47"/>
                    <a:pt x="20" y="53"/>
                    <a:pt x="23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7"/>
                    <a:pt x="26" y="57"/>
                    <a:pt x="27" y="57"/>
                  </a:cubicBezTo>
                  <a:cubicBezTo>
                    <a:pt x="28" y="57"/>
                    <a:pt x="29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4" y="53"/>
                    <a:pt x="34" y="47"/>
                    <a:pt x="35" y="42"/>
                  </a:cubicBezTo>
                  <a:close/>
                  <a:moveTo>
                    <a:pt x="31" y="65"/>
                  </a:move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1" y="65"/>
                    <a:pt x="31" y="65"/>
                    <a:pt x="31" y="65"/>
                  </a:cubicBezTo>
                  <a:close/>
                  <a:moveTo>
                    <a:pt x="44" y="51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4" y="51"/>
                    <a:pt x="44" y="51"/>
                    <a:pt x="44" y="51"/>
                  </a:cubicBezTo>
                  <a:close/>
                  <a:moveTo>
                    <a:pt x="44" y="60"/>
                  </a:moveTo>
                  <a:cubicBezTo>
                    <a:pt x="44" y="65"/>
                    <a:pt x="44" y="65"/>
                    <a:pt x="44" y="65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44" y="60"/>
                    <a:pt x="44" y="60"/>
                    <a:pt x="44" y="60"/>
                  </a:cubicBezTo>
                  <a:close/>
                  <a:moveTo>
                    <a:pt x="44" y="42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44" y="42"/>
                    <a:pt x="44" y="42"/>
                    <a:pt x="44" y="42"/>
                  </a:cubicBezTo>
                  <a:close/>
                  <a:moveTo>
                    <a:pt x="39" y="13"/>
                  </a:move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2" y="12"/>
                    <a:pt x="52" y="12"/>
                  </a:cubicBezTo>
                  <a:cubicBezTo>
                    <a:pt x="50" y="10"/>
                    <a:pt x="48" y="9"/>
                    <a:pt x="46" y="9"/>
                  </a:cubicBezTo>
                  <a:cubicBezTo>
                    <a:pt x="44" y="9"/>
                    <a:pt x="42" y="10"/>
                    <a:pt x="41" y="12"/>
                  </a:cubicBezTo>
                  <a:cubicBezTo>
                    <a:pt x="40" y="12"/>
                    <a:pt x="40" y="13"/>
                    <a:pt x="3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1" name="Freeform 322"/>
            <p:cNvSpPr/>
            <p:nvPr/>
          </p:nvSpPr>
          <p:spPr bwMode="auto">
            <a:xfrm>
              <a:off x="5739082" y="3706517"/>
              <a:ext cx="494368" cy="294517"/>
            </a:xfrm>
            <a:custGeom>
              <a:avLst/>
              <a:gdLst>
                <a:gd name="T0" fmla="*/ 49 w 106"/>
                <a:gd name="T1" fmla="*/ 1 h 63"/>
                <a:gd name="T2" fmla="*/ 43 w 106"/>
                <a:gd name="T3" fmla="*/ 9 h 63"/>
                <a:gd name="T4" fmla="*/ 37 w 106"/>
                <a:gd name="T5" fmla="*/ 9 h 63"/>
                <a:gd name="T6" fmla="*/ 29 w 106"/>
                <a:gd name="T7" fmla="*/ 9 h 63"/>
                <a:gd name="T8" fmla="*/ 8 w 106"/>
                <a:gd name="T9" fmla="*/ 9 h 63"/>
                <a:gd name="T10" fmla="*/ 0 w 106"/>
                <a:gd name="T11" fmla="*/ 17 h 63"/>
                <a:gd name="T12" fmla="*/ 0 w 106"/>
                <a:gd name="T13" fmla="*/ 17 h 63"/>
                <a:gd name="T14" fmla="*/ 8 w 106"/>
                <a:gd name="T15" fmla="*/ 25 h 63"/>
                <a:gd name="T16" fmla="*/ 24 w 106"/>
                <a:gd name="T17" fmla="*/ 25 h 63"/>
                <a:gd name="T18" fmla="*/ 23 w 106"/>
                <a:gd name="T19" fmla="*/ 30 h 63"/>
                <a:gd name="T20" fmla="*/ 23 w 106"/>
                <a:gd name="T21" fmla="*/ 30 h 63"/>
                <a:gd name="T22" fmla="*/ 28 w 106"/>
                <a:gd name="T23" fmla="*/ 37 h 63"/>
                <a:gd name="T24" fmla="*/ 26 w 106"/>
                <a:gd name="T25" fmla="*/ 42 h 63"/>
                <a:gd name="T26" fmla="*/ 26 w 106"/>
                <a:gd name="T27" fmla="*/ 42 h 63"/>
                <a:gd name="T28" fmla="*/ 34 w 106"/>
                <a:gd name="T29" fmla="*/ 50 h 63"/>
                <a:gd name="T30" fmla="*/ 34 w 106"/>
                <a:gd name="T31" fmla="*/ 50 h 63"/>
                <a:gd name="T32" fmla="*/ 32 w 106"/>
                <a:gd name="T33" fmla="*/ 55 h 63"/>
                <a:gd name="T34" fmla="*/ 32 w 106"/>
                <a:gd name="T35" fmla="*/ 55 h 63"/>
                <a:gd name="T36" fmla="*/ 39 w 106"/>
                <a:gd name="T37" fmla="*/ 62 h 63"/>
                <a:gd name="T38" fmla="*/ 70 w 106"/>
                <a:gd name="T39" fmla="*/ 62 h 63"/>
                <a:gd name="T40" fmla="*/ 77 w 106"/>
                <a:gd name="T41" fmla="*/ 56 h 63"/>
                <a:gd name="T42" fmla="*/ 89 w 106"/>
                <a:gd name="T43" fmla="*/ 54 h 63"/>
                <a:gd name="T44" fmla="*/ 89 w 106"/>
                <a:gd name="T45" fmla="*/ 63 h 63"/>
                <a:gd name="T46" fmla="*/ 106 w 106"/>
                <a:gd name="T47" fmla="*/ 63 h 63"/>
                <a:gd name="T48" fmla="*/ 106 w 106"/>
                <a:gd name="T49" fmla="*/ 7 h 63"/>
                <a:gd name="T50" fmla="*/ 89 w 106"/>
                <a:gd name="T51" fmla="*/ 7 h 63"/>
                <a:gd name="T52" fmla="*/ 89 w 106"/>
                <a:gd name="T53" fmla="*/ 10 h 63"/>
                <a:gd name="T54" fmla="*/ 89 w 106"/>
                <a:gd name="T55" fmla="*/ 33 h 63"/>
                <a:gd name="T56" fmla="*/ 86 w 106"/>
                <a:gd name="T57" fmla="*/ 34 h 63"/>
                <a:gd name="T58" fmla="*/ 84 w 106"/>
                <a:gd name="T59" fmla="*/ 13 h 63"/>
                <a:gd name="T60" fmla="*/ 49 w 106"/>
                <a:gd name="T61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6" h="63">
                  <a:moveTo>
                    <a:pt x="49" y="1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9"/>
                    <a:pt x="0" y="1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2"/>
                    <a:pt x="4" y="25"/>
                    <a:pt x="8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4"/>
                    <a:pt x="25" y="37"/>
                    <a:pt x="28" y="37"/>
                  </a:cubicBezTo>
                  <a:cubicBezTo>
                    <a:pt x="27" y="39"/>
                    <a:pt x="26" y="40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6"/>
                    <a:pt x="30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3" y="51"/>
                    <a:pt x="32" y="53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9"/>
                    <a:pt x="35" y="62"/>
                    <a:pt x="3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2" y="9"/>
                    <a:pt x="62" y="0"/>
                    <a:pt x="4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42" name="矩形 55"/>
          <p:cNvSpPr/>
          <p:nvPr/>
        </p:nvSpPr>
        <p:spPr>
          <a:xfrm>
            <a:off x="875088" y="1894532"/>
            <a:ext cx="3236184" cy="6718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defTabSz="913765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913765">
              <a:lnSpc>
                <a:spcPct val="120000"/>
              </a:lnSpc>
            </a:pPr>
            <a:r>
              <a:rPr lang="zh-CN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ea typeface="Hiragino Sans GB W3" panose="020B0300000000000000" pitchFamily="34" charset="-122"/>
                <a:cs typeface="Open Sans" panose="020B0606030504020204" pitchFamily="34" charset="0"/>
                <a:sym typeface="News Gothic MT" charset="0"/>
              </a:rPr>
              <a:t>,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ea typeface="Hiragino Sans GB W3" panose="020B0300000000000000" pitchFamily="34" charset="-122"/>
              <a:cs typeface="Open Sans" panose="020B0606030504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3555848" y="1634830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sp>
        <p:nvSpPr>
          <p:cNvPr id="244" name="矩形 55"/>
          <p:cNvSpPr/>
          <p:nvPr/>
        </p:nvSpPr>
        <p:spPr>
          <a:xfrm>
            <a:off x="554864" y="3513872"/>
            <a:ext cx="3115074" cy="575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" name="矩形 244"/>
          <p:cNvSpPr/>
          <p:nvPr/>
        </p:nvSpPr>
        <p:spPr>
          <a:xfrm>
            <a:off x="3138383" y="3258382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sp>
        <p:nvSpPr>
          <p:cNvPr id="246" name="矩形 55"/>
          <p:cNvSpPr/>
          <p:nvPr/>
        </p:nvSpPr>
        <p:spPr>
          <a:xfrm>
            <a:off x="874713" y="4960084"/>
            <a:ext cx="3236184" cy="575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7" name="矩形 246"/>
          <p:cNvSpPr/>
          <p:nvPr/>
        </p:nvSpPr>
        <p:spPr>
          <a:xfrm>
            <a:off x="3511481" y="4731175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sp>
        <p:nvSpPr>
          <p:cNvPr id="248" name="矩形 55"/>
          <p:cNvSpPr/>
          <p:nvPr/>
        </p:nvSpPr>
        <p:spPr>
          <a:xfrm>
            <a:off x="8231978" y="1894706"/>
            <a:ext cx="3090709" cy="575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8271044" y="1639716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sp>
        <p:nvSpPr>
          <p:cNvPr id="250" name="矩形 55"/>
          <p:cNvSpPr/>
          <p:nvPr/>
        </p:nvSpPr>
        <p:spPr>
          <a:xfrm>
            <a:off x="8711643" y="3529131"/>
            <a:ext cx="2950265" cy="575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1" name="矩形 250"/>
          <p:cNvSpPr/>
          <p:nvPr/>
        </p:nvSpPr>
        <p:spPr>
          <a:xfrm>
            <a:off x="8789891" y="3253118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sp>
        <p:nvSpPr>
          <p:cNvPr id="252" name="矩形 55"/>
          <p:cNvSpPr/>
          <p:nvPr/>
        </p:nvSpPr>
        <p:spPr>
          <a:xfrm>
            <a:off x="8226578" y="4929815"/>
            <a:ext cx="3090709" cy="575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矩形 252"/>
          <p:cNvSpPr/>
          <p:nvPr/>
        </p:nvSpPr>
        <p:spPr>
          <a:xfrm>
            <a:off x="8308990" y="4687397"/>
            <a:ext cx="539115" cy="30670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bg1"/>
                </a:solidFill>
                <a:ea typeface="造字工房力黑（非商用）常规体" pitchFamily="50" charset="-122"/>
                <a:sym typeface="News Gothic MT" charset="0"/>
              </a:rPr>
              <a:t>XXX</a:t>
            </a:r>
            <a:endParaRPr lang="zh-CN" altLang="en-US" sz="1400" b="1" dirty="0">
              <a:solidFill>
                <a:schemeClr val="bg1"/>
              </a:solidFill>
              <a:ea typeface="造字工房力黑（非商用）常规体" pitchFamily="50" charset="-122"/>
              <a:sym typeface="News Gothic MT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6428" y="376359"/>
            <a:ext cx="5572519" cy="747543"/>
            <a:chOff x="1679798" y="481006"/>
            <a:chExt cx="5572519" cy="747543"/>
          </a:xfrm>
        </p:grpSpPr>
        <p:sp>
          <p:nvSpPr>
            <p:cNvPr id="51" name="文本框 50"/>
            <p:cNvSpPr txBox="1"/>
            <p:nvPr/>
          </p:nvSpPr>
          <p:spPr>
            <a:xfrm>
              <a:off x="2026194" y="481006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46FCF"/>
                      </a:gs>
                      <a:gs pos="53000">
                        <a:srgbClr val="B963D0"/>
                      </a:gs>
                      <a:gs pos="100000">
                        <a:srgbClr val="9453DE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标题文字添加此处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46FCF"/>
                    </a:gs>
                    <a:gs pos="53000">
                      <a:srgbClr val="B963D0"/>
                    </a:gs>
                    <a:gs pos="100000">
                      <a:srgbClr val="9453DE"/>
                    </a:gs>
                  </a:gsLst>
                  <a:lin ang="0" scaled="0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79798" y="951998"/>
              <a:ext cx="5572519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print the presentation and make it into a film to be used in a wider field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8000">
        <p15:prstTrans prst="pageCurlDouble"/>
      </p:transition>
    </mc:Choice>
    <mc:Fallback>
      <p:transition spd="slow" advTm="8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4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7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8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2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3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6" dur="5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7" dur="5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0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4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5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9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0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3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4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9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3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2" grpId="0"/>
          <p:bldP spid="243" grpId="0"/>
          <p:bldP spid="244" grpId="0"/>
          <p:bldP spid="245" grpId="0"/>
          <p:bldP spid="246" grpId="0"/>
          <p:bldP spid="247" grpId="0"/>
          <p:bldP spid="248" grpId="0"/>
          <p:bldP spid="249" grpId="0"/>
          <p:bldP spid="250" grpId="0"/>
          <p:bldP spid="251" grpId="0"/>
          <p:bldP spid="252" grpId="0"/>
          <p:bldP spid="25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2" grpId="0"/>
          <p:bldP spid="243" grpId="0"/>
          <p:bldP spid="244" grpId="0"/>
          <p:bldP spid="245" grpId="0"/>
          <p:bldP spid="246" grpId="0"/>
          <p:bldP spid="247" grpId="0"/>
          <p:bldP spid="248" grpId="0"/>
          <p:bldP spid="249" grpId="0"/>
          <p:bldP spid="250" grpId="0"/>
          <p:bldP spid="251" grpId="0"/>
          <p:bldP spid="252" grpId="0"/>
          <p:bldP spid="253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C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Box 21"/>
          <p:cNvSpPr txBox="1"/>
          <p:nvPr/>
        </p:nvSpPr>
        <p:spPr>
          <a:xfrm>
            <a:off x="2018292" y="1940718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6" name="Rectangle 22"/>
          <p:cNvSpPr/>
          <p:nvPr/>
        </p:nvSpPr>
        <p:spPr>
          <a:xfrm>
            <a:off x="2018292" y="2221548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7" name="TextBox 24"/>
          <p:cNvSpPr txBox="1"/>
          <p:nvPr/>
        </p:nvSpPr>
        <p:spPr>
          <a:xfrm>
            <a:off x="2018292" y="32483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58" name="Rectangle 25"/>
          <p:cNvSpPr/>
          <p:nvPr/>
        </p:nvSpPr>
        <p:spPr>
          <a:xfrm>
            <a:off x="2018292" y="3529185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9" name="TextBox 27"/>
          <p:cNvSpPr txBox="1"/>
          <p:nvPr/>
        </p:nvSpPr>
        <p:spPr>
          <a:xfrm>
            <a:off x="2018292" y="4522277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0" name="Rectangle 28"/>
          <p:cNvSpPr/>
          <p:nvPr/>
        </p:nvSpPr>
        <p:spPr>
          <a:xfrm>
            <a:off x="2018292" y="4835526"/>
            <a:ext cx="3756420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1" name="TextBox 30"/>
          <p:cNvSpPr txBox="1"/>
          <p:nvPr/>
        </p:nvSpPr>
        <p:spPr>
          <a:xfrm>
            <a:off x="7312702" y="1940718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2" name="Rectangle 31"/>
          <p:cNvSpPr/>
          <p:nvPr/>
        </p:nvSpPr>
        <p:spPr>
          <a:xfrm>
            <a:off x="7312702" y="2221548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3" name="TextBox 33"/>
          <p:cNvSpPr txBox="1"/>
          <p:nvPr/>
        </p:nvSpPr>
        <p:spPr>
          <a:xfrm>
            <a:off x="7312702" y="324835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4" name="TextBox 35"/>
          <p:cNvSpPr txBox="1"/>
          <p:nvPr/>
        </p:nvSpPr>
        <p:spPr>
          <a:xfrm>
            <a:off x="7312702" y="4522277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XXX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65" name="Rectangle 36"/>
          <p:cNvSpPr/>
          <p:nvPr/>
        </p:nvSpPr>
        <p:spPr>
          <a:xfrm>
            <a:off x="7312702" y="4835526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" name="Rectangle 37"/>
          <p:cNvSpPr/>
          <p:nvPr/>
        </p:nvSpPr>
        <p:spPr>
          <a:xfrm>
            <a:off x="7312702" y="3583160"/>
            <a:ext cx="3956714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45720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XXX给你创意和灵感XXX给你创意和灵感XXX给你创意和灵感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7" name="组合 266"/>
          <p:cNvGrpSpPr/>
          <p:nvPr/>
        </p:nvGrpSpPr>
        <p:grpSpPr>
          <a:xfrm>
            <a:off x="6326683" y="4636245"/>
            <a:ext cx="923827" cy="923827"/>
            <a:chOff x="6583679" y="4433366"/>
            <a:chExt cx="923827" cy="923827"/>
          </a:xfrm>
        </p:grpSpPr>
        <p:sp>
          <p:nvSpPr>
            <p:cNvPr id="268" name="Oval 34"/>
            <p:cNvSpPr/>
            <p:nvPr/>
          </p:nvSpPr>
          <p:spPr>
            <a:xfrm>
              <a:off x="6583679" y="4433366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9" name="Group 38"/>
            <p:cNvGrpSpPr/>
            <p:nvPr/>
          </p:nvGrpSpPr>
          <p:grpSpPr>
            <a:xfrm>
              <a:off x="6786829" y="4634118"/>
              <a:ext cx="517525" cy="466725"/>
              <a:chOff x="3630613" y="1212850"/>
              <a:chExt cx="517525" cy="466725"/>
            </a:xfrm>
            <a:solidFill>
              <a:schemeClr val="bg1"/>
            </a:solidFill>
          </p:grpSpPr>
          <p:sp>
            <p:nvSpPr>
              <p:cNvPr id="270" name="Freeform 39"/>
              <p:cNvSpPr/>
              <p:nvPr/>
            </p:nvSpPr>
            <p:spPr bwMode="auto">
              <a:xfrm>
                <a:off x="3630613" y="1212850"/>
                <a:ext cx="517525" cy="387350"/>
              </a:xfrm>
              <a:custGeom>
                <a:avLst/>
                <a:gdLst>
                  <a:gd name="T0" fmla="*/ 123 w 246"/>
                  <a:gd name="T1" fmla="*/ 0 h 184"/>
                  <a:gd name="T2" fmla="*/ 0 w 246"/>
                  <a:gd name="T3" fmla="*/ 124 h 184"/>
                  <a:gd name="T4" fmla="*/ 15 w 246"/>
                  <a:gd name="T5" fmla="*/ 183 h 184"/>
                  <a:gd name="T6" fmla="*/ 15 w 246"/>
                  <a:gd name="T7" fmla="*/ 150 h 184"/>
                  <a:gd name="T8" fmla="*/ 21 w 246"/>
                  <a:gd name="T9" fmla="*/ 134 h 184"/>
                  <a:gd name="T10" fmla="*/ 20 w 246"/>
                  <a:gd name="T11" fmla="*/ 124 h 184"/>
                  <a:gd name="T12" fmla="*/ 123 w 246"/>
                  <a:gd name="T13" fmla="*/ 21 h 184"/>
                  <a:gd name="T14" fmla="*/ 226 w 246"/>
                  <a:gd name="T15" fmla="*/ 124 h 184"/>
                  <a:gd name="T16" fmla="*/ 225 w 246"/>
                  <a:gd name="T17" fmla="*/ 135 h 184"/>
                  <a:gd name="T18" fmla="*/ 230 w 246"/>
                  <a:gd name="T19" fmla="*/ 150 h 184"/>
                  <a:gd name="T20" fmla="*/ 230 w 246"/>
                  <a:gd name="T21" fmla="*/ 184 h 184"/>
                  <a:gd name="T22" fmla="*/ 246 w 246"/>
                  <a:gd name="T23" fmla="*/ 124 h 184"/>
                  <a:gd name="T24" fmla="*/ 123 w 246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6" h="184">
                    <a:moveTo>
                      <a:pt x="123" y="0"/>
                    </a:moveTo>
                    <a:cubicBezTo>
                      <a:pt x="55" y="1"/>
                      <a:pt x="0" y="56"/>
                      <a:pt x="0" y="124"/>
                    </a:cubicBezTo>
                    <a:cubicBezTo>
                      <a:pt x="0" y="144"/>
                      <a:pt x="5" y="165"/>
                      <a:pt x="15" y="183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5" y="144"/>
                      <a:pt x="17" y="138"/>
                      <a:pt x="21" y="134"/>
                    </a:cubicBezTo>
                    <a:cubicBezTo>
                      <a:pt x="20" y="130"/>
                      <a:pt x="20" y="127"/>
                      <a:pt x="20" y="124"/>
                    </a:cubicBezTo>
                    <a:cubicBezTo>
                      <a:pt x="20" y="67"/>
                      <a:pt x="66" y="21"/>
                      <a:pt x="123" y="21"/>
                    </a:cubicBezTo>
                    <a:cubicBezTo>
                      <a:pt x="180" y="21"/>
                      <a:pt x="226" y="67"/>
                      <a:pt x="226" y="124"/>
                    </a:cubicBezTo>
                    <a:cubicBezTo>
                      <a:pt x="226" y="127"/>
                      <a:pt x="225" y="131"/>
                      <a:pt x="225" y="135"/>
                    </a:cubicBezTo>
                    <a:cubicBezTo>
                      <a:pt x="228" y="139"/>
                      <a:pt x="230" y="144"/>
                      <a:pt x="230" y="150"/>
                    </a:cubicBezTo>
                    <a:cubicBezTo>
                      <a:pt x="230" y="184"/>
                      <a:pt x="230" y="184"/>
                      <a:pt x="230" y="184"/>
                    </a:cubicBezTo>
                    <a:cubicBezTo>
                      <a:pt x="241" y="166"/>
                      <a:pt x="246" y="145"/>
                      <a:pt x="246" y="124"/>
                    </a:cubicBezTo>
                    <a:cubicBezTo>
                      <a:pt x="246" y="56"/>
                      <a:pt x="191" y="1"/>
                      <a:pt x="1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1" name="Freeform 40"/>
              <p:cNvSpPr/>
              <p:nvPr/>
            </p:nvSpPr>
            <p:spPr bwMode="auto">
              <a:xfrm>
                <a:off x="3676651" y="1473200"/>
                <a:ext cx="114300" cy="206375"/>
              </a:xfrm>
              <a:custGeom>
                <a:avLst/>
                <a:gdLst>
                  <a:gd name="T0" fmla="*/ 0 w 54"/>
                  <a:gd name="T1" fmla="*/ 21 h 98"/>
                  <a:gd name="T2" fmla="*/ 0 w 54"/>
                  <a:gd name="T3" fmla="*/ 26 h 98"/>
                  <a:gd name="T4" fmla="*/ 0 w 54"/>
                  <a:gd name="T5" fmla="*/ 57 h 98"/>
                  <a:gd name="T6" fmla="*/ 0 w 54"/>
                  <a:gd name="T7" fmla="*/ 72 h 98"/>
                  <a:gd name="T8" fmla="*/ 38 w 54"/>
                  <a:gd name="T9" fmla="*/ 98 h 98"/>
                  <a:gd name="T10" fmla="*/ 54 w 54"/>
                  <a:gd name="T11" fmla="*/ 98 h 98"/>
                  <a:gd name="T12" fmla="*/ 54 w 54"/>
                  <a:gd name="T13" fmla="*/ 0 h 98"/>
                  <a:gd name="T14" fmla="*/ 38 w 54"/>
                  <a:gd name="T15" fmla="*/ 0 h 98"/>
                  <a:gd name="T16" fmla="*/ 0 w 54"/>
                  <a:gd name="T17" fmla="*/ 2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8">
                    <a:moveTo>
                      <a:pt x="0" y="21"/>
                    </a:moveTo>
                    <a:cubicBezTo>
                      <a:pt x="0" y="22"/>
                      <a:pt x="0" y="24"/>
                      <a:pt x="0" y="2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86"/>
                      <a:pt x="17" y="98"/>
                      <a:pt x="38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9" y="0"/>
                      <a:pt x="4" y="9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2" name="Freeform 41"/>
              <p:cNvSpPr/>
              <p:nvPr/>
            </p:nvSpPr>
            <p:spPr bwMode="auto">
              <a:xfrm>
                <a:off x="3987801" y="1473200"/>
                <a:ext cx="112713" cy="206375"/>
              </a:xfrm>
              <a:custGeom>
                <a:avLst/>
                <a:gdLst>
                  <a:gd name="T0" fmla="*/ 53 w 53"/>
                  <a:gd name="T1" fmla="*/ 72 h 98"/>
                  <a:gd name="T2" fmla="*/ 53 w 53"/>
                  <a:gd name="T3" fmla="*/ 57 h 98"/>
                  <a:gd name="T4" fmla="*/ 53 w 53"/>
                  <a:gd name="T5" fmla="*/ 26 h 98"/>
                  <a:gd name="T6" fmla="*/ 53 w 53"/>
                  <a:gd name="T7" fmla="*/ 23 h 98"/>
                  <a:gd name="T8" fmla="*/ 16 w 53"/>
                  <a:gd name="T9" fmla="*/ 0 h 98"/>
                  <a:gd name="T10" fmla="*/ 0 w 53"/>
                  <a:gd name="T11" fmla="*/ 0 h 98"/>
                  <a:gd name="T12" fmla="*/ 0 w 53"/>
                  <a:gd name="T13" fmla="*/ 98 h 98"/>
                  <a:gd name="T14" fmla="*/ 16 w 53"/>
                  <a:gd name="T15" fmla="*/ 98 h 98"/>
                  <a:gd name="T16" fmla="*/ 53 w 53"/>
                  <a:gd name="T17" fmla="*/ 7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98">
                    <a:moveTo>
                      <a:pt x="53" y="72"/>
                    </a:move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3" y="25"/>
                      <a:pt x="53" y="24"/>
                      <a:pt x="53" y="23"/>
                    </a:cubicBezTo>
                    <a:cubicBezTo>
                      <a:pt x="51" y="10"/>
                      <a:pt x="35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36" y="98"/>
                      <a:pt x="53" y="86"/>
                      <a:pt x="53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3" name="组合 272"/>
          <p:cNvGrpSpPr/>
          <p:nvPr/>
        </p:nvGrpSpPr>
        <p:grpSpPr>
          <a:xfrm>
            <a:off x="1032273" y="2022267"/>
            <a:ext cx="923827" cy="923827"/>
            <a:chOff x="1035269" y="1819388"/>
            <a:chExt cx="923827" cy="923827"/>
          </a:xfrm>
        </p:grpSpPr>
        <p:sp>
          <p:nvSpPr>
            <p:cNvPr id="274" name="Oval 20"/>
            <p:cNvSpPr/>
            <p:nvPr/>
          </p:nvSpPr>
          <p:spPr>
            <a:xfrm>
              <a:off x="1035269" y="1819388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75" name="Group 42"/>
            <p:cNvGrpSpPr/>
            <p:nvPr/>
          </p:nvGrpSpPr>
          <p:grpSpPr>
            <a:xfrm>
              <a:off x="1224925" y="1997878"/>
              <a:ext cx="544513" cy="542926"/>
              <a:chOff x="8062913" y="1174750"/>
              <a:chExt cx="544513" cy="542926"/>
            </a:xfrm>
            <a:solidFill>
              <a:schemeClr val="bg1"/>
            </a:solidFill>
          </p:grpSpPr>
          <p:sp>
            <p:nvSpPr>
              <p:cNvPr id="276" name="Oval 43"/>
              <p:cNvSpPr>
                <a:spLocks noChangeArrowheads="1"/>
              </p:cNvSpPr>
              <p:nvPr/>
            </p:nvSpPr>
            <p:spPr bwMode="auto">
              <a:xfrm>
                <a:off x="8153401" y="1265238"/>
                <a:ext cx="363538" cy="361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7" name="Rectangle 44"/>
              <p:cNvSpPr>
                <a:spLocks noChangeArrowheads="1"/>
              </p:cNvSpPr>
              <p:nvPr/>
            </p:nvSpPr>
            <p:spPr bwMode="auto">
              <a:xfrm>
                <a:off x="8310563" y="1174750"/>
                <a:ext cx="46038" cy="635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8" name="Rectangle 45"/>
              <p:cNvSpPr>
                <a:spLocks noChangeArrowheads="1"/>
              </p:cNvSpPr>
              <p:nvPr/>
            </p:nvSpPr>
            <p:spPr bwMode="auto">
              <a:xfrm>
                <a:off x="8542338" y="1423988"/>
                <a:ext cx="650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9" name="Rectangle 46"/>
              <p:cNvSpPr>
                <a:spLocks noChangeArrowheads="1"/>
              </p:cNvSpPr>
              <p:nvPr/>
            </p:nvSpPr>
            <p:spPr bwMode="auto">
              <a:xfrm>
                <a:off x="8310563" y="1655763"/>
                <a:ext cx="46038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0" name="Rectangle 47"/>
              <p:cNvSpPr>
                <a:spLocks noChangeArrowheads="1"/>
              </p:cNvSpPr>
              <p:nvPr/>
            </p:nvSpPr>
            <p:spPr bwMode="auto">
              <a:xfrm>
                <a:off x="8062913" y="1423988"/>
                <a:ext cx="65088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1" name="Freeform 48"/>
              <p:cNvSpPr/>
              <p:nvPr/>
            </p:nvSpPr>
            <p:spPr bwMode="auto">
              <a:xfrm>
                <a:off x="8464551" y="1238250"/>
                <a:ext cx="80963" cy="77788"/>
              </a:xfrm>
              <a:custGeom>
                <a:avLst/>
                <a:gdLst>
                  <a:gd name="T0" fmla="*/ 51 w 51"/>
                  <a:gd name="T1" fmla="*/ 20 h 49"/>
                  <a:gd name="T2" fmla="*/ 21 w 51"/>
                  <a:gd name="T3" fmla="*/ 49 h 49"/>
                  <a:gd name="T4" fmla="*/ 0 w 51"/>
                  <a:gd name="T5" fmla="*/ 29 h 49"/>
                  <a:gd name="T6" fmla="*/ 29 w 51"/>
                  <a:gd name="T7" fmla="*/ 0 h 49"/>
                  <a:gd name="T8" fmla="*/ 51 w 51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51" y="20"/>
                    </a:moveTo>
                    <a:lnTo>
                      <a:pt x="21" y="49"/>
                    </a:lnTo>
                    <a:lnTo>
                      <a:pt x="0" y="29"/>
                    </a:lnTo>
                    <a:lnTo>
                      <a:pt x="29" y="0"/>
                    </a:lnTo>
                    <a:lnTo>
                      <a:pt x="5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2" name="Freeform 49"/>
              <p:cNvSpPr/>
              <p:nvPr/>
            </p:nvSpPr>
            <p:spPr bwMode="auto">
              <a:xfrm>
                <a:off x="8464551" y="1576388"/>
                <a:ext cx="80963" cy="79375"/>
              </a:xfrm>
              <a:custGeom>
                <a:avLst/>
                <a:gdLst>
                  <a:gd name="T0" fmla="*/ 21 w 51"/>
                  <a:gd name="T1" fmla="*/ 0 h 50"/>
                  <a:gd name="T2" fmla="*/ 51 w 51"/>
                  <a:gd name="T3" fmla="*/ 30 h 50"/>
                  <a:gd name="T4" fmla="*/ 29 w 51"/>
                  <a:gd name="T5" fmla="*/ 50 h 50"/>
                  <a:gd name="T6" fmla="*/ 0 w 51"/>
                  <a:gd name="T7" fmla="*/ 22 h 50"/>
                  <a:gd name="T8" fmla="*/ 21 w 5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21" y="0"/>
                    </a:moveTo>
                    <a:lnTo>
                      <a:pt x="51" y="30"/>
                    </a:lnTo>
                    <a:lnTo>
                      <a:pt x="29" y="50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3" name="Freeform 50"/>
              <p:cNvSpPr/>
              <p:nvPr/>
            </p:nvSpPr>
            <p:spPr bwMode="auto">
              <a:xfrm>
                <a:off x="8126413" y="1576388"/>
                <a:ext cx="77788" cy="79375"/>
              </a:xfrm>
              <a:custGeom>
                <a:avLst/>
                <a:gdLst>
                  <a:gd name="T0" fmla="*/ 29 w 49"/>
                  <a:gd name="T1" fmla="*/ 0 h 50"/>
                  <a:gd name="T2" fmla="*/ 49 w 49"/>
                  <a:gd name="T3" fmla="*/ 22 h 50"/>
                  <a:gd name="T4" fmla="*/ 21 w 49"/>
                  <a:gd name="T5" fmla="*/ 50 h 50"/>
                  <a:gd name="T6" fmla="*/ 0 w 49"/>
                  <a:gd name="T7" fmla="*/ 30 h 50"/>
                  <a:gd name="T8" fmla="*/ 29 w 49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29" y="0"/>
                    </a:moveTo>
                    <a:lnTo>
                      <a:pt x="49" y="22"/>
                    </a:lnTo>
                    <a:lnTo>
                      <a:pt x="21" y="50"/>
                    </a:lnTo>
                    <a:lnTo>
                      <a:pt x="0" y="3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4" name="Freeform 51"/>
              <p:cNvSpPr/>
              <p:nvPr/>
            </p:nvSpPr>
            <p:spPr bwMode="auto">
              <a:xfrm>
                <a:off x="8126413" y="1238250"/>
                <a:ext cx="77788" cy="77788"/>
              </a:xfrm>
              <a:custGeom>
                <a:avLst/>
                <a:gdLst>
                  <a:gd name="T0" fmla="*/ 49 w 49"/>
                  <a:gd name="T1" fmla="*/ 29 h 49"/>
                  <a:gd name="T2" fmla="*/ 29 w 49"/>
                  <a:gd name="T3" fmla="*/ 49 h 49"/>
                  <a:gd name="T4" fmla="*/ 0 w 49"/>
                  <a:gd name="T5" fmla="*/ 20 h 49"/>
                  <a:gd name="T6" fmla="*/ 21 w 49"/>
                  <a:gd name="T7" fmla="*/ 0 h 49"/>
                  <a:gd name="T8" fmla="*/ 49 w 49"/>
                  <a:gd name="T9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9" y="29"/>
                    </a:moveTo>
                    <a:lnTo>
                      <a:pt x="29" y="49"/>
                    </a:lnTo>
                    <a:lnTo>
                      <a:pt x="0" y="20"/>
                    </a:lnTo>
                    <a:lnTo>
                      <a:pt x="21" y="0"/>
                    </a:lnTo>
                    <a:lnTo>
                      <a:pt x="4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5" name="Freeform 52"/>
              <p:cNvSpPr/>
              <p:nvPr/>
            </p:nvSpPr>
            <p:spPr bwMode="auto">
              <a:xfrm>
                <a:off x="8393113" y="1185863"/>
                <a:ext cx="66675" cy="77788"/>
              </a:xfrm>
              <a:custGeom>
                <a:avLst/>
                <a:gdLst>
                  <a:gd name="T0" fmla="*/ 42 w 42"/>
                  <a:gd name="T1" fmla="*/ 10 h 49"/>
                  <a:gd name="T2" fmla="*/ 27 w 42"/>
                  <a:gd name="T3" fmla="*/ 49 h 49"/>
                  <a:gd name="T4" fmla="*/ 0 w 42"/>
                  <a:gd name="T5" fmla="*/ 38 h 49"/>
                  <a:gd name="T6" fmla="*/ 15 w 42"/>
                  <a:gd name="T7" fmla="*/ 0 h 49"/>
                  <a:gd name="T8" fmla="*/ 42 w 42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10"/>
                    </a:moveTo>
                    <a:lnTo>
                      <a:pt x="27" y="49"/>
                    </a:lnTo>
                    <a:lnTo>
                      <a:pt x="0" y="38"/>
                    </a:lnTo>
                    <a:lnTo>
                      <a:pt x="15" y="0"/>
                    </a:lnTo>
                    <a:lnTo>
                      <a:pt x="4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6" name="Freeform 53"/>
              <p:cNvSpPr/>
              <p:nvPr/>
            </p:nvSpPr>
            <p:spPr bwMode="auto">
              <a:xfrm>
                <a:off x="8516938" y="1503363"/>
                <a:ext cx="77788" cy="68263"/>
              </a:xfrm>
              <a:custGeom>
                <a:avLst/>
                <a:gdLst>
                  <a:gd name="T0" fmla="*/ 12 w 49"/>
                  <a:gd name="T1" fmla="*/ 0 h 43"/>
                  <a:gd name="T2" fmla="*/ 49 w 49"/>
                  <a:gd name="T3" fmla="*/ 16 h 43"/>
                  <a:gd name="T4" fmla="*/ 39 w 49"/>
                  <a:gd name="T5" fmla="*/ 43 h 43"/>
                  <a:gd name="T6" fmla="*/ 0 w 49"/>
                  <a:gd name="T7" fmla="*/ 28 h 43"/>
                  <a:gd name="T8" fmla="*/ 12 w 4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12" y="0"/>
                    </a:moveTo>
                    <a:lnTo>
                      <a:pt x="49" y="16"/>
                    </a:lnTo>
                    <a:lnTo>
                      <a:pt x="39" y="43"/>
                    </a:lnTo>
                    <a:lnTo>
                      <a:pt x="0" y="2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7" name="Freeform 54"/>
              <p:cNvSpPr/>
              <p:nvPr/>
            </p:nvSpPr>
            <p:spPr bwMode="auto">
              <a:xfrm>
                <a:off x="8210551" y="1630363"/>
                <a:ext cx="66675" cy="77788"/>
              </a:xfrm>
              <a:custGeom>
                <a:avLst/>
                <a:gdLst>
                  <a:gd name="T0" fmla="*/ 42 w 42"/>
                  <a:gd name="T1" fmla="*/ 12 h 49"/>
                  <a:gd name="T2" fmla="*/ 26 w 42"/>
                  <a:gd name="T3" fmla="*/ 49 h 49"/>
                  <a:gd name="T4" fmla="*/ 0 w 42"/>
                  <a:gd name="T5" fmla="*/ 38 h 49"/>
                  <a:gd name="T6" fmla="*/ 16 w 42"/>
                  <a:gd name="T7" fmla="*/ 0 h 49"/>
                  <a:gd name="T8" fmla="*/ 42 w 42"/>
                  <a:gd name="T9" fmla="*/ 1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12"/>
                    </a:moveTo>
                    <a:lnTo>
                      <a:pt x="26" y="49"/>
                    </a:lnTo>
                    <a:lnTo>
                      <a:pt x="0" y="38"/>
                    </a:lnTo>
                    <a:lnTo>
                      <a:pt x="16" y="0"/>
                    </a:lnTo>
                    <a:lnTo>
                      <a:pt x="4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8" name="Freeform 55"/>
              <p:cNvSpPr/>
              <p:nvPr/>
            </p:nvSpPr>
            <p:spPr bwMode="auto">
              <a:xfrm>
                <a:off x="8072438" y="1322388"/>
                <a:ext cx="77788" cy="66675"/>
              </a:xfrm>
              <a:custGeom>
                <a:avLst/>
                <a:gdLst>
                  <a:gd name="T0" fmla="*/ 39 w 49"/>
                  <a:gd name="T1" fmla="*/ 42 h 42"/>
                  <a:gd name="T2" fmla="*/ 0 w 49"/>
                  <a:gd name="T3" fmla="*/ 26 h 42"/>
                  <a:gd name="T4" fmla="*/ 12 w 49"/>
                  <a:gd name="T5" fmla="*/ 0 h 42"/>
                  <a:gd name="T6" fmla="*/ 49 w 49"/>
                  <a:gd name="T7" fmla="*/ 15 h 42"/>
                  <a:gd name="T8" fmla="*/ 39 w 49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39" y="42"/>
                    </a:moveTo>
                    <a:lnTo>
                      <a:pt x="0" y="26"/>
                    </a:lnTo>
                    <a:lnTo>
                      <a:pt x="12" y="0"/>
                    </a:lnTo>
                    <a:lnTo>
                      <a:pt x="49" y="15"/>
                    </a:lnTo>
                    <a:lnTo>
                      <a:pt x="3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9" name="Freeform 56"/>
              <p:cNvSpPr/>
              <p:nvPr/>
            </p:nvSpPr>
            <p:spPr bwMode="auto">
              <a:xfrm>
                <a:off x="8516938" y="1320800"/>
                <a:ext cx="77788" cy="66675"/>
              </a:xfrm>
              <a:custGeom>
                <a:avLst/>
                <a:gdLst>
                  <a:gd name="T0" fmla="*/ 0 w 49"/>
                  <a:gd name="T1" fmla="*/ 16 h 42"/>
                  <a:gd name="T2" fmla="*/ 37 w 49"/>
                  <a:gd name="T3" fmla="*/ 0 h 42"/>
                  <a:gd name="T4" fmla="*/ 49 w 49"/>
                  <a:gd name="T5" fmla="*/ 26 h 42"/>
                  <a:gd name="T6" fmla="*/ 12 w 49"/>
                  <a:gd name="T7" fmla="*/ 42 h 42"/>
                  <a:gd name="T8" fmla="*/ 0 w 49"/>
                  <a:gd name="T9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0" y="16"/>
                    </a:moveTo>
                    <a:lnTo>
                      <a:pt x="37" y="0"/>
                    </a:lnTo>
                    <a:lnTo>
                      <a:pt x="49" y="26"/>
                    </a:lnTo>
                    <a:lnTo>
                      <a:pt x="12" y="42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0" name="Freeform 57"/>
              <p:cNvSpPr/>
              <p:nvPr/>
            </p:nvSpPr>
            <p:spPr bwMode="auto">
              <a:xfrm>
                <a:off x="8393113" y="1630363"/>
                <a:ext cx="66675" cy="77788"/>
              </a:xfrm>
              <a:custGeom>
                <a:avLst/>
                <a:gdLst>
                  <a:gd name="T0" fmla="*/ 42 w 42"/>
                  <a:gd name="T1" fmla="*/ 37 h 49"/>
                  <a:gd name="T2" fmla="*/ 16 w 42"/>
                  <a:gd name="T3" fmla="*/ 49 h 49"/>
                  <a:gd name="T4" fmla="*/ 0 w 42"/>
                  <a:gd name="T5" fmla="*/ 10 h 49"/>
                  <a:gd name="T6" fmla="*/ 27 w 42"/>
                  <a:gd name="T7" fmla="*/ 0 h 49"/>
                  <a:gd name="T8" fmla="*/ 42 w 42"/>
                  <a:gd name="T9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9">
                    <a:moveTo>
                      <a:pt x="42" y="37"/>
                    </a:moveTo>
                    <a:lnTo>
                      <a:pt x="16" y="49"/>
                    </a:lnTo>
                    <a:lnTo>
                      <a:pt x="0" y="10"/>
                    </a:lnTo>
                    <a:lnTo>
                      <a:pt x="27" y="0"/>
                    </a:lnTo>
                    <a:lnTo>
                      <a:pt x="42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1" name="Freeform 58"/>
              <p:cNvSpPr/>
              <p:nvPr/>
            </p:nvSpPr>
            <p:spPr bwMode="auto">
              <a:xfrm>
                <a:off x="8075613" y="1504950"/>
                <a:ext cx="74613" cy="68263"/>
              </a:xfrm>
              <a:custGeom>
                <a:avLst/>
                <a:gdLst>
                  <a:gd name="T0" fmla="*/ 47 w 47"/>
                  <a:gd name="T1" fmla="*/ 27 h 43"/>
                  <a:gd name="T2" fmla="*/ 10 w 47"/>
                  <a:gd name="T3" fmla="*/ 43 h 43"/>
                  <a:gd name="T4" fmla="*/ 0 w 47"/>
                  <a:gd name="T5" fmla="*/ 16 h 43"/>
                  <a:gd name="T6" fmla="*/ 37 w 47"/>
                  <a:gd name="T7" fmla="*/ 0 h 43"/>
                  <a:gd name="T8" fmla="*/ 47 w 47"/>
                  <a:gd name="T9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3">
                    <a:moveTo>
                      <a:pt x="47" y="27"/>
                    </a:moveTo>
                    <a:lnTo>
                      <a:pt x="10" y="43"/>
                    </a:lnTo>
                    <a:lnTo>
                      <a:pt x="0" y="16"/>
                    </a:lnTo>
                    <a:lnTo>
                      <a:pt x="37" y="0"/>
                    </a:lnTo>
                    <a:lnTo>
                      <a:pt x="47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2" name="Freeform 59"/>
              <p:cNvSpPr/>
              <p:nvPr/>
            </p:nvSpPr>
            <p:spPr bwMode="auto">
              <a:xfrm>
                <a:off x="8207376" y="1185863"/>
                <a:ext cx="68263" cy="77788"/>
              </a:xfrm>
              <a:custGeom>
                <a:avLst/>
                <a:gdLst>
                  <a:gd name="T0" fmla="*/ 43 w 43"/>
                  <a:gd name="T1" fmla="*/ 38 h 49"/>
                  <a:gd name="T2" fmla="*/ 16 w 43"/>
                  <a:gd name="T3" fmla="*/ 49 h 49"/>
                  <a:gd name="T4" fmla="*/ 0 w 43"/>
                  <a:gd name="T5" fmla="*/ 12 h 49"/>
                  <a:gd name="T6" fmla="*/ 27 w 43"/>
                  <a:gd name="T7" fmla="*/ 0 h 49"/>
                  <a:gd name="T8" fmla="*/ 43 w 43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43" y="38"/>
                    </a:moveTo>
                    <a:lnTo>
                      <a:pt x="16" y="49"/>
                    </a:lnTo>
                    <a:lnTo>
                      <a:pt x="0" y="12"/>
                    </a:lnTo>
                    <a:lnTo>
                      <a:pt x="27" y="0"/>
                    </a:lnTo>
                    <a:lnTo>
                      <a:pt x="4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293" name="组合 292"/>
          <p:cNvGrpSpPr/>
          <p:nvPr/>
        </p:nvGrpSpPr>
        <p:grpSpPr>
          <a:xfrm>
            <a:off x="6304886" y="2022267"/>
            <a:ext cx="923827" cy="923827"/>
            <a:chOff x="6561882" y="1819388"/>
            <a:chExt cx="923827" cy="923827"/>
          </a:xfrm>
        </p:grpSpPr>
        <p:sp>
          <p:nvSpPr>
            <p:cNvPr id="294" name="Oval 29"/>
            <p:cNvSpPr/>
            <p:nvPr/>
          </p:nvSpPr>
          <p:spPr>
            <a:xfrm>
              <a:off x="6561882" y="1819388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95" name="Group 60"/>
            <p:cNvGrpSpPr/>
            <p:nvPr/>
          </p:nvGrpSpPr>
          <p:grpSpPr>
            <a:xfrm>
              <a:off x="6817652" y="2094390"/>
              <a:ext cx="430213" cy="352426"/>
              <a:chOff x="4341813" y="4552950"/>
              <a:chExt cx="430213" cy="352426"/>
            </a:xfrm>
            <a:solidFill>
              <a:schemeClr val="bg1"/>
            </a:solidFill>
          </p:grpSpPr>
          <p:sp>
            <p:nvSpPr>
              <p:cNvPr id="296" name="Rectangle 61"/>
              <p:cNvSpPr>
                <a:spLocks noChangeArrowheads="1"/>
              </p:cNvSpPr>
              <p:nvPr/>
            </p:nvSpPr>
            <p:spPr bwMode="auto">
              <a:xfrm>
                <a:off x="4638676" y="4552950"/>
                <a:ext cx="77788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7" name="Freeform 62"/>
              <p:cNvSpPr>
                <a:spLocks noEditPoints="1"/>
              </p:cNvSpPr>
              <p:nvPr/>
            </p:nvSpPr>
            <p:spPr bwMode="auto">
              <a:xfrm>
                <a:off x="4341813" y="4598988"/>
                <a:ext cx="430213" cy="306388"/>
              </a:xfrm>
              <a:custGeom>
                <a:avLst/>
                <a:gdLst>
                  <a:gd name="T0" fmla="*/ 0 w 204"/>
                  <a:gd name="T1" fmla="*/ 145 h 145"/>
                  <a:gd name="T2" fmla="*/ 204 w 204"/>
                  <a:gd name="T3" fmla="*/ 145 h 145"/>
                  <a:gd name="T4" fmla="*/ 204 w 204"/>
                  <a:gd name="T5" fmla="*/ 0 h 145"/>
                  <a:gd name="T6" fmla="*/ 0 w 204"/>
                  <a:gd name="T7" fmla="*/ 0 h 145"/>
                  <a:gd name="T8" fmla="*/ 0 w 204"/>
                  <a:gd name="T9" fmla="*/ 145 h 145"/>
                  <a:gd name="T10" fmla="*/ 102 w 204"/>
                  <a:gd name="T11" fmla="*/ 15 h 145"/>
                  <a:gd name="T12" fmla="*/ 159 w 204"/>
                  <a:gd name="T13" fmla="*/ 72 h 145"/>
                  <a:gd name="T14" fmla="*/ 102 w 204"/>
                  <a:gd name="T15" fmla="*/ 129 h 145"/>
                  <a:gd name="T16" fmla="*/ 45 w 204"/>
                  <a:gd name="T17" fmla="*/ 72 h 145"/>
                  <a:gd name="T18" fmla="*/ 102 w 204"/>
                  <a:gd name="T19" fmla="*/ 1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145">
                    <a:moveTo>
                      <a:pt x="0" y="145"/>
                    </a:moveTo>
                    <a:cubicBezTo>
                      <a:pt x="204" y="145"/>
                      <a:pt x="204" y="145"/>
                      <a:pt x="204" y="145"/>
                    </a:cubicBezTo>
                    <a:cubicBezTo>
                      <a:pt x="204" y="0"/>
                      <a:pt x="204" y="0"/>
                      <a:pt x="20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45"/>
                    </a:lnTo>
                    <a:close/>
                    <a:moveTo>
                      <a:pt x="102" y="15"/>
                    </a:moveTo>
                    <a:cubicBezTo>
                      <a:pt x="133" y="15"/>
                      <a:pt x="159" y="41"/>
                      <a:pt x="159" y="72"/>
                    </a:cubicBezTo>
                    <a:cubicBezTo>
                      <a:pt x="159" y="104"/>
                      <a:pt x="133" y="129"/>
                      <a:pt x="102" y="129"/>
                    </a:cubicBezTo>
                    <a:cubicBezTo>
                      <a:pt x="71" y="129"/>
                      <a:pt x="45" y="104"/>
                      <a:pt x="45" y="72"/>
                    </a:cubicBezTo>
                    <a:cubicBezTo>
                      <a:pt x="45" y="41"/>
                      <a:pt x="71" y="15"/>
                      <a:pt x="10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8" name="Oval 63"/>
              <p:cNvSpPr>
                <a:spLocks noChangeArrowheads="1"/>
              </p:cNvSpPr>
              <p:nvPr/>
            </p:nvSpPr>
            <p:spPr bwMode="auto">
              <a:xfrm>
                <a:off x="4476751" y="4670425"/>
                <a:ext cx="160338" cy="1603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99" name="组合 298"/>
          <p:cNvGrpSpPr/>
          <p:nvPr/>
        </p:nvGrpSpPr>
        <p:grpSpPr>
          <a:xfrm>
            <a:off x="1032273" y="3329904"/>
            <a:ext cx="923827" cy="923827"/>
            <a:chOff x="1035269" y="3127025"/>
            <a:chExt cx="923827" cy="923827"/>
          </a:xfrm>
        </p:grpSpPr>
        <p:sp>
          <p:nvSpPr>
            <p:cNvPr id="300" name="Oval 23"/>
            <p:cNvSpPr/>
            <p:nvPr/>
          </p:nvSpPr>
          <p:spPr>
            <a:xfrm>
              <a:off x="1035269" y="3127025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01" name="Group 64"/>
            <p:cNvGrpSpPr/>
            <p:nvPr/>
          </p:nvGrpSpPr>
          <p:grpSpPr>
            <a:xfrm>
              <a:off x="1270960" y="3375005"/>
              <a:ext cx="441326" cy="444500"/>
              <a:chOff x="6605588" y="2039938"/>
              <a:chExt cx="441326" cy="444500"/>
            </a:xfrm>
            <a:solidFill>
              <a:schemeClr val="bg1"/>
            </a:solidFill>
          </p:grpSpPr>
          <p:sp>
            <p:nvSpPr>
              <p:cNvPr id="302" name="Freeform 65"/>
              <p:cNvSpPr>
                <a:spLocks noEditPoints="1"/>
              </p:cNvSpPr>
              <p:nvPr/>
            </p:nvSpPr>
            <p:spPr bwMode="auto">
              <a:xfrm>
                <a:off x="6605588" y="2039938"/>
                <a:ext cx="212725" cy="444500"/>
              </a:xfrm>
              <a:custGeom>
                <a:avLst/>
                <a:gdLst>
                  <a:gd name="T0" fmla="*/ 2 w 101"/>
                  <a:gd name="T1" fmla="*/ 205 h 211"/>
                  <a:gd name="T2" fmla="*/ 50 w 101"/>
                  <a:gd name="T3" fmla="*/ 181 h 211"/>
                  <a:gd name="T4" fmla="*/ 99 w 101"/>
                  <a:gd name="T5" fmla="*/ 205 h 211"/>
                  <a:gd name="T6" fmla="*/ 100 w 101"/>
                  <a:gd name="T7" fmla="*/ 205 h 211"/>
                  <a:gd name="T8" fmla="*/ 100 w 101"/>
                  <a:gd name="T9" fmla="*/ 45 h 211"/>
                  <a:gd name="T10" fmla="*/ 98 w 101"/>
                  <a:gd name="T11" fmla="*/ 22 h 211"/>
                  <a:gd name="T12" fmla="*/ 50 w 101"/>
                  <a:gd name="T13" fmla="*/ 0 h 211"/>
                  <a:gd name="T14" fmla="*/ 2 w 101"/>
                  <a:gd name="T15" fmla="*/ 22 h 211"/>
                  <a:gd name="T16" fmla="*/ 0 w 101"/>
                  <a:gd name="T17" fmla="*/ 45 h 211"/>
                  <a:gd name="T18" fmla="*/ 0 w 101"/>
                  <a:gd name="T19" fmla="*/ 205 h 211"/>
                  <a:gd name="T20" fmla="*/ 2 w 101"/>
                  <a:gd name="T21" fmla="*/ 205 h 211"/>
                  <a:gd name="T22" fmla="*/ 16 w 101"/>
                  <a:gd name="T23" fmla="*/ 35 h 211"/>
                  <a:gd name="T24" fmla="*/ 50 w 101"/>
                  <a:gd name="T25" fmla="*/ 28 h 211"/>
                  <a:gd name="T26" fmla="*/ 85 w 101"/>
                  <a:gd name="T27" fmla="*/ 35 h 211"/>
                  <a:gd name="T28" fmla="*/ 86 w 101"/>
                  <a:gd name="T29" fmla="*/ 38 h 211"/>
                  <a:gd name="T30" fmla="*/ 84 w 101"/>
                  <a:gd name="T31" fmla="*/ 40 h 211"/>
                  <a:gd name="T32" fmla="*/ 82 w 101"/>
                  <a:gd name="T33" fmla="*/ 40 h 211"/>
                  <a:gd name="T34" fmla="*/ 75 w 101"/>
                  <a:gd name="T35" fmla="*/ 37 h 211"/>
                  <a:gd name="T36" fmla="*/ 50 w 101"/>
                  <a:gd name="T37" fmla="*/ 34 h 211"/>
                  <a:gd name="T38" fmla="*/ 25 w 101"/>
                  <a:gd name="T39" fmla="*/ 37 h 211"/>
                  <a:gd name="T40" fmla="*/ 19 w 101"/>
                  <a:gd name="T41" fmla="*/ 40 h 211"/>
                  <a:gd name="T42" fmla="*/ 15 w 101"/>
                  <a:gd name="T43" fmla="*/ 38 h 211"/>
                  <a:gd name="T44" fmla="*/ 16 w 101"/>
                  <a:gd name="T45" fmla="*/ 35 h 211"/>
                  <a:gd name="T46" fmla="*/ 16 w 101"/>
                  <a:gd name="T47" fmla="*/ 63 h 211"/>
                  <a:gd name="T48" fmla="*/ 50 w 101"/>
                  <a:gd name="T49" fmla="*/ 57 h 211"/>
                  <a:gd name="T50" fmla="*/ 85 w 101"/>
                  <a:gd name="T51" fmla="*/ 63 h 211"/>
                  <a:gd name="T52" fmla="*/ 86 w 101"/>
                  <a:gd name="T53" fmla="*/ 67 h 211"/>
                  <a:gd name="T54" fmla="*/ 84 w 101"/>
                  <a:gd name="T55" fmla="*/ 69 h 211"/>
                  <a:gd name="T56" fmla="*/ 82 w 101"/>
                  <a:gd name="T57" fmla="*/ 68 h 211"/>
                  <a:gd name="T58" fmla="*/ 75 w 101"/>
                  <a:gd name="T59" fmla="*/ 66 h 211"/>
                  <a:gd name="T60" fmla="*/ 50 w 101"/>
                  <a:gd name="T61" fmla="*/ 63 h 211"/>
                  <a:gd name="T62" fmla="*/ 25 w 101"/>
                  <a:gd name="T63" fmla="*/ 66 h 211"/>
                  <a:gd name="T64" fmla="*/ 19 w 101"/>
                  <a:gd name="T65" fmla="*/ 68 h 211"/>
                  <a:gd name="T66" fmla="*/ 15 w 101"/>
                  <a:gd name="T67" fmla="*/ 67 h 211"/>
                  <a:gd name="T68" fmla="*/ 16 w 101"/>
                  <a:gd name="T69" fmla="*/ 63 h 211"/>
                  <a:gd name="T70" fmla="*/ 16 w 101"/>
                  <a:gd name="T71" fmla="*/ 91 h 211"/>
                  <a:gd name="T72" fmla="*/ 50 w 101"/>
                  <a:gd name="T73" fmla="*/ 85 h 211"/>
                  <a:gd name="T74" fmla="*/ 85 w 101"/>
                  <a:gd name="T75" fmla="*/ 91 h 211"/>
                  <a:gd name="T76" fmla="*/ 86 w 101"/>
                  <a:gd name="T77" fmla="*/ 95 h 211"/>
                  <a:gd name="T78" fmla="*/ 84 w 101"/>
                  <a:gd name="T79" fmla="*/ 97 h 211"/>
                  <a:gd name="T80" fmla="*/ 82 w 101"/>
                  <a:gd name="T81" fmla="*/ 97 h 211"/>
                  <a:gd name="T82" fmla="*/ 75 w 101"/>
                  <a:gd name="T83" fmla="*/ 94 h 211"/>
                  <a:gd name="T84" fmla="*/ 50 w 101"/>
                  <a:gd name="T85" fmla="*/ 91 h 211"/>
                  <a:gd name="T86" fmla="*/ 25 w 101"/>
                  <a:gd name="T87" fmla="*/ 94 h 211"/>
                  <a:gd name="T88" fmla="*/ 19 w 101"/>
                  <a:gd name="T89" fmla="*/ 97 h 211"/>
                  <a:gd name="T90" fmla="*/ 15 w 101"/>
                  <a:gd name="T91" fmla="*/ 95 h 211"/>
                  <a:gd name="T92" fmla="*/ 16 w 101"/>
                  <a:gd name="T93" fmla="*/ 9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1" h="211">
                    <a:moveTo>
                      <a:pt x="2" y="205"/>
                    </a:moveTo>
                    <a:cubicBezTo>
                      <a:pt x="8" y="187"/>
                      <a:pt x="27" y="181"/>
                      <a:pt x="50" y="181"/>
                    </a:cubicBezTo>
                    <a:cubicBezTo>
                      <a:pt x="74" y="181"/>
                      <a:pt x="93" y="187"/>
                      <a:pt x="99" y="205"/>
                    </a:cubicBezTo>
                    <a:cubicBezTo>
                      <a:pt x="101" y="211"/>
                      <a:pt x="100" y="211"/>
                      <a:pt x="100" y="205"/>
                    </a:cubicBezTo>
                    <a:cubicBezTo>
                      <a:pt x="100" y="172"/>
                      <a:pt x="100" y="78"/>
                      <a:pt x="100" y="45"/>
                    </a:cubicBezTo>
                    <a:cubicBezTo>
                      <a:pt x="100" y="39"/>
                      <a:pt x="101" y="28"/>
                      <a:pt x="98" y="22"/>
                    </a:cubicBezTo>
                    <a:cubicBezTo>
                      <a:pt x="92" y="5"/>
                      <a:pt x="73" y="0"/>
                      <a:pt x="50" y="0"/>
                    </a:cubicBezTo>
                    <a:cubicBezTo>
                      <a:pt x="28" y="0"/>
                      <a:pt x="8" y="5"/>
                      <a:pt x="2" y="22"/>
                    </a:cubicBezTo>
                    <a:cubicBezTo>
                      <a:pt x="0" y="28"/>
                      <a:pt x="0" y="39"/>
                      <a:pt x="0" y="45"/>
                    </a:cubicBezTo>
                    <a:cubicBezTo>
                      <a:pt x="0" y="78"/>
                      <a:pt x="0" y="172"/>
                      <a:pt x="0" y="205"/>
                    </a:cubicBezTo>
                    <a:cubicBezTo>
                      <a:pt x="0" y="211"/>
                      <a:pt x="0" y="211"/>
                      <a:pt x="2" y="205"/>
                    </a:cubicBezTo>
                    <a:close/>
                    <a:moveTo>
                      <a:pt x="16" y="35"/>
                    </a:moveTo>
                    <a:cubicBezTo>
                      <a:pt x="24" y="30"/>
                      <a:pt x="36" y="28"/>
                      <a:pt x="50" y="28"/>
                    </a:cubicBezTo>
                    <a:cubicBezTo>
                      <a:pt x="65" y="28"/>
                      <a:pt x="76" y="30"/>
                      <a:pt x="85" y="35"/>
                    </a:cubicBezTo>
                    <a:cubicBezTo>
                      <a:pt x="86" y="35"/>
                      <a:pt x="87" y="37"/>
                      <a:pt x="86" y="38"/>
                    </a:cubicBezTo>
                    <a:cubicBezTo>
                      <a:pt x="86" y="40"/>
                      <a:pt x="85" y="40"/>
                      <a:pt x="84" y="40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0" y="39"/>
                      <a:pt x="78" y="38"/>
                      <a:pt x="75" y="37"/>
                    </a:cubicBezTo>
                    <a:cubicBezTo>
                      <a:pt x="69" y="35"/>
                      <a:pt x="61" y="34"/>
                      <a:pt x="50" y="34"/>
                    </a:cubicBezTo>
                    <a:cubicBezTo>
                      <a:pt x="40" y="34"/>
                      <a:pt x="32" y="35"/>
                      <a:pt x="25" y="37"/>
                    </a:cubicBezTo>
                    <a:cubicBezTo>
                      <a:pt x="23" y="38"/>
                      <a:pt x="21" y="39"/>
                      <a:pt x="19" y="40"/>
                    </a:cubicBezTo>
                    <a:cubicBezTo>
                      <a:pt x="17" y="41"/>
                      <a:pt x="15" y="40"/>
                      <a:pt x="15" y="38"/>
                    </a:cubicBezTo>
                    <a:cubicBezTo>
                      <a:pt x="14" y="37"/>
                      <a:pt x="15" y="35"/>
                      <a:pt x="16" y="35"/>
                    </a:cubicBezTo>
                    <a:close/>
                    <a:moveTo>
                      <a:pt x="16" y="63"/>
                    </a:moveTo>
                    <a:cubicBezTo>
                      <a:pt x="24" y="59"/>
                      <a:pt x="36" y="57"/>
                      <a:pt x="50" y="57"/>
                    </a:cubicBezTo>
                    <a:cubicBezTo>
                      <a:pt x="65" y="57"/>
                      <a:pt x="76" y="59"/>
                      <a:pt x="85" y="63"/>
                    </a:cubicBezTo>
                    <a:cubicBezTo>
                      <a:pt x="86" y="64"/>
                      <a:pt x="87" y="65"/>
                      <a:pt x="86" y="67"/>
                    </a:cubicBezTo>
                    <a:cubicBezTo>
                      <a:pt x="86" y="68"/>
                      <a:pt x="85" y="69"/>
                      <a:pt x="84" y="69"/>
                    </a:cubicBezTo>
                    <a:cubicBezTo>
                      <a:pt x="83" y="69"/>
                      <a:pt x="83" y="68"/>
                      <a:pt x="82" y="68"/>
                    </a:cubicBezTo>
                    <a:cubicBezTo>
                      <a:pt x="80" y="67"/>
                      <a:pt x="78" y="66"/>
                      <a:pt x="75" y="66"/>
                    </a:cubicBezTo>
                    <a:cubicBezTo>
                      <a:pt x="69" y="64"/>
                      <a:pt x="61" y="63"/>
                      <a:pt x="50" y="63"/>
                    </a:cubicBezTo>
                    <a:cubicBezTo>
                      <a:pt x="40" y="63"/>
                      <a:pt x="32" y="64"/>
                      <a:pt x="25" y="66"/>
                    </a:cubicBezTo>
                    <a:cubicBezTo>
                      <a:pt x="23" y="66"/>
                      <a:pt x="21" y="67"/>
                      <a:pt x="19" y="68"/>
                    </a:cubicBezTo>
                    <a:cubicBezTo>
                      <a:pt x="17" y="69"/>
                      <a:pt x="15" y="68"/>
                      <a:pt x="15" y="67"/>
                    </a:cubicBezTo>
                    <a:cubicBezTo>
                      <a:pt x="14" y="65"/>
                      <a:pt x="15" y="64"/>
                      <a:pt x="16" y="63"/>
                    </a:cubicBezTo>
                    <a:close/>
                    <a:moveTo>
                      <a:pt x="16" y="91"/>
                    </a:moveTo>
                    <a:cubicBezTo>
                      <a:pt x="24" y="87"/>
                      <a:pt x="36" y="85"/>
                      <a:pt x="50" y="85"/>
                    </a:cubicBezTo>
                    <a:cubicBezTo>
                      <a:pt x="65" y="85"/>
                      <a:pt x="76" y="87"/>
                      <a:pt x="85" y="91"/>
                    </a:cubicBezTo>
                    <a:cubicBezTo>
                      <a:pt x="86" y="92"/>
                      <a:pt x="87" y="94"/>
                      <a:pt x="86" y="95"/>
                    </a:cubicBezTo>
                    <a:cubicBezTo>
                      <a:pt x="86" y="96"/>
                      <a:pt x="85" y="97"/>
                      <a:pt x="84" y="97"/>
                    </a:cubicBezTo>
                    <a:cubicBezTo>
                      <a:pt x="83" y="97"/>
                      <a:pt x="83" y="97"/>
                      <a:pt x="82" y="97"/>
                    </a:cubicBezTo>
                    <a:cubicBezTo>
                      <a:pt x="80" y="96"/>
                      <a:pt x="78" y="95"/>
                      <a:pt x="75" y="94"/>
                    </a:cubicBezTo>
                    <a:cubicBezTo>
                      <a:pt x="69" y="92"/>
                      <a:pt x="61" y="91"/>
                      <a:pt x="50" y="91"/>
                    </a:cubicBezTo>
                    <a:cubicBezTo>
                      <a:pt x="40" y="91"/>
                      <a:pt x="32" y="92"/>
                      <a:pt x="25" y="94"/>
                    </a:cubicBezTo>
                    <a:cubicBezTo>
                      <a:pt x="23" y="95"/>
                      <a:pt x="21" y="96"/>
                      <a:pt x="19" y="97"/>
                    </a:cubicBezTo>
                    <a:cubicBezTo>
                      <a:pt x="17" y="97"/>
                      <a:pt x="15" y="97"/>
                      <a:pt x="15" y="95"/>
                    </a:cubicBezTo>
                    <a:cubicBezTo>
                      <a:pt x="14" y="94"/>
                      <a:pt x="15" y="92"/>
                      <a:pt x="16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03" name="Freeform 66"/>
              <p:cNvSpPr>
                <a:spLocks noEditPoints="1"/>
              </p:cNvSpPr>
              <p:nvPr/>
            </p:nvSpPr>
            <p:spPr bwMode="auto">
              <a:xfrm>
                <a:off x="6835776" y="2039938"/>
                <a:ext cx="211138" cy="444500"/>
              </a:xfrm>
              <a:custGeom>
                <a:avLst/>
                <a:gdLst>
                  <a:gd name="T0" fmla="*/ 99 w 101"/>
                  <a:gd name="T1" fmla="*/ 205 h 211"/>
                  <a:gd name="T2" fmla="*/ 101 w 101"/>
                  <a:gd name="T3" fmla="*/ 205 h 211"/>
                  <a:gd name="T4" fmla="*/ 101 w 101"/>
                  <a:gd name="T5" fmla="*/ 45 h 211"/>
                  <a:gd name="T6" fmla="*/ 99 w 101"/>
                  <a:gd name="T7" fmla="*/ 22 h 211"/>
                  <a:gd name="T8" fmla="*/ 51 w 101"/>
                  <a:gd name="T9" fmla="*/ 0 h 211"/>
                  <a:gd name="T10" fmla="*/ 3 w 101"/>
                  <a:gd name="T11" fmla="*/ 22 h 211"/>
                  <a:gd name="T12" fmla="*/ 1 w 101"/>
                  <a:gd name="T13" fmla="*/ 45 h 211"/>
                  <a:gd name="T14" fmla="*/ 1 w 101"/>
                  <a:gd name="T15" fmla="*/ 205 h 211"/>
                  <a:gd name="T16" fmla="*/ 2 w 101"/>
                  <a:gd name="T17" fmla="*/ 205 h 211"/>
                  <a:gd name="T18" fmla="*/ 51 w 101"/>
                  <a:gd name="T19" fmla="*/ 181 h 211"/>
                  <a:gd name="T20" fmla="*/ 99 w 101"/>
                  <a:gd name="T21" fmla="*/ 205 h 211"/>
                  <a:gd name="T22" fmla="*/ 86 w 101"/>
                  <a:gd name="T23" fmla="*/ 95 h 211"/>
                  <a:gd name="T24" fmla="*/ 84 w 101"/>
                  <a:gd name="T25" fmla="*/ 97 h 211"/>
                  <a:gd name="T26" fmla="*/ 82 w 101"/>
                  <a:gd name="T27" fmla="*/ 97 h 211"/>
                  <a:gd name="T28" fmla="*/ 76 w 101"/>
                  <a:gd name="T29" fmla="*/ 94 h 211"/>
                  <a:gd name="T30" fmla="*/ 51 w 101"/>
                  <a:gd name="T31" fmla="*/ 91 h 211"/>
                  <a:gd name="T32" fmla="*/ 26 w 101"/>
                  <a:gd name="T33" fmla="*/ 94 h 211"/>
                  <a:gd name="T34" fmla="*/ 19 w 101"/>
                  <a:gd name="T35" fmla="*/ 97 h 211"/>
                  <a:gd name="T36" fmla="*/ 15 w 101"/>
                  <a:gd name="T37" fmla="*/ 95 h 211"/>
                  <a:gd name="T38" fmla="*/ 16 w 101"/>
                  <a:gd name="T39" fmla="*/ 91 h 211"/>
                  <a:gd name="T40" fmla="*/ 51 w 101"/>
                  <a:gd name="T41" fmla="*/ 85 h 211"/>
                  <a:gd name="T42" fmla="*/ 85 w 101"/>
                  <a:gd name="T43" fmla="*/ 91 h 211"/>
                  <a:gd name="T44" fmla="*/ 86 w 101"/>
                  <a:gd name="T45" fmla="*/ 95 h 211"/>
                  <a:gd name="T46" fmla="*/ 86 w 101"/>
                  <a:gd name="T47" fmla="*/ 67 h 211"/>
                  <a:gd name="T48" fmla="*/ 84 w 101"/>
                  <a:gd name="T49" fmla="*/ 69 h 211"/>
                  <a:gd name="T50" fmla="*/ 82 w 101"/>
                  <a:gd name="T51" fmla="*/ 68 h 211"/>
                  <a:gd name="T52" fmla="*/ 76 w 101"/>
                  <a:gd name="T53" fmla="*/ 66 h 211"/>
                  <a:gd name="T54" fmla="*/ 51 w 101"/>
                  <a:gd name="T55" fmla="*/ 63 h 211"/>
                  <a:gd name="T56" fmla="*/ 26 w 101"/>
                  <a:gd name="T57" fmla="*/ 66 h 211"/>
                  <a:gd name="T58" fmla="*/ 19 w 101"/>
                  <a:gd name="T59" fmla="*/ 68 h 211"/>
                  <a:gd name="T60" fmla="*/ 15 w 101"/>
                  <a:gd name="T61" fmla="*/ 67 h 211"/>
                  <a:gd name="T62" fmla="*/ 16 w 101"/>
                  <a:gd name="T63" fmla="*/ 63 h 211"/>
                  <a:gd name="T64" fmla="*/ 51 w 101"/>
                  <a:gd name="T65" fmla="*/ 57 h 211"/>
                  <a:gd name="T66" fmla="*/ 85 w 101"/>
                  <a:gd name="T67" fmla="*/ 63 h 211"/>
                  <a:gd name="T68" fmla="*/ 86 w 101"/>
                  <a:gd name="T69" fmla="*/ 67 h 211"/>
                  <a:gd name="T70" fmla="*/ 86 w 101"/>
                  <a:gd name="T71" fmla="*/ 38 h 211"/>
                  <a:gd name="T72" fmla="*/ 84 w 101"/>
                  <a:gd name="T73" fmla="*/ 40 h 211"/>
                  <a:gd name="T74" fmla="*/ 82 w 101"/>
                  <a:gd name="T75" fmla="*/ 40 h 211"/>
                  <a:gd name="T76" fmla="*/ 76 w 101"/>
                  <a:gd name="T77" fmla="*/ 37 h 211"/>
                  <a:gd name="T78" fmla="*/ 51 w 101"/>
                  <a:gd name="T79" fmla="*/ 34 h 211"/>
                  <a:gd name="T80" fmla="*/ 26 w 101"/>
                  <a:gd name="T81" fmla="*/ 37 h 211"/>
                  <a:gd name="T82" fmla="*/ 19 w 101"/>
                  <a:gd name="T83" fmla="*/ 40 h 211"/>
                  <a:gd name="T84" fmla="*/ 15 w 101"/>
                  <a:gd name="T85" fmla="*/ 38 h 211"/>
                  <a:gd name="T86" fmla="*/ 16 w 101"/>
                  <a:gd name="T87" fmla="*/ 35 h 211"/>
                  <a:gd name="T88" fmla="*/ 51 w 101"/>
                  <a:gd name="T89" fmla="*/ 28 h 211"/>
                  <a:gd name="T90" fmla="*/ 85 w 101"/>
                  <a:gd name="T91" fmla="*/ 35 h 211"/>
                  <a:gd name="T92" fmla="*/ 86 w 101"/>
                  <a:gd name="T93" fmla="*/ 3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1" h="211">
                    <a:moveTo>
                      <a:pt x="99" y="205"/>
                    </a:moveTo>
                    <a:cubicBezTo>
                      <a:pt x="101" y="211"/>
                      <a:pt x="101" y="211"/>
                      <a:pt x="101" y="205"/>
                    </a:cubicBezTo>
                    <a:cubicBezTo>
                      <a:pt x="101" y="172"/>
                      <a:pt x="101" y="78"/>
                      <a:pt x="101" y="45"/>
                    </a:cubicBezTo>
                    <a:cubicBezTo>
                      <a:pt x="101" y="39"/>
                      <a:pt x="101" y="28"/>
                      <a:pt x="99" y="22"/>
                    </a:cubicBezTo>
                    <a:cubicBezTo>
                      <a:pt x="93" y="5"/>
                      <a:pt x="73" y="0"/>
                      <a:pt x="51" y="0"/>
                    </a:cubicBezTo>
                    <a:cubicBezTo>
                      <a:pt x="28" y="0"/>
                      <a:pt x="9" y="5"/>
                      <a:pt x="3" y="22"/>
                    </a:cubicBezTo>
                    <a:cubicBezTo>
                      <a:pt x="1" y="28"/>
                      <a:pt x="1" y="39"/>
                      <a:pt x="1" y="45"/>
                    </a:cubicBezTo>
                    <a:cubicBezTo>
                      <a:pt x="1" y="78"/>
                      <a:pt x="1" y="172"/>
                      <a:pt x="1" y="205"/>
                    </a:cubicBezTo>
                    <a:cubicBezTo>
                      <a:pt x="1" y="211"/>
                      <a:pt x="0" y="211"/>
                      <a:pt x="2" y="205"/>
                    </a:cubicBezTo>
                    <a:cubicBezTo>
                      <a:pt x="8" y="187"/>
                      <a:pt x="27" y="181"/>
                      <a:pt x="51" y="181"/>
                    </a:cubicBezTo>
                    <a:cubicBezTo>
                      <a:pt x="74" y="181"/>
                      <a:pt x="94" y="187"/>
                      <a:pt x="99" y="205"/>
                    </a:cubicBezTo>
                    <a:close/>
                    <a:moveTo>
                      <a:pt x="86" y="95"/>
                    </a:moveTo>
                    <a:cubicBezTo>
                      <a:pt x="86" y="96"/>
                      <a:pt x="85" y="97"/>
                      <a:pt x="84" y="97"/>
                    </a:cubicBezTo>
                    <a:cubicBezTo>
                      <a:pt x="83" y="97"/>
                      <a:pt x="83" y="97"/>
                      <a:pt x="82" y="97"/>
                    </a:cubicBezTo>
                    <a:cubicBezTo>
                      <a:pt x="80" y="96"/>
                      <a:pt x="78" y="95"/>
                      <a:pt x="76" y="94"/>
                    </a:cubicBezTo>
                    <a:cubicBezTo>
                      <a:pt x="69" y="92"/>
                      <a:pt x="61" y="91"/>
                      <a:pt x="51" y="91"/>
                    </a:cubicBezTo>
                    <a:cubicBezTo>
                      <a:pt x="41" y="91"/>
                      <a:pt x="32" y="92"/>
                      <a:pt x="26" y="94"/>
                    </a:cubicBezTo>
                    <a:cubicBezTo>
                      <a:pt x="23" y="95"/>
                      <a:pt x="21" y="96"/>
                      <a:pt x="19" y="97"/>
                    </a:cubicBezTo>
                    <a:cubicBezTo>
                      <a:pt x="17" y="97"/>
                      <a:pt x="16" y="97"/>
                      <a:pt x="15" y="95"/>
                    </a:cubicBezTo>
                    <a:cubicBezTo>
                      <a:pt x="14" y="94"/>
                      <a:pt x="15" y="92"/>
                      <a:pt x="16" y="91"/>
                    </a:cubicBezTo>
                    <a:cubicBezTo>
                      <a:pt x="25" y="87"/>
                      <a:pt x="36" y="85"/>
                      <a:pt x="51" y="85"/>
                    </a:cubicBezTo>
                    <a:cubicBezTo>
                      <a:pt x="65" y="85"/>
                      <a:pt x="77" y="87"/>
                      <a:pt x="85" y="91"/>
                    </a:cubicBezTo>
                    <a:cubicBezTo>
                      <a:pt x="87" y="92"/>
                      <a:pt x="87" y="94"/>
                      <a:pt x="86" y="95"/>
                    </a:cubicBezTo>
                    <a:close/>
                    <a:moveTo>
                      <a:pt x="86" y="67"/>
                    </a:moveTo>
                    <a:cubicBezTo>
                      <a:pt x="86" y="68"/>
                      <a:pt x="85" y="69"/>
                      <a:pt x="84" y="69"/>
                    </a:cubicBezTo>
                    <a:cubicBezTo>
                      <a:pt x="83" y="69"/>
                      <a:pt x="83" y="68"/>
                      <a:pt x="82" y="68"/>
                    </a:cubicBezTo>
                    <a:cubicBezTo>
                      <a:pt x="80" y="67"/>
                      <a:pt x="78" y="66"/>
                      <a:pt x="76" y="66"/>
                    </a:cubicBezTo>
                    <a:cubicBezTo>
                      <a:pt x="69" y="64"/>
                      <a:pt x="61" y="63"/>
                      <a:pt x="51" y="63"/>
                    </a:cubicBezTo>
                    <a:cubicBezTo>
                      <a:pt x="41" y="63"/>
                      <a:pt x="32" y="64"/>
                      <a:pt x="26" y="66"/>
                    </a:cubicBezTo>
                    <a:cubicBezTo>
                      <a:pt x="23" y="66"/>
                      <a:pt x="21" y="67"/>
                      <a:pt x="19" y="68"/>
                    </a:cubicBezTo>
                    <a:cubicBezTo>
                      <a:pt x="17" y="69"/>
                      <a:pt x="16" y="68"/>
                      <a:pt x="15" y="67"/>
                    </a:cubicBezTo>
                    <a:cubicBezTo>
                      <a:pt x="14" y="65"/>
                      <a:pt x="15" y="64"/>
                      <a:pt x="16" y="63"/>
                    </a:cubicBezTo>
                    <a:cubicBezTo>
                      <a:pt x="25" y="59"/>
                      <a:pt x="36" y="57"/>
                      <a:pt x="51" y="57"/>
                    </a:cubicBezTo>
                    <a:cubicBezTo>
                      <a:pt x="65" y="57"/>
                      <a:pt x="77" y="59"/>
                      <a:pt x="85" y="63"/>
                    </a:cubicBezTo>
                    <a:cubicBezTo>
                      <a:pt x="87" y="64"/>
                      <a:pt x="87" y="65"/>
                      <a:pt x="86" y="67"/>
                    </a:cubicBezTo>
                    <a:close/>
                    <a:moveTo>
                      <a:pt x="86" y="38"/>
                    </a:moveTo>
                    <a:cubicBezTo>
                      <a:pt x="86" y="40"/>
                      <a:pt x="85" y="40"/>
                      <a:pt x="84" y="40"/>
                    </a:cubicBezTo>
                    <a:cubicBezTo>
                      <a:pt x="83" y="40"/>
                      <a:pt x="83" y="40"/>
                      <a:pt x="82" y="40"/>
                    </a:cubicBezTo>
                    <a:cubicBezTo>
                      <a:pt x="80" y="39"/>
                      <a:pt x="78" y="38"/>
                      <a:pt x="76" y="37"/>
                    </a:cubicBezTo>
                    <a:cubicBezTo>
                      <a:pt x="69" y="35"/>
                      <a:pt x="61" y="34"/>
                      <a:pt x="51" y="34"/>
                    </a:cubicBezTo>
                    <a:cubicBezTo>
                      <a:pt x="41" y="34"/>
                      <a:pt x="32" y="35"/>
                      <a:pt x="26" y="37"/>
                    </a:cubicBezTo>
                    <a:cubicBezTo>
                      <a:pt x="23" y="38"/>
                      <a:pt x="21" y="39"/>
                      <a:pt x="19" y="40"/>
                    </a:cubicBezTo>
                    <a:cubicBezTo>
                      <a:pt x="17" y="41"/>
                      <a:pt x="16" y="40"/>
                      <a:pt x="15" y="38"/>
                    </a:cubicBezTo>
                    <a:cubicBezTo>
                      <a:pt x="14" y="37"/>
                      <a:pt x="15" y="35"/>
                      <a:pt x="16" y="35"/>
                    </a:cubicBezTo>
                    <a:cubicBezTo>
                      <a:pt x="25" y="30"/>
                      <a:pt x="36" y="28"/>
                      <a:pt x="51" y="28"/>
                    </a:cubicBezTo>
                    <a:cubicBezTo>
                      <a:pt x="65" y="28"/>
                      <a:pt x="77" y="30"/>
                      <a:pt x="85" y="35"/>
                    </a:cubicBezTo>
                    <a:cubicBezTo>
                      <a:pt x="87" y="35"/>
                      <a:pt x="87" y="37"/>
                      <a:pt x="8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04" name="组合 303"/>
          <p:cNvGrpSpPr/>
          <p:nvPr/>
        </p:nvGrpSpPr>
        <p:grpSpPr>
          <a:xfrm>
            <a:off x="1032273" y="4636245"/>
            <a:ext cx="923827" cy="923827"/>
            <a:chOff x="1035269" y="4433366"/>
            <a:chExt cx="923827" cy="923827"/>
          </a:xfrm>
        </p:grpSpPr>
        <p:sp>
          <p:nvSpPr>
            <p:cNvPr id="305" name="Oval 26"/>
            <p:cNvSpPr/>
            <p:nvPr/>
          </p:nvSpPr>
          <p:spPr>
            <a:xfrm>
              <a:off x="1035269" y="4433366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6" name="Freeform 67"/>
            <p:cNvSpPr/>
            <p:nvPr/>
          </p:nvSpPr>
          <p:spPr bwMode="auto">
            <a:xfrm>
              <a:off x="1267225" y="4688395"/>
              <a:ext cx="487363" cy="485775"/>
            </a:xfrm>
            <a:custGeom>
              <a:avLst/>
              <a:gdLst>
                <a:gd name="T0" fmla="*/ 41 w 231"/>
                <a:gd name="T1" fmla="*/ 147 h 231"/>
                <a:gd name="T2" fmla="*/ 83 w 231"/>
                <a:gd name="T3" fmla="*/ 147 h 231"/>
                <a:gd name="T4" fmla="*/ 83 w 231"/>
                <a:gd name="T5" fmla="*/ 189 h 231"/>
                <a:gd name="T6" fmla="*/ 78 w 231"/>
                <a:gd name="T7" fmla="*/ 193 h 231"/>
                <a:gd name="T8" fmla="*/ 115 w 231"/>
                <a:gd name="T9" fmla="*/ 231 h 231"/>
                <a:gd name="T10" fmla="*/ 153 w 231"/>
                <a:gd name="T11" fmla="*/ 193 h 231"/>
                <a:gd name="T12" fmla="*/ 148 w 231"/>
                <a:gd name="T13" fmla="*/ 189 h 231"/>
                <a:gd name="T14" fmla="*/ 148 w 231"/>
                <a:gd name="T15" fmla="*/ 147 h 231"/>
                <a:gd name="T16" fmla="*/ 190 w 231"/>
                <a:gd name="T17" fmla="*/ 147 h 231"/>
                <a:gd name="T18" fmla="*/ 194 w 231"/>
                <a:gd name="T19" fmla="*/ 152 h 231"/>
                <a:gd name="T20" fmla="*/ 231 w 231"/>
                <a:gd name="T21" fmla="*/ 115 h 231"/>
                <a:gd name="T22" fmla="*/ 194 w 231"/>
                <a:gd name="T23" fmla="*/ 78 h 231"/>
                <a:gd name="T24" fmla="*/ 198 w 231"/>
                <a:gd name="T25" fmla="*/ 74 h 231"/>
                <a:gd name="T26" fmla="*/ 198 w 231"/>
                <a:gd name="T27" fmla="*/ 32 h 231"/>
                <a:gd name="T28" fmla="*/ 157 w 231"/>
                <a:gd name="T29" fmla="*/ 32 h 231"/>
                <a:gd name="T30" fmla="*/ 153 w 231"/>
                <a:gd name="T31" fmla="*/ 37 h 231"/>
                <a:gd name="T32" fmla="*/ 115 w 231"/>
                <a:gd name="T33" fmla="*/ 0 h 231"/>
                <a:gd name="T34" fmla="*/ 78 w 231"/>
                <a:gd name="T35" fmla="*/ 37 h 231"/>
                <a:gd name="T36" fmla="*/ 74 w 231"/>
                <a:gd name="T37" fmla="*/ 32 h 231"/>
                <a:gd name="T38" fmla="*/ 32 w 231"/>
                <a:gd name="T39" fmla="*/ 32 h 231"/>
                <a:gd name="T40" fmla="*/ 32 w 231"/>
                <a:gd name="T41" fmla="*/ 74 h 231"/>
                <a:gd name="T42" fmla="*/ 37 w 231"/>
                <a:gd name="T43" fmla="*/ 78 h 231"/>
                <a:gd name="T44" fmla="*/ 0 w 231"/>
                <a:gd name="T45" fmla="*/ 115 h 231"/>
                <a:gd name="T46" fmla="*/ 37 w 231"/>
                <a:gd name="T47" fmla="*/ 152 h 231"/>
                <a:gd name="T48" fmla="*/ 41 w 231"/>
                <a:gd name="T49" fmla="*/ 1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1" h="231">
                  <a:moveTo>
                    <a:pt x="41" y="147"/>
                  </a:moveTo>
                  <a:cubicBezTo>
                    <a:pt x="53" y="136"/>
                    <a:pt x="71" y="136"/>
                    <a:pt x="83" y="147"/>
                  </a:cubicBezTo>
                  <a:cubicBezTo>
                    <a:pt x="95" y="159"/>
                    <a:pt x="95" y="178"/>
                    <a:pt x="83" y="189"/>
                  </a:cubicBezTo>
                  <a:cubicBezTo>
                    <a:pt x="82" y="191"/>
                    <a:pt x="80" y="192"/>
                    <a:pt x="78" y="19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51" y="192"/>
                    <a:pt x="149" y="191"/>
                    <a:pt x="148" y="189"/>
                  </a:cubicBezTo>
                  <a:cubicBezTo>
                    <a:pt x="136" y="178"/>
                    <a:pt x="136" y="159"/>
                    <a:pt x="148" y="147"/>
                  </a:cubicBezTo>
                  <a:cubicBezTo>
                    <a:pt x="159" y="136"/>
                    <a:pt x="178" y="136"/>
                    <a:pt x="190" y="147"/>
                  </a:cubicBezTo>
                  <a:cubicBezTo>
                    <a:pt x="191" y="149"/>
                    <a:pt x="193" y="151"/>
                    <a:pt x="194" y="152"/>
                  </a:cubicBezTo>
                  <a:cubicBezTo>
                    <a:pt x="231" y="115"/>
                    <a:pt x="231" y="115"/>
                    <a:pt x="231" y="115"/>
                  </a:cubicBezTo>
                  <a:cubicBezTo>
                    <a:pt x="194" y="78"/>
                    <a:pt x="194" y="78"/>
                    <a:pt x="194" y="78"/>
                  </a:cubicBezTo>
                  <a:cubicBezTo>
                    <a:pt x="195" y="77"/>
                    <a:pt x="197" y="76"/>
                    <a:pt x="198" y="74"/>
                  </a:cubicBezTo>
                  <a:cubicBezTo>
                    <a:pt x="210" y="62"/>
                    <a:pt x="210" y="44"/>
                    <a:pt x="198" y="32"/>
                  </a:cubicBezTo>
                  <a:cubicBezTo>
                    <a:pt x="187" y="20"/>
                    <a:pt x="168" y="20"/>
                    <a:pt x="157" y="32"/>
                  </a:cubicBezTo>
                  <a:cubicBezTo>
                    <a:pt x="155" y="34"/>
                    <a:pt x="154" y="35"/>
                    <a:pt x="153" y="37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7" y="35"/>
                    <a:pt x="76" y="34"/>
                    <a:pt x="74" y="32"/>
                  </a:cubicBezTo>
                  <a:cubicBezTo>
                    <a:pt x="63" y="20"/>
                    <a:pt x="44" y="20"/>
                    <a:pt x="32" y="32"/>
                  </a:cubicBezTo>
                  <a:cubicBezTo>
                    <a:pt x="21" y="44"/>
                    <a:pt x="21" y="62"/>
                    <a:pt x="32" y="74"/>
                  </a:cubicBezTo>
                  <a:cubicBezTo>
                    <a:pt x="34" y="76"/>
                    <a:pt x="35" y="77"/>
                    <a:pt x="37" y="78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8" y="151"/>
                    <a:pt x="40" y="149"/>
                    <a:pt x="41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6326683" y="3329904"/>
            <a:ext cx="923827" cy="923827"/>
            <a:chOff x="6583679" y="3127025"/>
            <a:chExt cx="923827" cy="923827"/>
          </a:xfrm>
        </p:grpSpPr>
        <p:sp>
          <p:nvSpPr>
            <p:cNvPr id="308" name="Oval 32"/>
            <p:cNvSpPr/>
            <p:nvPr/>
          </p:nvSpPr>
          <p:spPr>
            <a:xfrm>
              <a:off x="6583679" y="3127025"/>
              <a:ext cx="923827" cy="923827"/>
            </a:xfrm>
            <a:prstGeom prst="ellipse">
              <a:avLst/>
            </a:prstGeom>
            <a:gradFill>
              <a:gsLst>
                <a:gs pos="55000">
                  <a:srgbClr val="B963D0"/>
                </a:gs>
                <a:gs pos="0">
                  <a:srgbClr val="D46FCF"/>
                </a:gs>
                <a:gs pos="100000">
                  <a:srgbClr val="9453DE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09" name="Group 68"/>
            <p:cNvGrpSpPr/>
            <p:nvPr/>
          </p:nvGrpSpPr>
          <p:grpSpPr>
            <a:xfrm>
              <a:off x="6804813" y="3358383"/>
              <a:ext cx="544513" cy="450850"/>
              <a:chOff x="5805488" y="1220788"/>
              <a:chExt cx="544513" cy="450850"/>
            </a:xfrm>
            <a:solidFill>
              <a:schemeClr val="bg1"/>
            </a:solidFill>
          </p:grpSpPr>
          <p:sp>
            <p:nvSpPr>
              <p:cNvPr id="310" name="Freeform 69"/>
              <p:cNvSpPr/>
              <p:nvPr/>
            </p:nvSpPr>
            <p:spPr bwMode="auto">
              <a:xfrm>
                <a:off x="5805488" y="1220788"/>
                <a:ext cx="393700" cy="242888"/>
              </a:xfrm>
              <a:custGeom>
                <a:avLst/>
                <a:gdLst>
                  <a:gd name="T0" fmla="*/ 20 w 187"/>
                  <a:gd name="T1" fmla="*/ 115 h 115"/>
                  <a:gd name="T2" fmla="*/ 67 w 187"/>
                  <a:gd name="T3" fmla="*/ 115 h 115"/>
                  <a:gd name="T4" fmla="*/ 131 w 187"/>
                  <a:gd name="T5" fmla="*/ 76 h 115"/>
                  <a:gd name="T6" fmla="*/ 182 w 187"/>
                  <a:gd name="T7" fmla="*/ 97 h 115"/>
                  <a:gd name="T8" fmla="*/ 183 w 187"/>
                  <a:gd name="T9" fmla="*/ 98 h 115"/>
                  <a:gd name="T10" fmla="*/ 187 w 187"/>
                  <a:gd name="T11" fmla="*/ 82 h 115"/>
                  <a:gd name="T12" fmla="*/ 154 w 187"/>
                  <a:gd name="T13" fmla="*/ 49 h 115"/>
                  <a:gd name="T14" fmla="*/ 132 w 187"/>
                  <a:gd name="T15" fmla="*/ 57 h 115"/>
                  <a:gd name="T16" fmla="*/ 75 w 187"/>
                  <a:gd name="T17" fmla="*/ 0 h 115"/>
                  <a:gd name="T18" fmla="*/ 17 w 187"/>
                  <a:gd name="T19" fmla="*/ 58 h 115"/>
                  <a:gd name="T20" fmla="*/ 20 w 187"/>
                  <a:gd name="T21" fmla="*/ 75 h 115"/>
                  <a:gd name="T22" fmla="*/ 0 w 187"/>
                  <a:gd name="T23" fmla="*/ 95 h 115"/>
                  <a:gd name="T24" fmla="*/ 20 w 187"/>
                  <a:gd name="T25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7" h="115">
                    <a:moveTo>
                      <a:pt x="20" y="115"/>
                    </a:moveTo>
                    <a:cubicBezTo>
                      <a:pt x="67" y="115"/>
                      <a:pt x="67" y="115"/>
                      <a:pt x="67" y="115"/>
                    </a:cubicBezTo>
                    <a:cubicBezTo>
                      <a:pt x="79" y="92"/>
                      <a:pt x="104" y="76"/>
                      <a:pt x="131" y="76"/>
                    </a:cubicBezTo>
                    <a:cubicBezTo>
                      <a:pt x="150" y="76"/>
                      <a:pt x="168" y="84"/>
                      <a:pt x="182" y="97"/>
                    </a:cubicBezTo>
                    <a:cubicBezTo>
                      <a:pt x="182" y="97"/>
                      <a:pt x="183" y="98"/>
                      <a:pt x="183" y="98"/>
                    </a:cubicBezTo>
                    <a:cubicBezTo>
                      <a:pt x="186" y="93"/>
                      <a:pt x="187" y="88"/>
                      <a:pt x="187" y="82"/>
                    </a:cubicBezTo>
                    <a:cubicBezTo>
                      <a:pt x="187" y="64"/>
                      <a:pt x="172" y="49"/>
                      <a:pt x="154" y="49"/>
                    </a:cubicBezTo>
                    <a:cubicBezTo>
                      <a:pt x="146" y="49"/>
                      <a:pt x="138" y="52"/>
                      <a:pt x="132" y="57"/>
                    </a:cubicBezTo>
                    <a:cubicBezTo>
                      <a:pt x="132" y="25"/>
                      <a:pt x="106" y="0"/>
                      <a:pt x="75" y="0"/>
                    </a:cubicBezTo>
                    <a:cubicBezTo>
                      <a:pt x="43" y="0"/>
                      <a:pt x="17" y="26"/>
                      <a:pt x="17" y="58"/>
                    </a:cubicBezTo>
                    <a:cubicBezTo>
                      <a:pt x="17" y="64"/>
                      <a:pt x="18" y="69"/>
                      <a:pt x="20" y="75"/>
                    </a:cubicBezTo>
                    <a:cubicBezTo>
                      <a:pt x="9" y="75"/>
                      <a:pt x="0" y="84"/>
                      <a:pt x="0" y="95"/>
                    </a:cubicBezTo>
                    <a:cubicBezTo>
                      <a:pt x="0" y="106"/>
                      <a:pt x="9" y="115"/>
                      <a:pt x="20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1" name="Freeform 70"/>
              <p:cNvSpPr/>
              <p:nvPr/>
            </p:nvSpPr>
            <p:spPr bwMode="auto">
              <a:xfrm>
                <a:off x="5902326" y="1395413"/>
                <a:ext cx="447675" cy="276225"/>
              </a:xfrm>
              <a:custGeom>
                <a:avLst/>
                <a:gdLst>
                  <a:gd name="T0" fmla="*/ 175 w 213"/>
                  <a:gd name="T1" fmla="*/ 55 h 131"/>
                  <a:gd name="T2" fmla="*/ 151 w 213"/>
                  <a:gd name="T3" fmla="*/ 64 h 131"/>
                  <a:gd name="T4" fmla="*/ 133 w 213"/>
                  <a:gd name="T5" fmla="*/ 21 h 131"/>
                  <a:gd name="T6" fmla="*/ 85 w 213"/>
                  <a:gd name="T7" fmla="*/ 0 h 131"/>
                  <a:gd name="T8" fmla="*/ 29 w 213"/>
                  <a:gd name="T9" fmla="*/ 32 h 131"/>
                  <a:gd name="T10" fmla="*/ 20 w 213"/>
                  <a:gd name="T11" fmla="*/ 66 h 131"/>
                  <a:gd name="T12" fmla="*/ 23 w 213"/>
                  <a:gd name="T13" fmla="*/ 85 h 131"/>
                  <a:gd name="T14" fmla="*/ 0 w 213"/>
                  <a:gd name="T15" fmla="*/ 108 h 131"/>
                  <a:gd name="T16" fmla="*/ 23 w 213"/>
                  <a:gd name="T17" fmla="*/ 131 h 131"/>
                  <a:gd name="T18" fmla="*/ 85 w 213"/>
                  <a:gd name="T19" fmla="*/ 131 h 131"/>
                  <a:gd name="T20" fmla="*/ 88 w 213"/>
                  <a:gd name="T21" fmla="*/ 131 h 131"/>
                  <a:gd name="T22" fmla="*/ 175 w 213"/>
                  <a:gd name="T23" fmla="*/ 131 h 131"/>
                  <a:gd name="T24" fmla="*/ 213 w 213"/>
                  <a:gd name="T25" fmla="*/ 93 h 131"/>
                  <a:gd name="T26" fmla="*/ 175 w 213"/>
                  <a:gd name="T2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3" h="131">
                    <a:moveTo>
                      <a:pt x="175" y="55"/>
                    </a:moveTo>
                    <a:cubicBezTo>
                      <a:pt x="166" y="55"/>
                      <a:pt x="157" y="59"/>
                      <a:pt x="151" y="64"/>
                    </a:cubicBezTo>
                    <a:cubicBezTo>
                      <a:pt x="151" y="47"/>
                      <a:pt x="144" y="32"/>
                      <a:pt x="133" y="21"/>
                    </a:cubicBezTo>
                    <a:cubicBezTo>
                      <a:pt x="121" y="8"/>
                      <a:pt x="104" y="0"/>
                      <a:pt x="85" y="0"/>
                    </a:cubicBezTo>
                    <a:cubicBezTo>
                      <a:pt x="61" y="0"/>
                      <a:pt x="41" y="13"/>
                      <a:pt x="29" y="32"/>
                    </a:cubicBezTo>
                    <a:cubicBezTo>
                      <a:pt x="23" y="42"/>
                      <a:pt x="20" y="53"/>
                      <a:pt x="20" y="66"/>
                    </a:cubicBezTo>
                    <a:cubicBezTo>
                      <a:pt x="20" y="72"/>
                      <a:pt x="21" y="79"/>
                      <a:pt x="23" y="85"/>
                    </a:cubicBezTo>
                    <a:cubicBezTo>
                      <a:pt x="10" y="85"/>
                      <a:pt x="0" y="95"/>
                      <a:pt x="0" y="108"/>
                    </a:cubicBezTo>
                    <a:cubicBezTo>
                      <a:pt x="0" y="121"/>
                      <a:pt x="11" y="131"/>
                      <a:pt x="23" y="131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8" y="131"/>
                      <a:pt x="88" y="131"/>
                      <a:pt x="88" y="131"/>
                    </a:cubicBezTo>
                    <a:cubicBezTo>
                      <a:pt x="175" y="131"/>
                      <a:pt x="175" y="131"/>
                      <a:pt x="175" y="131"/>
                    </a:cubicBezTo>
                    <a:cubicBezTo>
                      <a:pt x="196" y="131"/>
                      <a:pt x="213" y="114"/>
                      <a:pt x="213" y="93"/>
                    </a:cubicBezTo>
                    <a:cubicBezTo>
                      <a:pt x="213" y="72"/>
                      <a:pt x="196" y="55"/>
                      <a:pt x="17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8000">
        <p15:prstTrans prst="pageCurlDouble"/>
      </p:transition>
    </mc:Choice>
    <mc:Fallback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/>
      <p:bldP spid="2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#U534f#U4f5c#U529e#U516c"/>
          <p:cNvPicPr>
            <a:picLocks noChangeAspect="1"/>
          </p:cNvPicPr>
          <p:nvPr/>
        </p:nvPicPr>
        <p:blipFill>
          <a:blip r:embed="rId1">
            <a:lum bright="12000"/>
          </a:blip>
          <a:stretch>
            <a:fillRect/>
          </a:stretch>
        </p:blipFill>
        <p:spPr>
          <a:xfrm>
            <a:off x="-8255" y="-8255"/>
            <a:ext cx="12207875" cy="6892925"/>
          </a:xfrm>
          <a:prstGeom prst="rect">
            <a:avLst/>
          </a:prstGeom>
        </p:spPr>
      </p:pic>
      <p:pic>
        <p:nvPicPr>
          <p:cNvPr id="5" name="图片 4" descr="#U534f#U4f5c#U529e#U516c"/>
          <p:cNvPicPr>
            <a:picLocks noChangeAspect="1"/>
          </p:cNvPicPr>
          <p:nvPr/>
        </p:nvPicPr>
        <p:blipFill>
          <a:blip r:embed="rId2"/>
          <a:srcRect r="73722" b="67847"/>
          <a:stretch>
            <a:fillRect/>
          </a:stretch>
        </p:blipFill>
        <p:spPr>
          <a:xfrm>
            <a:off x="-21590" y="-8255"/>
            <a:ext cx="2454275" cy="4505325"/>
          </a:xfrm>
          <a:prstGeom prst="rect">
            <a:avLst/>
          </a:prstGeom>
        </p:spPr>
      </p:pic>
      <p:pic>
        <p:nvPicPr>
          <p:cNvPr id="6" name="图片 5" descr="#U534f#U4f5c#U529e#U516c"/>
          <p:cNvPicPr>
            <a:picLocks noChangeAspect="1"/>
          </p:cNvPicPr>
          <p:nvPr/>
        </p:nvPicPr>
        <p:blipFill>
          <a:blip r:embed="rId2"/>
          <a:srcRect l="64650" b="87652"/>
          <a:stretch>
            <a:fillRect/>
          </a:stretch>
        </p:blipFill>
        <p:spPr>
          <a:xfrm>
            <a:off x="8439150" y="-8255"/>
            <a:ext cx="3747135" cy="1963420"/>
          </a:xfrm>
          <a:prstGeom prst="rect">
            <a:avLst/>
          </a:prstGeom>
        </p:spPr>
      </p:pic>
      <p:pic>
        <p:nvPicPr>
          <p:cNvPr id="7" name="图片 6" descr="#U534f#U4f5c#U529e#U516c"/>
          <p:cNvPicPr>
            <a:picLocks noChangeAspect="1"/>
          </p:cNvPicPr>
          <p:nvPr/>
        </p:nvPicPr>
        <p:blipFill>
          <a:blip r:embed="rId2"/>
          <a:srcRect t="41528" r="5436" b="9066"/>
          <a:stretch>
            <a:fillRect/>
          </a:stretch>
        </p:blipFill>
        <p:spPr>
          <a:xfrm flipH="1">
            <a:off x="6359525" y="1842770"/>
            <a:ext cx="5826760" cy="4381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252220" y="3228975"/>
            <a:ext cx="51073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architectural style two years ago everybody also in discussion architectural style whether can treat as the product the core essentia in discussion architectural sty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41475" y="1842770"/>
            <a:ext cx="45129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rgbClr val="B963D0"/>
                </a:solidFill>
              </a:rPr>
              <a:t>感谢观看！</a:t>
            </a:r>
            <a:endParaRPr lang="zh-CN" altLang="en-US" sz="8000" b="1" dirty="0">
              <a:solidFill>
                <a:srgbClr val="B963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theme/theme1.xml><?xml version="1.0" encoding="utf-8"?>
<a:theme xmlns:a="http://schemas.openxmlformats.org/drawingml/2006/main" name="摄图网699PIC.COM">
  <a:themeElements>
    <a:clrScheme name="自定义 1034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262626"/>
      </a:accent2>
      <a:accent3>
        <a:srgbClr val="549E39"/>
      </a:accent3>
      <a:accent4>
        <a:srgbClr val="262626"/>
      </a:accent4>
      <a:accent5>
        <a:srgbClr val="549E39"/>
      </a:accent5>
      <a:accent6>
        <a:srgbClr val="262626"/>
      </a:accent6>
      <a:hlink>
        <a:srgbClr val="6B9F25"/>
      </a:hlink>
      <a:folHlink>
        <a:srgbClr val="BA6906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包图主题2">
  <a:themeElements>
    <a:clrScheme name="自定义 1034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262626"/>
      </a:accent2>
      <a:accent3>
        <a:srgbClr val="549E39"/>
      </a:accent3>
      <a:accent4>
        <a:srgbClr val="262626"/>
      </a:accent4>
      <a:accent5>
        <a:srgbClr val="549E39"/>
      </a:accent5>
      <a:accent6>
        <a:srgbClr val="262626"/>
      </a:accent6>
      <a:hlink>
        <a:srgbClr val="6B9F25"/>
      </a:hlink>
      <a:folHlink>
        <a:srgbClr val="BA6906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6356</Words>
  <Application>WPS 演示</Application>
  <PresentationFormat>自定义</PresentationFormat>
  <Paragraphs>558</Paragraphs>
  <Slides>25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Arial</vt:lpstr>
      <vt:lpstr>EngraversGothic BT</vt:lpstr>
      <vt:lpstr>Agency FB</vt:lpstr>
      <vt:lpstr>Calibri</vt:lpstr>
      <vt:lpstr>Helvetica Light</vt:lpstr>
      <vt:lpstr>Arial Unicode MS</vt:lpstr>
      <vt:lpstr>等线</vt:lpstr>
      <vt:lpstr>华文黑体</vt:lpstr>
      <vt:lpstr>Calibri</vt:lpstr>
      <vt:lpstr>方正正纤黑简体</vt:lpstr>
      <vt:lpstr>华文细黑</vt:lpstr>
      <vt:lpstr>Hiragino Sans GB W3</vt:lpstr>
      <vt:lpstr>Open Sans</vt:lpstr>
      <vt:lpstr>News Gothic MT</vt:lpstr>
      <vt:lpstr>造字工房力黑（非商用）常规体</vt:lpstr>
      <vt:lpstr>黑体</vt:lpstr>
      <vt:lpstr>Segoe Print</vt:lpstr>
      <vt:lpstr>摄图网699PIC.COM</vt:lpstr>
      <vt:lpstr>1_包图主题2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3</cp:revision>
  <dcterms:created xsi:type="dcterms:W3CDTF">2018-12-09T10:07:00Z</dcterms:created>
  <dcterms:modified xsi:type="dcterms:W3CDTF">2019-01-03T05:44:12Z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